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8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9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9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5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1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ADDED58-456A-4CF9-AD74-AAEB528E15C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65A9B48-A8EB-4D84-852F-967DC0B28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67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2D36-D764-79FC-A640-5281C22C7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441836" cy="2640167"/>
          </a:xfrm>
        </p:spPr>
        <p:txBody>
          <a:bodyPr/>
          <a:lstStyle/>
          <a:p>
            <a:pPr algn="l"/>
            <a:r>
              <a:rPr lang="en-GB" dirty="0"/>
              <a:t> Task 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9EAEE-8721-1C46-797D-71C129A1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62530"/>
            <a:ext cx="12192000" cy="3095470"/>
          </a:xfrm>
          <a:solidFill>
            <a:schemeClr val="tx1"/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69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CB6CE2-0085-744F-A0B7-7381C346A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215881"/>
            <a:ext cx="11887200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C9DBA4-8033-B3B0-C781-7AFF92021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5" y="215881"/>
            <a:ext cx="11812250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0B2035A-2459-3753-B40E-9CAFCAB9D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2" y="215881"/>
            <a:ext cx="11632369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8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 Task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1</cp:revision>
  <dcterms:created xsi:type="dcterms:W3CDTF">2024-11-10T18:45:35Z</dcterms:created>
  <dcterms:modified xsi:type="dcterms:W3CDTF">2024-11-10T18:51:35Z</dcterms:modified>
</cp:coreProperties>
</file>