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4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5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4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DBB7D1C-5086-4D65-A3BA-4A8568E59C50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F055E56-6FBE-4174-A4D5-2B8BAFBAF8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86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0471-D839-ADDD-FDA2-A9CEDCDB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0668000" cy="2812139"/>
          </a:xfrm>
        </p:spPr>
        <p:txBody>
          <a:bodyPr/>
          <a:lstStyle/>
          <a:p>
            <a:pPr algn="l"/>
            <a:r>
              <a:rPr lang="en-GB" dirty="0"/>
              <a:t>Task 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561A-AFD2-04CE-192F-BEA2C1D4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34502"/>
            <a:ext cx="12381876" cy="2923498"/>
          </a:xfrm>
          <a:solidFill>
            <a:schemeClr val="tx1"/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83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7E8BA4-57D2-D958-C207-536BCAE16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7" y="299065"/>
            <a:ext cx="11876365" cy="6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44510B-20CB-D3D7-1F16-0F2B5CF7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8" y="215882"/>
            <a:ext cx="11961683" cy="63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Task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Tyagi</dc:creator>
  <cp:lastModifiedBy>Shreya Tyagi</cp:lastModifiedBy>
  <cp:revision>1</cp:revision>
  <dcterms:created xsi:type="dcterms:W3CDTF">2024-11-10T18:39:42Z</dcterms:created>
  <dcterms:modified xsi:type="dcterms:W3CDTF">2024-11-10T18:45:30Z</dcterms:modified>
</cp:coreProperties>
</file>