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57" r:id="rId6"/>
    <p:sldId id="265" r:id="rId7"/>
    <p:sldId id="264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173" autoAdjust="0"/>
  </p:normalViewPr>
  <p:slideViewPr>
    <p:cSldViewPr snapToGrid="0">
      <p:cViewPr varScale="1">
        <p:scale>
          <a:sx n="75" d="100"/>
          <a:sy n="75" d="100"/>
        </p:scale>
        <p:origin x="126" y="-20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6713-E142-43BF-AB1C-99C83CAE3C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E52AA-BB98-4A1E-9B11-B589A8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9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52AA-BB98-4A1E-9B11-B589A81212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팀원들과 진행할 주제에 대해 의견을 나누고 나온 주제에 대해 대략적으로 진행해야하는 방향과 방식을 생각해보고 주제를 제하면서 결정을 내렸습니다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나오게된</a:t>
            </a:r>
            <a:r>
              <a:rPr lang="ko-KR" altLang="en-US" dirty="0" smtClean="0"/>
              <a:t> 주제가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캣휠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런닝머신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52AA-BB98-4A1E-9B11-B589A81212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2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고양이는 강아지처럼 자주 밖으로 산책을 나가는게 아니라 대부분 집에서 지내기 때문에 고양이들의 건강을 생각하여 </a:t>
            </a:r>
            <a:r>
              <a:rPr lang="ko-KR" altLang="en-US" dirty="0" err="1" smtClean="0"/>
              <a:t>캣휠을</a:t>
            </a:r>
            <a:r>
              <a:rPr lang="ko-KR" altLang="en-US" dirty="0" smtClean="0"/>
              <a:t> 구매하는 사람들이 많이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사람들은 고양이가 </a:t>
            </a:r>
            <a:r>
              <a:rPr lang="ko-KR" altLang="en-US" dirty="0" err="1" smtClean="0"/>
              <a:t>캣휠을</a:t>
            </a:r>
            <a:r>
              <a:rPr lang="ko-KR" altLang="en-US" dirty="0" smtClean="0"/>
              <a:t> 자주 이용하는지 집에 계속 있으며 확인할 수는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이 제품을 통해 얼마나 </a:t>
            </a:r>
            <a:r>
              <a:rPr lang="ko-KR" altLang="en-US" dirty="0" err="1" smtClean="0"/>
              <a:t>캣휠을</a:t>
            </a:r>
            <a:r>
              <a:rPr lang="ko-KR" altLang="en-US" dirty="0" smtClean="0"/>
              <a:t> 이용하는지 시각적으로 볼 수 있도록 도와주는 제품을 만들고자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52AA-BB98-4A1E-9B11-B589A81212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6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계획한 장치와 비슷한 제품은 </a:t>
            </a:r>
            <a:r>
              <a:rPr lang="ko-KR" altLang="en-US" dirty="0" err="1" smtClean="0"/>
              <a:t>오엘라제품이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제품은 </a:t>
            </a:r>
            <a:r>
              <a:rPr lang="ko-KR" altLang="en-US" dirty="0" err="1" smtClean="0"/>
              <a:t>캣휠과</a:t>
            </a:r>
            <a:r>
              <a:rPr lang="ko-KR" altLang="en-US" dirty="0" smtClean="0"/>
              <a:t> 일체로 제작되어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만원 상당의 비용이 들어갑니다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저희는 이를 어떤 </a:t>
            </a:r>
            <a:r>
              <a:rPr lang="ko-KR" altLang="en-US" dirty="0" err="1" smtClean="0"/>
              <a:t>캣휠에도</a:t>
            </a:r>
            <a:r>
              <a:rPr lang="ko-KR" altLang="en-US" dirty="0" smtClean="0"/>
              <a:t> 장착하여 측정이 가능한 제품으로 만들고자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52AA-BB98-4A1E-9B11-B589A8121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52AA-BB98-4A1E-9B11-B589A81212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0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52AA-BB98-4A1E-9B11-B589A81212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9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5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A2121F7-E20F-43B2-B3C6-C7E51EA698C5}" type="datetime1">
              <a:rPr lang="ko-KR" altLang="en-US"/>
              <a:pPr lvl="0">
                <a:defRPr lang="ko-KR" altLang="en-US"/>
              </a:pPr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387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8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574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31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DA6E-4C47-4CE0-B2C5-E0CA483CD45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F656-4C44-4737-BC44-359232C1F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2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12858" y="4357922"/>
            <a:ext cx="8534400" cy="2397879"/>
          </a:xfrm>
        </p:spPr>
        <p:txBody>
          <a:bodyPr>
            <a:normAutofit/>
          </a:bodyPr>
          <a:lstStyle/>
          <a:p>
            <a:r>
              <a:rPr lang="ko-KR" altLang="en-US" dirty="0"/>
              <a:t>조장 </a:t>
            </a:r>
            <a:r>
              <a:rPr lang="ko-KR" altLang="en-US" dirty="0" err="1"/>
              <a:t>우원봉</a:t>
            </a:r>
            <a:r>
              <a:rPr lang="en-US" altLang="ko-KR" dirty="0"/>
              <a:t>(20171203)</a:t>
            </a:r>
          </a:p>
          <a:p>
            <a:r>
              <a:rPr lang="ko-KR" altLang="en-US" dirty="0"/>
              <a:t>조원 </a:t>
            </a:r>
            <a:r>
              <a:rPr lang="ko-KR" altLang="en-US" dirty="0" err="1"/>
              <a:t>오명식</a:t>
            </a:r>
            <a:r>
              <a:rPr lang="en-US" altLang="ko-KR" dirty="0"/>
              <a:t>(20171198)</a:t>
            </a:r>
          </a:p>
          <a:p>
            <a:r>
              <a:rPr lang="ko-KR" altLang="en-US" dirty="0"/>
              <a:t>조원 </a:t>
            </a:r>
            <a:r>
              <a:rPr lang="ko-KR" altLang="en-US" dirty="0" err="1"/>
              <a:t>손우영</a:t>
            </a:r>
            <a:r>
              <a:rPr lang="en-US" altLang="ko-KR" dirty="0"/>
              <a:t>(20171182)</a:t>
            </a:r>
          </a:p>
          <a:p>
            <a:r>
              <a:rPr lang="ko-KR" altLang="en-US" dirty="0"/>
              <a:t>조원 </a:t>
            </a:r>
            <a:r>
              <a:rPr lang="ko-KR" altLang="en-US" dirty="0" err="1"/>
              <a:t>서지환</a:t>
            </a:r>
            <a:r>
              <a:rPr lang="en-US" altLang="ko-KR" dirty="0"/>
              <a:t>(20171279)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25158" y="2649609"/>
            <a:ext cx="10363200" cy="1470025"/>
          </a:xfrm>
        </p:spPr>
        <p:txBody>
          <a:bodyPr/>
          <a:lstStyle/>
          <a:p>
            <a:r>
              <a:rPr lang="ko-KR" altLang="en-US" dirty="0"/>
              <a:t>고양이와 집사들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35915" y="2671124"/>
            <a:ext cx="103632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" y="1600200"/>
            <a:ext cx="9592475" cy="452596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4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35" y="1628887"/>
            <a:ext cx="4894729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6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4" y="2272237"/>
            <a:ext cx="3810000" cy="38100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캣휠</a:t>
            </a:r>
            <a:r>
              <a:rPr lang="ko-KR" altLang="en-US" dirty="0" smtClean="0"/>
              <a:t> 운동량 측정기</a:t>
            </a:r>
            <a:endParaRPr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546815" y="1718534"/>
            <a:ext cx="48538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캣휠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1618129"/>
            <a:ext cx="9638852" cy="4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9" y="1600200"/>
            <a:ext cx="10539544" cy="452596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계발 계획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30" y="7148457"/>
            <a:ext cx="6246473" cy="45275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321" y="7148457"/>
            <a:ext cx="4611129" cy="56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312 -0.785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3888 L -0.01055 -0.897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반사광 테이프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광센서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가속도 센서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블루투스 모듈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와이파이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16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제품 앱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61" y="1417637"/>
            <a:ext cx="2790528" cy="49609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62" y="1417641"/>
            <a:ext cx="2790528" cy="49609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2" y="1417638"/>
            <a:ext cx="2790527" cy="4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27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추가할 내용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22" y="1151238"/>
            <a:ext cx="6897293" cy="5172969"/>
          </a:xfrm>
        </p:spPr>
      </p:pic>
    </p:spTree>
    <p:extLst>
      <p:ext uri="{BB962C8B-B14F-4D97-AF65-F5344CB8AC3E}">
        <p14:creationId xmlns:p14="http://schemas.microsoft.com/office/powerpoint/2010/main" val="429482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163</Words>
  <Application>Microsoft Office PowerPoint</Application>
  <PresentationFormat>와이드스크린</PresentationFormat>
  <Paragraphs>32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Corbel</vt:lpstr>
      <vt:lpstr>Wingdings</vt:lpstr>
      <vt:lpstr>Wingdings 2</vt:lpstr>
      <vt:lpstr>New_Education03</vt:lpstr>
      <vt:lpstr>고양이와 집사들</vt:lpstr>
      <vt:lpstr>PowerPoint 프레젠테이션</vt:lpstr>
      <vt:lpstr>아이디어</vt:lpstr>
      <vt:lpstr>캣휠 운동량 측정기</vt:lpstr>
      <vt:lpstr>기존의 캣휠</vt:lpstr>
      <vt:lpstr>계발 계획</vt:lpstr>
      <vt:lpstr>개발 계획</vt:lpstr>
      <vt:lpstr>기존 제품 앱</vt:lpstr>
      <vt:lpstr>추가할 내용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계획</dc:title>
  <dc:creator>Won_Bong Woo</dc:creator>
  <cp:lastModifiedBy>Won_Bong Woo</cp:lastModifiedBy>
  <cp:revision>15</cp:revision>
  <dcterms:created xsi:type="dcterms:W3CDTF">2023-03-05T05:56:06Z</dcterms:created>
  <dcterms:modified xsi:type="dcterms:W3CDTF">2023-03-09T06:08:13Z</dcterms:modified>
</cp:coreProperties>
</file>