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embeddedFontLst>
    <p:embeddedFont>
      <p:font typeface="HY중고딕" panose="02030600000101010101" pitchFamily="18" charset="-127"/>
      <p:regular r:id="rId13"/>
    </p:embeddedFont>
    <p:embeddedFont>
      <p:font typeface="Wingdings 3" panose="05040102010807070707" pitchFamily="18" charset="2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17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1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31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0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1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0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3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구상 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세부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회의로 정하거나 역할분담을 통해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7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우원봉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 보고서 제작 및 발표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 관리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오명식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손우영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서지환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역할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회로 설계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라즈베리파이</a:t>
            </a:r>
            <a:r>
              <a:rPr lang="en-US" altLang="ko-KR" dirty="0"/>
              <a:t>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설계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구성 및 제작</a:t>
            </a:r>
            <a:r>
              <a:rPr lang="en-US" altLang="ko-KR" dirty="0" smtClean="0"/>
              <a:t>,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0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진행도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83" y="1722120"/>
            <a:ext cx="10497551" cy="4953000"/>
          </a:xfrm>
        </p:spPr>
      </p:pic>
    </p:spTree>
    <p:extLst>
      <p:ext uri="{BB962C8B-B14F-4D97-AF65-F5344CB8AC3E}">
        <p14:creationId xmlns:p14="http://schemas.microsoft.com/office/powerpoint/2010/main" val="13672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</a:t>
            </a:r>
            <a:r>
              <a:rPr lang="ko-KR" altLang="en-US" dirty="0" err="1" smtClean="0"/>
              <a:t>주요점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9120" y="2133600"/>
            <a:ext cx="7680960" cy="3777622"/>
          </a:xfrm>
        </p:spPr>
        <p:txBody>
          <a:bodyPr/>
          <a:lstStyle/>
          <a:p>
            <a:r>
              <a:rPr lang="ko-KR" altLang="en-US" dirty="0" smtClean="0"/>
              <a:t>기존 제품은 </a:t>
            </a:r>
            <a:r>
              <a:rPr lang="ko-KR" altLang="en-US" dirty="0" err="1" smtClean="0"/>
              <a:t>캣휠과</a:t>
            </a:r>
            <a:r>
              <a:rPr lang="ko-KR" altLang="en-US" dirty="0" smtClean="0"/>
              <a:t> 일체화로 판매되어 가격이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간소화하여 어떤 </a:t>
            </a:r>
            <a:r>
              <a:rPr lang="ko-KR" altLang="en-US" dirty="0" err="1"/>
              <a:t>캣휠이라</a:t>
            </a:r>
            <a:r>
              <a:rPr lang="ko-KR" altLang="en-US" dirty="0"/>
              <a:t> </a:t>
            </a:r>
            <a:r>
              <a:rPr lang="ko-KR" altLang="en-US" dirty="0" smtClean="0"/>
              <a:t>하더라도 사용이 가능하게 만들기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장에서 방식 종류 예시 기록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b="1" dirty="0" smtClean="0"/>
          </a:p>
          <a:p>
            <a:r>
              <a:rPr lang="ko-KR" altLang="en-US" dirty="0" smtClean="0"/>
              <a:t>예산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만원 안에서 </a:t>
            </a:r>
            <a:r>
              <a:rPr lang="ko-KR" altLang="en-US" dirty="0" err="1" smtClean="0"/>
              <a:t>제작해야함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캣휠</a:t>
            </a:r>
            <a:r>
              <a:rPr lang="ko-KR" altLang="en-US" dirty="0" smtClean="0"/>
              <a:t> 대신 설치류 쳇바퀴 </a:t>
            </a:r>
            <a:r>
              <a:rPr lang="ko-KR" altLang="en-US" dirty="0" smtClean="0"/>
              <a:t>대략 </a:t>
            </a:r>
            <a:r>
              <a:rPr lang="en-US" altLang="ko-KR" dirty="0" smtClean="0"/>
              <a:t>30cm </a:t>
            </a:r>
            <a:r>
              <a:rPr lang="ko-KR" altLang="en-US" dirty="0" smtClean="0"/>
              <a:t>제품을 구매하여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0682" y="2133600"/>
            <a:ext cx="908811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외형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회전 감지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0" y="1905000"/>
            <a:ext cx="6536465" cy="4357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56" y="2019780"/>
            <a:ext cx="6364295" cy="42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외형 디자인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장치의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84394" y="2033966"/>
            <a:ext cx="6156756" cy="377762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로터리 센서가 메인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적외선센서로 데이터의 정확성을 높임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로터리 센서는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바퀴에 </a:t>
            </a:r>
            <a:r>
              <a:rPr lang="en-US" altLang="ko-KR" dirty="0" smtClean="0">
                <a:solidFill>
                  <a:srgbClr val="FF0000"/>
                </a:solidFill>
              </a:rPr>
              <a:t>20 </a:t>
            </a:r>
            <a:r>
              <a:rPr lang="ko-KR" altLang="en-US" dirty="0" smtClean="0">
                <a:solidFill>
                  <a:srgbClr val="FF0000"/>
                </a:solidFill>
              </a:rPr>
              <a:t>퍼스 데이터를 제공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블루투스와 </a:t>
            </a:r>
            <a:r>
              <a:rPr lang="en-US" altLang="ko-KR" dirty="0" err="1" smtClean="0">
                <a:solidFill>
                  <a:srgbClr val="FF0000"/>
                </a:solidFill>
              </a:rPr>
              <a:t>wifi</a:t>
            </a:r>
            <a:r>
              <a:rPr lang="ko-KR" altLang="en-US" dirty="0" smtClean="0">
                <a:solidFill>
                  <a:srgbClr val="FF0000"/>
                </a:solidFill>
              </a:rPr>
              <a:t>를 이용하는데 앱을 </a:t>
            </a:r>
            <a:r>
              <a:rPr lang="ko-KR" altLang="en-US" dirty="0" err="1" smtClean="0">
                <a:solidFill>
                  <a:srgbClr val="FF0000"/>
                </a:solidFill>
              </a:rPr>
              <a:t>집뿐아니라</a:t>
            </a:r>
            <a:r>
              <a:rPr lang="ko-KR" altLang="en-US" dirty="0" smtClean="0">
                <a:solidFill>
                  <a:srgbClr val="FF0000"/>
                </a:solidFill>
              </a:rPr>
              <a:t> 밖에서도 사용가능하도록 고안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교수지적사항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블루투스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초기 설정 및 통신 좌표</a:t>
            </a:r>
            <a:r>
              <a:rPr lang="en-US" altLang="ko-KR" dirty="0" smtClean="0">
                <a:solidFill>
                  <a:srgbClr val="FF0000"/>
                </a:solidFill>
              </a:rPr>
              <a:t>(?) </a:t>
            </a:r>
            <a:r>
              <a:rPr lang="ko-KR" altLang="en-US" dirty="0" smtClean="0">
                <a:solidFill>
                  <a:srgbClr val="FF0000"/>
                </a:solidFill>
              </a:rPr>
              <a:t>데이터 세팅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Wifi</a:t>
            </a:r>
            <a:r>
              <a:rPr lang="en-US" altLang="ko-KR" dirty="0" smtClean="0">
                <a:solidFill>
                  <a:srgbClr val="FF0000"/>
                </a:solidFill>
              </a:rPr>
              <a:t> – </a:t>
            </a:r>
            <a:r>
              <a:rPr lang="ko-KR" altLang="en-US" dirty="0" smtClean="0">
                <a:solidFill>
                  <a:srgbClr val="FF0000"/>
                </a:solidFill>
              </a:rPr>
              <a:t>앱 사용시 주로 사용할 통신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8" y="2033966"/>
            <a:ext cx="5334766" cy="40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센서 결정 후 작성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언어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센서 결정 후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회의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디스코드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공유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/>
              <a:t>-</a:t>
            </a:r>
            <a:r>
              <a:rPr lang="en-US" altLang="ko-KR" dirty="0" smtClean="0"/>
              <a:t>HUB</a:t>
            </a:r>
          </a:p>
          <a:p>
            <a:endParaRPr lang="en-US" altLang="ko-KR" dirty="0"/>
          </a:p>
          <a:p>
            <a:r>
              <a:rPr lang="ko-KR" altLang="en-US" dirty="0" smtClean="0"/>
              <a:t>웹 개발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앱 개발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선택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언어 선택에 영향 있음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9" y="2011680"/>
            <a:ext cx="5708140" cy="4281105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79" y="2263107"/>
            <a:ext cx="5667375" cy="3778250"/>
          </a:xfrm>
        </p:spPr>
      </p:pic>
    </p:spTree>
    <p:extLst>
      <p:ext uri="{BB962C8B-B14F-4D97-AF65-F5344CB8AC3E}">
        <p14:creationId xmlns:p14="http://schemas.microsoft.com/office/powerpoint/2010/main" val="36809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디자인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6" y="2026024"/>
            <a:ext cx="6095253" cy="45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388</TotalTime>
  <Words>174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HY중고딕</vt:lpstr>
      <vt:lpstr>Wingdings 3</vt:lpstr>
      <vt:lpstr>Century Gothic</vt:lpstr>
      <vt:lpstr>Arial</vt:lpstr>
      <vt:lpstr>줄기</vt:lpstr>
      <vt:lpstr>프로젝트 구상 계획</vt:lpstr>
      <vt:lpstr>전체적인 진행도</vt:lpstr>
      <vt:lpstr>프로젝트 진행 주요점</vt:lpstr>
      <vt:lpstr>외형 디자인  -회전 감지 방식</vt:lpstr>
      <vt:lpstr>외형 디자인  -장치의 형태</vt:lpstr>
      <vt:lpstr>구매 목록</vt:lpstr>
      <vt:lpstr>사용할 프로그램</vt:lpstr>
      <vt:lpstr>소프트웨어 디자인  -예시</vt:lpstr>
      <vt:lpstr>소프트웨어 디자인  -예시</vt:lpstr>
      <vt:lpstr>소프트웨어 디자인  -세부 디자인</vt:lpstr>
      <vt:lpstr>역할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구상 계획</dc:title>
  <dc:creator>Won_Bong Woo</dc:creator>
  <cp:lastModifiedBy>Won_Bong Woo</cp:lastModifiedBy>
  <cp:revision>19</cp:revision>
  <dcterms:created xsi:type="dcterms:W3CDTF">2023-03-05T06:40:13Z</dcterms:created>
  <dcterms:modified xsi:type="dcterms:W3CDTF">2023-03-15T13:18:01Z</dcterms:modified>
</cp:coreProperties>
</file>