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3"/>
    <p:sldId id="257" r:id="rId4"/>
    <p:sldId id="258" r:id="rId5"/>
    <p:sldId id="272" r:id="rId6"/>
    <p:sldId id="259" r:id="rId7"/>
    <p:sldId id="260" r:id="rId8"/>
    <p:sldId id="261" r:id="rId9"/>
    <p:sldId id="289" r:id="rId10"/>
    <p:sldId id="290" r:id="rId11"/>
    <p:sldId id="263" r:id="rId12"/>
    <p:sldId id="262" r:id="rId13"/>
    <p:sldId id="264" r:id="rId14"/>
    <p:sldId id="265" r:id="rId15"/>
    <p:sldId id="266" r:id="rId16"/>
    <p:sldId id="286" r:id="rId17"/>
    <p:sldId id="267" r:id="rId18"/>
    <p:sldId id="268" r:id="rId19"/>
    <p:sldId id="269" r:id="rId20"/>
    <p:sldId id="287" r:id="rId21"/>
    <p:sldId id="288" r:id="rId22"/>
    <p:sldId id="270" r:id="rId23"/>
    <p:sldId id="271" r:id="rId2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Bookman Old Style"/>
        <a:ea typeface="Bookman Old Style"/>
        <a:cs typeface="Bookman Old Style"/>
        <a:sym typeface="Bookman Old Style"/>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Bookman Old Style"/>
        <a:ea typeface="Bookman Old Style"/>
        <a:cs typeface="Bookman Old Style"/>
        <a:sym typeface="Bookman Old Style"/>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Bookman Old Style"/>
        <a:ea typeface="Bookman Old Style"/>
        <a:cs typeface="Bookman Old Style"/>
        <a:sym typeface="Bookman Old Style"/>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Bookman Old Style"/>
        <a:ea typeface="Bookman Old Style"/>
        <a:cs typeface="Bookman Old Style"/>
        <a:sym typeface="Bookman Old Style"/>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Bookman Old Style"/>
        <a:ea typeface="Bookman Old Style"/>
        <a:cs typeface="Bookman Old Style"/>
        <a:sym typeface="Bookman Old Style"/>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Bookman Old Style"/>
        <a:ea typeface="Bookman Old Style"/>
        <a:cs typeface="Bookman Old Style"/>
        <a:sym typeface="Bookman Old Style"/>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Bookman Old Style"/>
        <a:ea typeface="Bookman Old Style"/>
        <a:cs typeface="Bookman Old Style"/>
        <a:sym typeface="Bookman Old Style"/>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Bookman Old Style"/>
        <a:ea typeface="Bookman Old Style"/>
        <a:cs typeface="Bookman Old Style"/>
        <a:sym typeface="Bookman Old Style"/>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Bookman Old Style"/>
        <a:ea typeface="Bookman Old Style"/>
        <a:cs typeface="Bookman Old Style"/>
        <a:sym typeface="Bookman Old Style"/>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C3C2611-4C71-4FC5-86AE-919BDF0F9419}" styleName="">
    <a:wholeTbl>
      <a:tcTxStyle>
        <a:font>
          <a:latin typeface="Bookman Old Style"/>
          <a:ea typeface="Bookman Old Style"/>
          <a:cs typeface="Bookman Old Style"/>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Style>
        <a:tcBdr/>
        <a:fill>
          <a:solidFill>
            <a:srgbClr val="E8ECF4"/>
          </a:solidFill>
        </a:fill>
      </a:tcStyle>
    </a:band2H>
    <a:firstCol>
      <a:tcTxStyle b="on">
        <a:font>
          <a:latin typeface="Bookman Old Style"/>
          <a:ea typeface="Bookman Old Style"/>
          <a:cs typeface="Bookman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a:font>
          <a:latin typeface="Bookman Old Style"/>
          <a:ea typeface="Bookman Old Style"/>
          <a:cs typeface="Bookman Old Style"/>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a:font>
          <a:latin typeface="Bookman Old Style"/>
          <a:ea typeface="Bookman Old Style"/>
          <a:cs typeface="Bookman Old Style"/>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notesMaster" Target="notesMasters/notesMaster1.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0" name="Shape 110"/>
          <p:cNvSpPr>
            <a:spLocks noGrp="1" noRot="1" noChangeAspect="1"/>
          </p:cNvSpPr>
          <p:nvPr>
            <p:ph type="sldImg"/>
          </p:nvPr>
        </p:nvSpPr>
        <p:spPr>
          <a:xfrm>
            <a:off x="1143000" y="685800"/>
            <a:ext cx="4572000" cy="3429000"/>
          </a:xfrm>
          <a:prstGeom prst="rect">
            <a:avLst/>
          </a:prstGeom>
        </p:spPr>
        <p:txBody>
          <a:bodyPr/>
          <a:lstStyle/>
          <a:p/>
        </p:txBody>
      </p:sp>
      <p:sp>
        <p:nvSpPr>
          <p:cNvPr id="111" name="Shape 111"/>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p:cSld name="Title Slide">
    <p:spTree>
      <p:nvGrpSpPr>
        <p:cNvPr id="1" name=""/>
        <p:cNvGrpSpPr/>
        <p:nvPr/>
      </p:nvGrpSpPr>
      <p:grpSpPr>
        <a:xfrm>
          <a:off x="0" y="0"/>
          <a:ext cx="0" cy="0"/>
          <a:chOff x="0" y="0"/>
          <a:chExt cx="0" cy="0"/>
        </a:xfrm>
      </p:grpSpPr>
      <p:sp>
        <p:nvSpPr>
          <p:cNvPr id="13" name="Line 6"/>
          <p:cNvSpPr/>
          <p:nvPr/>
        </p:nvSpPr>
        <p:spPr>
          <a:xfrm>
            <a:off x="812800" y="914400"/>
            <a:ext cx="10668001" cy="0"/>
          </a:xfrm>
          <a:prstGeom prst="line">
            <a:avLst/>
          </a:prstGeom>
          <a:ln w="57150">
            <a:solidFill>
              <a:srgbClr val="000000"/>
            </a:solidFill>
          </a:ln>
        </p:spPr>
        <p:txBody>
          <a:bodyPr lIns="45719" rIns="45719"/>
          <a:lstStyle/>
          <a:p/>
        </p:txBody>
      </p:sp>
      <p:pic>
        <p:nvPicPr>
          <p:cNvPr id="14" name="Picture 7" descr="Picture 7"/>
          <p:cNvPicPr>
            <a:picLocks noChangeAspect="1"/>
          </p:cNvPicPr>
          <p:nvPr/>
        </p:nvPicPr>
        <p:blipFill>
          <a:blip r:embed="rId2"/>
          <a:srcRect b="18045"/>
          <a:stretch>
            <a:fillRect/>
          </a:stretch>
        </p:blipFill>
        <p:spPr>
          <a:xfrm>
            <a:off x="0" y="5991366"/>
            <a:ext cx="12192000" cy="866634"/>
          </a:xfrm>
          <a:prstGeom prst="rect">
            <a:avLst/>
          </a:prstGeom>
          <a:ln w="12700">
            <a:miter lim="400000"/>
            <a:headEnd/>
            <a:tailEnd/>
          </a:ln>
        </p:spPr>
      </p:pic>
      <p:sp>
        <p:nvSpPr>
          <p:cNvPr id="15" name="Title Text"/>
          <p:cNvSpPr txBox="1">
            <a:spLocks noGrp="1"/>
          </p:cNvSpPr>
          <p:nvPr>
            <p:ph type="title" hasCustomPrompt="1"/>
          </p:nvPr>
        </p:nvSpPr>
        <p:spPr>
          <a:xfrm>
            <a:off x="1050877" y="1322386"/>
            <a:ext cx="10363201" cy="1470026"/>
          </a:xfrm>
          <a:prstGeom prst="rect">
            <a:avLst/>
          </a:prstGeom>
        </p:spPr>
        <p:txBody>
          <a:bodyPr/>
          <a:lstStyle/>
          <a:p>
            <a:r>
              <a:t>Title Text</a:t>
            </a:r>
          </a:p>
        </p:txBody>
      </p:sp>
      <p:sp>
        <p:nvSpPr>
          <p:cNvPr id="16" name="Body Level One…"/>
          <p:cNvSpPr txBox="1">
            <a:spLocks noGrp="1"/>
          </p:cNvSpPr>
          <p:nvPr>
            <p:ph type="body" sz="quarter" idx="1" hasCustomPrompt="1"/>
          </p:nvPr>
        </p:nvSpPr>
        <p:spPr>
          <a:xfrm>
            <a:off x="2032000" y="3326641"/>
            <a:ext cx="8534400" cy="1752601"/>
          </a:xfrm>
          <a:prstGeom prst="rect">
            <a:avLst/>
          </a:prstGeom>
        </p:spPr>
        <p:txBody>
          <a:bodyPr/>
          <a:lstStyle>
            <a:lvl1pPr marL="0" indent="0" algn="ctr">
              <a:spcBef>
                <a:spcPts val="400"/>
              </a:spcBef>
              <a:buSzTx/>
              <a:buFontTx/>
              <a:buNone/>
              <a:defRPr sz="2000" b="1">
                <a:solidFill>
                  <a:srgbClr val="17375E"/>
                </a:solidFill>
              </a:defRPr>
            </a:lvl1pPr>
            <a:lvl2pPr marL="0" indent="457200" algn="ctr">
              <a:spcBef>
                <a:spcPts val="400"/>
              </a:spcBef>
              <a:buSzTx/>
              <a:buFontTx/>
              <a:buNone/>
              <a:defRPr sz="2000" b="1">
                <a:solidFill>
                  <a:srgbClr val="17375E"/>
                </a:solidFill>
              </a:defRPr>
            </a:lvl2pPr>
            <a:lvl3pPr marL="0" indent="914400" algn="ctr">
              <a:spcBef>
                <a:spcPts val="400"/>
              </a:spcBef>
              <a:buSzTx/>
              <a:buFontTx/>
              <a:buNone/>
              <a:defRPr sz="2000" b="1">
                <a:solidFill>
                  <a:srgbClr val="17375E"/>
                </a:solidFill>
              </a:defRPr>
            </a:lvl3pPr>
            <a:lvl4pPr marL="0" indent="1371600" algn="ctr">
              <a:spcBef>
                <a:spcPts val="400"/>
              </a:spcBef>
              <a:buSzTx/>
              <a:buFontTx/>
              <a:buNone/>
              <a:defRPr sz="2000" b="1">
                <a:solidFill>
                  <a:srgbClr val="17375E"/>
                </a:solidFill>
              </a:defRPr>
            </a:lvl4pPr>
            <a:lvl5pPr marL="0" indent="1828800" algn="ctr">
              <a:spcBef>
                <a:spcPts val="400"/>
              </a:spcBef>
              <a:buSzTx/>
              <a:buFontTx/>
              <a:buNone/>
              <a:defRPr sz="2000" b="1">
                <a:solidFill>
                  <a:srgbClr val="17375E"/>
                </a:solidFill>
              </a:defRPr>
            </a:lvl5pPr>
          </a:lstStyle>
          <a:p>
            <a:r>
              <a:t>Body Level One</a:t>
            </a:r>
          </a:p>
          <a:p>
            <a:pPr lvl="1"/>
            <a:r>
              <a:t>Body Level Two</a:t>
            </a:r>
          </a:p>
          <a:p>
            <a:pPr lvl="2"/>
            <a:r>
              <a:t>Body Level Three</a:t>
            </a:r>
          </a:p>
          <a:p>
            <a:pPr lvl="3"/>
            <a:r>
              <a:t>Body Level Four</a:t>
            </a:r>
          </a:p>
          <a:p>
            <a:pPr lvl="4"/>
            <a:r>
              <a:t>Body Level Five</a:t>
            </a:r>
          </a:p>
        </p:txBody>
      </p:sp>
      <p:sp>
        <p:nvSpPr>
          <p:cNvPr id="17"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4" name="Title Text"/>
          <p:cNvSpPr txBox="1">
            <a:spLocks noGrp="1"/>
          </p:cNvSpPr>
          <p:nvPr>
            <p:ph type="title" hasCustomPrompt="1"/>
          </p:nvPr>
        </p:nvSpPr>
        <p:spPr>
          <a:prstGeom prst="rect">
            <a:avLst/>
          </a:prstGeom>
        </p:spPr>
        <p:txBody>
          <a:bodyPr/>
          <a:lstStyle/>
          <a:p>
            <a:r>
              <a:t>Title Text</a:t>
            </a:r>
          </a:p>
        </p:txBody>
      </p:sp>
      <p:sp>
        <p:nvSpPr>
          <p:cNvPr id="25" name="Body Level One…"/>
          <p:cNvSpPr txBox="1">
            <a:spLocks noGrp="1"/>
          </p:cNvSpPr>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6"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0">
  <p:cSld name="Section Header">
    <p:spTree>
      <p:nvGrpSpPr>
        <p:cNvPr id="1" name=""/>
        <p:cNvGrpSpPr/>
        <p:nvPr/>
      </p:nvGrpSpPr>
      <p:grpSpPr>
        <a:xfrm>
          <a:off x="0" y="0"/>
          <a:ext cx="0" cy="0"/>
          <a:chOff x="0" y="0"/>
          <a:chExt cx="0" cy="0"/>
        </a:xfrm>
      </p:grpSpPr>
      <p:sp>
        <p:nvSpPr>
          <p:cNvPr id="33" name="Line 6"/>
          <p:cNvSpPr/>
          <p:nvPr/>
        </p:nvSpPr>
        <p:spPr>
          <a:xfrm>
            <a:off x="812800" y="914400"/>
            <a:ext cx="10668001" cy="0"/>
          </a:xfrm>
          <a:prstGeom prst="line">
            <a:avLst/>
          </a:prstGeom>
          <a:ln w="57150">
            <a:solidFill>
              <a:srgbClr val="000000"/>
            </a:solidFill>
          </a:ln>
        </p:spPr>
        <p:txBody>
          <a:bodyPr lIns="45719" rIns="45719"/>
          <a:lstStyle/>
          <a:p/>
        </p:txBody>
      </p:sp>
      <p:pic>
        <p:nvPicPr>
          <p:cNvPr id="34" name="Picture 7" descr="Picture 7"/>
          <p:cNvPicPr>
            <a:picLocks noChangeAspect="1"/>
          </p:cNvPicPr>
          <p:nvPr/>
        </p:nvPicPr>
        <p:blipFill>
          <a:blip r:embed="rId2"/>
          <a:srcRect b="18045"/>
          <a:stretch>
            <a:fillRect/>
          </a:stretch>
        </p:blipFill>
        <p:spPr>
          <a:xfrm>
            <a:off x="0" y="5991366"/>
            <a:ext cx="12192000" cy="866634"/>
          </a:xfrm>
          <a:prstGeom prst="rect">
            <a:avLst/>
          </a:prstGeom>
          <a:ln w="12700">
            <a:miter lim="400000"/>
            <a:headEnd/>
            <a:tailEnd/>
          </a:ln>
        </p:spPr>
      </p:pic>
      <p:sp>
        <p:nvSpPr>
          <p:cNvPr id="35" name="Title Text"/>
          <p:cNvSpPr txBox="1">
            <a:spLocks noGrp="1"/>
          </p:cNvSpPr>
          <p:nvPr>
            <p:ph type="title" hasCustomPrompt="1"/>
          </p:nvPr>
        </p:nvSpPr>
        <p:spPr>
          <a:xfrm>
            <a:off x="963084" y="4406903"/>
            <a:ext cx="10363201" cy="1362076"/>
          </a:xfrm>
          <a:prstGeom prst="rect">
            <a:avLst/>
          </a:prstGeom>
        </p:spPr>
        <p:txBody>
          <a:bodyPr anchor="t"/>
          <a:lstStyle>
            <a:lvl1pPr>
              <a:defRPr sz="4000" cap="all">
                <a:solidFill>
                  <a:srgbClr val="FF0000"/>
                </a:solidFill>
              </a:defRPr>
            </a:lvl1pPr>
          </a:lstStyle>
          <a:p>
            <a:r>
              <a:t>Title Text</a:t>
            </a:r>
          </a:p>
        </p:txBody>
      </p:sp>
      <p:sp>
        <p:nvSpPr>
          <p:cNvPr id="36" name="Body Level One…"/>
          <p:cNvSpPr txBox="1">
            <a:spLocks noGrp="1"/>
          </p:cNvSpPr>
          <p:nvPr>
            <p:ph type="body" sz="quarter" idx="1" hasCustomPrompt="1"/>
          </p:nvPr>
        </p:nvSpPr>
        <p:spPr>
          <a:xfrm>
            <a:off x="963084" y="2906713"/>
            <a:ext cx="103632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7"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0">
  <p:cSld name="Two Content">
    <p:spTree>
      <p:nvGrpSpPr>
        <p:cNvPr id="1" name=""/>
        <p:cNvGrpSpPr/>
        <p:nvPr/>
      </p:nvGrpSpPr>
      <p:grpSpPr>
        <a:xfrm>
          <a:off x="0" y="0"/>
          <a:ext cx="0" cy="0"/>
          <a:chOff x="0" y="0"/>
          <a:chExt cx="0" cy="0"/>
        </a:xfrm>
      </p:grpSpPr>
      <p:sp>
        <p:nvSpPr>
          <p:cNvPr id="44" name="Line 6"/>
          <p:cNvSpPr/>
          <p:nvPr/>
        </p:nvSpPr>
        <p:spPr>
          <a:xfrm>
            <a:off x="812800" y="914400"/>
            <a:ext cx="10668001" cy="0"/>
          </a:xfrm>
          <a:prstGeom prst="line">
            <a:avLst/>
          </a:prstGeom>
          <a:ln w="57150">
            <a:solidFill>
              <a:srgbClr val="000000"/>
            </a:solidFill>
          </a:ln>
        </p:spPr>
        <p:txBody>
          <a:bodyPr lIns="45719" rIns="45719"/>
          <a:lstStyle/>
          <a:p/>
        </p:txBody>
      </p:sp>
      <p:pic>
        <p:nvPicPr>
          <p:cNvPr id="45" name="Picture 7" descr="Picture 7"/>
          <p:cNvPicPr>
            <a:picLocks noChangeAspect="1"/>
          </p:cNvPicPr>
          <p:nvPr/>
        </p:nvPicPr>
        <p:blipFill>
          <a:blip r:embed="rId2"/>
          <a:srcRect b="18045"/>
          <a:stretch>
            <a:fillRect/>
          </a:stretch>
        </p:blipFill>
        <p:spPr>
          <a:xfrm>
            <a:off x="0" y="5991366"/>
            <a:ext cx="12192000" cy="866634"/>
          </a:xfrm>
          <a:prstGeom prst="rect">
            <a:avLst/>
          </a:prstGeom>
          <a:ln w="12700">
            <a:miter lim="400000"/>
            <a:headEnd/>
            <a:tailEnd/>
          </a:ln>
        </p:spPr>
      </p:pic>
      <p:sp>
        <p:nvSpPr>
          <p:cNvPr id="46" name="Title Text"/>
          <p:cNvSpPr txBox="1">
            <a:spLocks noGrp="1"/>
          </p:cNvSpPr>
          <p:nvPr>
            <p:ph type="title" hasCustomPrompt="1"/>
          </p:nvPr>
        </p:nvSpPr>
        <p:spPr>
          <a:prstGeom prst="rect">
            <a:avLst/>
          </a:prstGeom>
        </p:spPr>
        <p:txBody>
          <a:bodyPr/>
          <a:lstStyle>
            <a:lvl1pPr>
              <a:defRPr>
                <a:solidFill>
                  <a:srgbClr val="FF0000"/>
                </a:solidFill>
              </a:defRPr>
            </a:lvl1pPr>
          </a:lstStyle>
          <a:p>
            <a:r>
              <a:t>Title Text</a:t>
            </a:r>
          </a:p>
        </p:txBody>
      </p:sp>
      <p:sp>
        <p:nvSpPr>
          <p:cNvPr id="47" name="Body Level One…"/>
          <p:cNvSpPr txBox="1">
            <a:spLocks noGrp="1"/>
          </p:cNvSpPr>
          <p:nvPr>
            <p:ph type="body" sz="half" idx="1" hasCustomPrompt="1"/>
          </p:nvPr>
        </p:nvSpPr>
        <p:spPr>
          <a:xfrm>
            <a:off x="609600" y="1600203"/>
            <a:ext cx="5384800" cy="4525963"/>
          </a:xfrm>
          <a:prstGeom prst="rect">
            <a:avLst/>
          </a:prstGeom>
        </p:spPr>
        <p:txBody>
          <a:bodyPr/>
          <a:lstStyle>
            <a:lvl1pPr>
              <a:spcBef>
                <a:spcPts val="600"/>
              </a:spcBef>
              <a:defRPr sz="2800"/>
            </a:lvl1pPr>
            <a:lvl2pPr marL="790575" indent="-333375">
              <a:spcBef>
                <a:spcPts val="600"/>
              </a:spcBef>
              <a:defRPr sz="2800"/>
            </a:lvl2pPr>
            <a:lvl3pPr marL="1234440" indent="-320040">
              <a:spcBef>
                <a:spcPts val="600"/>
              </a:spcBef>
              <a:defRPr sz="2800"/>
            </a:lvl3pPr>
            <a:lvl4pPr marL="1727200" indent="-355600">
              <a:spcBef>
                <a:spcPts val="600"/>
              </a:spcBef>
              <a:defRPr sz="2800"/>
            </a:lvl4pPr>
            <a:lvl5pPr marL="2184400" indent="-355600">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0">
  <p:cSld name="Comparison">
    <p:spTree>
      <p:nvGrpSpPr>
        <p:cNvPr id="1" name=""/>
        <p:cNvGrpSpPr/>
        <p:nvPr/>
      </p:nvGrpSpPr>
      <p:grpSpPr>
        <a:xfrm>
          <a:off x="0" y="0"/>
          <a:ext cx="0" cy="0"/>
          <a:chOff x="0" y="0"/>
          <a:chExt cx="0" cy="0"/>
        </a:xfrm>
      </p:grpSpPr>
      <p:sp>
        <p:nvSpPr>
          <p:cNvPr id="55" name="Line 6"/>
          <p:cNvSpPr/>
          <p:nvPr/>
        </p:nvSpPr>
        <p:spPr>
          <a:xfrm>
            <a:off x="812800" y="914400"/>
            <a:ext cx="10668001" cy="0"/>
          </a:xfrm>
          <a:prstGeom prst="line">
            <a:avLst/>
          </a:prstGeom>
          <a:ln w="57150">
            <a:solidFill>
              <a:srgbClr val="000000"/>
            </a:solidFill>
          </a:ln>
        </p:spPr>
        <p:txBody>
          <a:bodyPr lIns="45719" rIns="45719"/>
          <a:lstStyle/>
          <a:p/>
        </p:txBody>
      </p:sp>
      <p:pic>
        <p:nvPicPr>
          <p:cNvPr id="56" name="Picture 7" descr="Picture 7"/>
          <p:cNvPicPr>
            <a:picLocks noChangeAspect="1"/>
          </p:cNvPicPr>
          <p:nvPr/>
        </p:nvPicPr>
        <p:blipFill>
          <a:blip r:embed="rId2"/>
          <a:srcRect b="18045"/>
          <a:stretch>
            <a:fillRect/>
          </a:stretch>
        </p:blipFill>
        <p:spPr>
          <a:xfrm>
            <a:off x="0" y="5991366"/>
            <a:ext cx="12192000" cy="866634"/>
          </a:xfrm>
          <a:prstGeom prst="rect">
            <a:avLst/>
          </a:prstGeom>
          <a:ln w="12700">
            <a:miter lim="400000"/>
            <a:headEnd/>
            <a:tailEnd/>
          </a:ln>
        </p:spPr>
      </p:pic>
      <p:sp>
        <p:nvSpPr>
          <p:cNvPr id="57" name="Title Text"/>
          <p:cNvSpPr txBox="1">
            <a:spLocks noGrp="1"/>
          </p:cNvSpPr>
          <p:nvPr>
            <p:ph type="title" hasCustomPrompt="1"/>
          </p:nvPr>
        </p:nvSpPr>
        <p:spPr>
          <a:xfrm>
            <a:off x="859367" y="304800"/>
            <a:ext cx="10668001" cy="487363"/>
          </a:xfrm>
          <a:prstGeom prst="rect">
            <a:avLst/>
          </a:prstGeom>
        </p:spPr>
        <p:txBody>
          <a:bodyPr/>
          <a:lstStyle>
            <a:lvl1pPr>
              <a:defRPr>
                <a:solidFill>
                  <a:srgbClr val="FF0000"/>
                </a:solidFill>
              </a:defRPr>
            </a:lvl1pPr>
          </a:lstStyle>
          <a:p>
            <a:r>
              <a:t>Title Text</a:t>
            </a:r>
          </a:p>
        </p:txBody>
      </p:sp>
      <p:sp>
        <p:nvSpPr>
          <p:cNvPr id="58" name="Body Level One…"/>
          <p:cNvSpPr txBox="1">
            <a:spLocks noGrp="1"/>
          </p:cNvSpPr>
          <p:nvPr>
            <p:ph type="body" sz="quarter" idx="1" hasCustomPrompt="1"/>
          </p:nvPr>
        </p:nvSpPr>
        <p:spPr>
          <a:xfrm>
            <a:off x="609600" y="1535112"/>
            <a:ext cx="5386917" cy="639763"/>
          </a:xfrm>
          <a:prstGeom prst="rect">
            <a:avLst/>
          </a:prstGeom>
        </p:spPr>
        <p:txBody>
          <a:bodyPr anchor="b"/>
          <a:lstStyle>
            <a:lvl1pPr marL="0" indent="0">
              <a:buSzTx/>
              <a:buFontTx/>
              <a:buNone/>
              <a:defRPr b="1"/>
            </a:lvl1pPr>
            <a:lvl2pPr marL="0" indent="457200">
              <a:buSzTx/>
              <a:buFontTx/>
              <a:buNone/>
              <a:defRPr b="1"/>
            </a:lvl2pPr>
            <a:lvl3pPr marL="0" indent="914400">
              <a:buSzTx/>
              <a:buFontTx/>
              <a:buNone/>
              <a:defRPr b="1"/>
            </a:lvl3pPr>
            <a:lvl4pPr marL="0" indent="1371600">
              <a:buSzTx/>
              <a:buFontTx/>
              <a:buNone/>
              <a:defRPr b="1"/>
            </a:lvl4pPr>
            <a:lvl5pPr marL="0" indent="1828800">
              <a:buSzTx/>
              <a:buFontTx/>
              <a:buNone/>
              <a:defRPr b="1"/>
            </a:lvl5pPr>
          </a:lstStyle>
          <a:p>
            <a:r>
              <a:t>Body Level One</a:t>
            </a:r>
          </a:p>
          <a:p>
            <a:pPr lvl="1"/>
            <a:r>
              <a:t>Body Level Two</a:t>
            </a:r>
          </a:p>
          <a:p>
            <a:pPr lvl="2"/>
            <a:r>
              <a:t>Body Level Three</a:t>
            </a:r>
          </a:p>
          <a:p>
            <a:pPr lvl="3"/>
            <a:r>
              <a:t>Body Level Four</a:t>
            </a:r>
          </a:p>
          <a:p>
            <a:pPr lvl="4"/>
            <a:r>
              <a:t>Body Level Five</a:t>
            </a:r>
          </a:p>
        </p:txBody>
      </p:sp>
      <p:sp>
        <p:nvSpPr>
          <p:cNvPr id="59" name="Text Placeholder 4"/>
          <p:cNvSpPr>
            <a:spLocks noGrp="1"/>
          </p:cNvSpPr>
          <p:nvPr>
            <p:ph type="body" sz="quarter" idx="21"/>
          </p:nvPr>
        </p:nvSpPr>
        <p:spPr>
          <a:xfrm>
            <a:off x="6193368" y="1535112"/>
            <a:ext cx="5389034" cy="639763"/>
          </a:xfrm>
          <a:prstGeom prst="rect">
            <a:avLst/>
          </a:prstGeom>
        </p:spPr>
        <p:txBody>
          <a:bodyPr anchor="b"/>
          <a:lstStyle/>
          <a:p>
            <a:pPr marL="0" indent="0">
              <a:buSzTx/>
              <a:buFontTx/>
              <a:buNone/>
              <a:defRPr b="1"/>
            </a:pPr>
          </a:p>
        </p:txBody>
      </p:sp>
      <p:sp>
        <p:nvSpPr>
          <p:cNvPr id="60"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p:cSld name="Title Only">
    <p:spTree>
      <p:nvGrpSpPr>
        <p:cNvPr id="1" name=""/>
        <p:cNvGrpSpPr/>
        <p:nvPr/>
      </p:nvGrpSpPr>
      <p:grpSpPr>
        <a:xfrm>
          <a:off x="0" y="0"/>
          <a:ext cx="0" cy="0"/>
          <a:chOff x="0" y="0"/>
          <a:chExt cx="0" cy="0"/>
        </a:xfrm>
      </p:grpSpPr>
      <p:sp>
        <p:nvSpPr>
          <p:cNvPr id="67" name="Line 6"/>
          <p:cNvSpPr/>
          <p:nvPr/>
        </p:nvSpPr>
        <p:spPr>
          <a:xfrm>
            <a:off x="812800" y="914400"/>
            <a:ext cx="10668001" cy="0"/>
          </a:xfrm>
          <a:prstGeom prst="line">
            <a:avLst/>
          </a:prstGeom>
          <a:ln w="57150">
            <a:solidFill>
              <a:srgbClr val="000000"/>
            </a:solidFill>
          </a:ln>
        </p:spPr>
        <p:txBody>
          <a:bodyPr lIns="45719" rIns="45719"/>
          <a:lstStyle/>
          <a:p/>
        </p:txBody>
      </p:sp>
      <p:pic>
        <p:nvPicPr>
          <p:cNvPr id="68" name="Picture 7" descr="Picture 7"/>
          <p:cNvPicPr>
            <a:picLocks noChangeAspect="1"/>
          </p:cNvPicPr>
          <p:nvPr/>
        </p:nvPicPr>
        <p:blipFill>
          <a:blip r:embed="rId2"/>
          <a:srcRect b="18045"/>
          <a:stretch>
            <a:fillRect/>
          </a:stretch>
        </p:blipFill>
        <p:spPr>
          <a:xfrm>
            <a:off x="0" y="5991366"/>
            <a:ext cx="12192000" cy="866634"/>
          </a:xfrm>
          <a:prstGeom prst="rect">
            <a:avLst/>
          </a:prstGeom>
          <a:ln w="12700">
            <a:miter lim="400000"/>
            <a:headEnd/>
            <a:tailEnd/>
          </a:ln>
        </p:spPr>
      </p:pic>
      <p:sp>
        <p:nvSpPr>
          <p:cNvPr id="69" name="Title Text"/>
          <p:cNvSpPr txBox="1">
            <a:spLocks noGrp="1"/>
          </p:cNvSpPr>
          <p:nvPr>
            <p:ph type="title" hasCustomPrompt="1"/>
          </p:nvPr>
        </p:nvSpPr>
        <p:spPr>
          <a:xfrm>
            <a:off x="3860800" y="274638"/>
            <a:ext cx="7721600" cy="487363"/>
          </a:xfrm>
          <a:prstGeom prst="rect">
            <a:avLst/>
          </a:prstGeom>
        </p:spPr>
        <p:txBody>
          <a:bodyPr/>
          <a:lstStyle>
            <a:lvl1pPr>
              <a:defRPr>
                <a:solidFill>
                  <a:srgbClr val="FF0000"/>
                </a:solidFill>
              </a:defRPr>
            </a:lvl1pPr>
          </a:lstStyle>
          <a:p>
            <a:r>
              <a:t>Title Text</a:t>
            </a:r>
          </a:p>
        </p:txBody>
      </p:sp>
      <p:pic>
        <p:nvPicPr>
          <p:cNvPr id="70" name="Picture 3" descr="Picture 3"/>
          <p:cNvPicPr>
            <a:picLocks noChangeAspect="1"/>
          </p:cNvPicPr>
          <p:nvPr/>
        </p:nvPicPr>
        <p:blipFill>
          <a:blip r:embed="rId3"/>
          <a:stretch>
            <a:fillRect/>
          </a:stretch>
        </p:blipFill>
        <p:spPr>
          <a:xfrm>
            <a:off x="2505208" y="139873"/>
            <a:ext cx="9686795" cy="698327"/>
          </a:xfrm>
          <a:prstGeom prst="rect">
            <a:avLst/>
          </a:prstGeom>
          <a:ln w="12700">
            <a:miter lim="400000"/>
            <a:headEnd/>
            <a:tailEnd/>
          </a:ln>
        </p:spPr>
      </p:pic>
      <p:sp>
        <p:nvSpPr>
          <p:cNvPr id="71"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0">
  <p:cSld name="Blank">
    <p:spTree>
      <p:nvGrpSpPr>
        <p:cNvPr id="1" name=""/>
        <p:cNvGrpSpPr/>
        <p:nvPr/>
      </p:nvGrpSpPr>
      <p:grpSpPr>
        <a:xfrm>
          <a:off x="0" y="0"/>
          <a:ext cx="0" cy="0"/>
          <a:chOff x="0" y="0"/>
          <a:chExt cx="0" cy="0"/>
        </a:xfrm>
      </p:grpSpPr>
      <p:sp>
        <p:nvSpPr>
          <p:cNvPr id="78" name="Line 6"/>
          <p:cNvSpPr/>
          <p:nvPr/>
        </p:nvSpPr>
        <p:spPr>
          <a:xfrm>
            <a:off x="812800" y="914400"/>
            <a:ext cx="10668001" cy="0"/>
          </a:xfrm>
          <a:prstGeom prst="line">
            <a:avLst/>
          </a:prstGeom>
          <a:ln w="57150">
            <a:solidFill>
              <a:srgbClr val="000000"/>
            </a:solidFill>
          </a:ln>
        </p:spPr>
        <p:txBody>
          <a:bodyPr lIns="45719" rIns="45719"/>
          <a:lstStyle/>
          <a:p/>
        </p:txBody>
      </p:sp>
      <p:pic>
        <p:nvPicPr>
          <p:cNvPr id="79" name="Picture 7" descr="Picture 7"/>
          <p:cNvPicPr>
            <a:picLocks noChangeAspect="1"/>
          </p:cNvPicPr>
          <p:nvPr/>
        </p:nvPicPr>
        <p:blipFill>
          <a:blip r:embed="rId2"/>
          <a:srcRect b="18045"/>
          <a:stretch>
            <a:fillRect/>
          </a:stretch>
        </p:blipFill>
        <p:spPr>
          <a:xfrm>
            <a:off x="0" y="5991366"/>
            <a:ext cx="12192000" cy="866634"/>
          </a:xfrm>
          <a:prstGeom prst="rect">
            <a:avLst/>
          </a:prstGeom>
          <a:ln w="12700">
            <a:miter lim="400000"/>
            <a:headEnd/>
            <a:tailEnd/>
          </a:ln>
        </p:spPr>
      </p:pic>
      <p:sp>
        <p:nvSpPr>
          <p:cNvPr id="80"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0">
  <p:cSld name="Content with Caption">
    <p:spTree>
      <p:nvGrpSpPr>
        <p:cNvPr id="1" name=""/>
        <p:cNvGrpSpPr/>
        <p:nvPr/>
      </p:nvGrpSpPr>
      <p:grpSpPr>
        <a:xfrm>
          <a:off x="0" y="0"/>
          <a:ext cx="0" cy="0"/>
          <a:chOff x="0" y="0"/>
          <a:chExt cx="0" cy="0"/>
        </a:xfrm>
      </p:grpSpPr>
      <p:sp>
        <p:nvSpPr>
          <p:cNvPr id="87" name="Line 6"/>
          <p:cNvSpPr/>
          <p:nvPr/>
        </p:nvSpPr>
        <p:spPr>
          <a:xfrm>
            <a:off x="812800" y="914400"/>
            <a:ext cx="10668001" cy="0"/>
          </a:xfrm>
          <a:prstGeom prst="line">
            <a:avLst/>
          </a:prstGeom>
          <a:ln w="57150">
            <a:solidFill>
              <a:srgbClr val="000000"/>
            </a:solidFill>
          </a:ln>
        </p:spPr>
        <p:txBody>
          <a:bodyPr lIns="45719" rIns="45719"/>
          <a:lstStyle/>
          <a:p/>
        </p:txBody>
      </p:sp>
      <p:pic>
        <p:nvPicPr>
          <p:cNvPr id="88" name="Picture 7" descr="Picture 7"/>
          <p:cNvPicPr>
            <a:picLocks noChangeAspect="1"/>
          </p:cNvPicPr>
          <p:nvPr/>
        </p:nvPicPr>
        <p:blipFill>
          <a:blip r:embed="rId2"/>
          <a:srcRect b="18045"/>
          <a:stretch>
            <a:fillRect/>
          </a:stretch>
        </p:blipFill>
        <p:spPr>
          <a:xfrm>
            <a:off x="0" y="5991366"/>
            <a:ext cx="12192000" cy="866634"/>
          </a:xfrm>
          <a:prstGeom prst="rect">
            <a:avLst/>
          </a:prstGeom>
          <a:ln w="12700">
            <a:miter lim="400000"/>
            <a:headEnd/>
            <a:tailEnd/>
          </a:ln>
        </p:spPr>
      </p:pic>
      <p:sp>
        <p:nvSpPr>
          <p:cNvPr id="89" name="Title Text"/>
          <p:cNvSpPr txBox="1">
            <a:spLocks noGrp="1"/>
          </p:cNvSpPr>
          <p:nvPr>
            <p:ph type="title" hasCustomPrompt="1"/>
          </p:nvPr>
        </p:nvSpPr>
        <p:spPr>
          <a:xfrm>
            <a:off x="609601" y="273050"/>
            <a:ext cx="4011085" cy="1162050"/>
          </a:xfrm>
          <a:prstGeom prst="rect">
            <a:avLst/>
          </a:prstGeom>
        </p:spPr>
        <p:txBody>
          <a:bodyPr anchor="b"/>
          <a:lstStyle>
            <a:lvl1pPr>
              <a:defRPr sz="2000">
                <a:solidFill>
                  <a:srgbClr val="FF0000"/>
                </a:solidFill>
              </a:defRPr>
            </a:lvl1pPr>
          </a:lstStyle>
          <a:p>
            <a:r>
              <a:t>Title Text</a:t>
            </a:r>
          </a:p>
        </p:txBody>
      </p:sp>
      <p:sp>
        <p:nvSpPr>
          <p:cNvPr id="90" name="Body Level One…"/>
          <p:cNvSpPr txBox="1">
            <a:spLocks noGrp="1"/>
          </p:cNvSpPr>
          <p:nvPr>
            <p:ph type="body" idx="1" hasCustomPrompt="1"/>
          </p:nvPr>
        </p:nvSpPr>
        <p:spPr>
          <a:xfrm>
            <a:off x="4766733" y="273053"/>
            <a:ext cx="6815667" cy="5853113"/>
          </a:xfrm>
          <a:prstGeom prst="rect">
            <a:avLst/>
          </a:prstGeom>
        </p:spPr>
        <p:txBody>
          <a:bodyPr/>
          <a:lstStyle>
            <a:lvl1pPr>
              <a:spcBef>
                <a:spcPts val="700"/>
              </a:spcBef>
              <a:defRPr sz="3200"/>
            </a:lvl1pPr>
            <a:lvl2pPr marL="783590" indent="-326390">
              <a:spcBef>
                <a:spcPts val="700"/>
              </a:spcBef>
              <a:defRPr sz="3200"/>
            </a:lvl2pPr>
            <a:lvl3pPr>
              <a:spcBef>
                <a:spcPts val="700"/>
              </a:spcBef>
              <a:defRPr sz="3200"/>
            </a:lvl3pPr>
            <a:lvl4pPr marL="1737360" indent="-365760">
              <a:spcBef>
                <a:spcPts val="700"/>
              </a:spcBef>
              <a:defRPr sz="3200"/>
            </a:lvl4pPr>
            <a:lvl5pPr marL="2194560" indent="-365760">
              <a:spcBef>
                <a:spcPts val="700"/>
              </a:spcBef>
              <a:defRPr sz="3200"/>
            </a:lvl5pPr>
          </a:lstStyle>
          <a:p>
            <a:r>
              <a:t>Body Level One</a:t>
            </a:r>
          </a:p>
          <a:p>
            <a:pPr lvl="1"/>
            <a:r>
              <a:t>Body Level Two</a:t>
            </a:r>
          </a:p>
          <a:p>
            <a:pPr lvl="2"/>
            <a:r>
              <a:t>Body Level Three</a:t>
            </a:r>
          </a:p>
          <a:p>
            <a:pPr lvl="3"/>
            <a:r>
              <a:t>Body Level Four</a:t>
            </a:r>
          </a:p>
          <a:p>
            <a:pPr lvl="4"/>
            <a:r>
              <a:t>Body Level Five</a:t>
            </a:r>
          </a:p>
        </p:txBody>
      </p:sp>
      <p:sp>
        <p:nvSpPr>
          <p:cNvPr id="91" name="Text Placeholder 3"/>
          <p:cNvSpPr>
            <a:spLocks noGrp="1"/>
          </p:cNvSpPr>
          <p:nvPr>
            <p:ph type="body" sz="half" idx="21"/>
          </p:nvPr>
        </p:nvSpPr>
        <p:spPr>
          <a:xfrm>
            <a:off x="609601" y="1435103"/>
            <a:ext cx="4011085" cy="4691063"/>
          </a:xfrm>
          <a:prstGeom prst="rect">
            <a:avLst/>
          </a:prstGeom>
        </p:spPr>
        <p:txBody>
          <a:bodyPr/>
          <a:lstStyle/>
          <a:p>
            <a:pPr marL="0" indent="0">
              <a:spcBef>
                <a:spcPts val="300"/>
              </a:spcBef>
              <a:buSzTx/>
              <a:buFontTx/>
              <a:buNone/>
              <a:defRPr sz="1400"/>
            </a:pPr>
          </a:p>
        </p:txBody>
      </p:sp>
      <p:sp>
        <p:nvSpPr>
          <p:cNvPr id="92"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0">
  <p:cSld name="Picture with Caption">
    <p:spTree>
      <p:nvGrpSpPr>
        <p:cNvPr id="1" name=""/>
        <p:cNvGrpSpPr/>
        <p:nvPr/>
      </p:nvGrpSpPr>
      <p:grpSpPr>
        <a:xfrm>
          <a:off x="0" y="0"/>
          <a:ext cx="0" cy="0"/>
          <a:chOff x="0" y="0"/>
          <a:chExt cx="0" cy="0"/>
        </a:xfrm>
      </p:grpSpPr>
      <p:sp>
        <p:nvSpPr>
          <p:cNvPr id="99" name="Line 6"/>
          <p:cNvSpPr/>
          <p:nvPr/>
        </p:nvSpPr>
        <p:spPr>
          <a:xfrm>
            <a:off x="812800" y="914400"/>
            <a:ext cx="10668001" cy="0"/>
          </a:xfrm>
          <a:prstGeom prst="line">
            <a:avLst/>
          </a:prstGeom>
          <a:ln w="57150">
            <a:solidFill>
              <a:srgbClr val="000000"/>
            </a:solidFill>
          </a:ln>
        </p:spPr>
        <p:txBody>
          <a:bodyPr lIns="45719" rIns="45719"/>
          <a:lstStyle/>
          <a:p/>
        </p:txBody>
      </p:sp>
      <p:pic>
        <p:nvPicPr>
          <p:cNvPr id="100" name="Picture 7" descr="Picture 7"/>
          <p:cNvPicPr>
            <a:picLocks noChangeAspect="1"/>
          </p:cNvPicPr>
          <p:nvPr/>
        </p:nvPicPr>
        <p:blipFill>
          <a:blip r:embed="rId2"/>
          <a:srcRect b="18045"/>
          <a:stretch>
            <a:fillRect/>
          </a:stretch>
        </p:blipFill>
        <p:spPr>
          <a:xfrm>
            <a:off x="0" y="5991366"/>
            <a:ext cx="12192000" cy="866634"/>
          </a:xfrm>
          <a:prstGeom prst="rect">
            <a:avLst/>
          </a:prstGeom>
          <a:ln w="12700">
            <a:miter lim="400000"/>
            <a:headEnd/>
            <a:tailEnd/>
          </a:ln>
        </p:spPr>
      </p:pic>
      <p:sp>
        <p:nvSpPr>
          <p:cNvPr id="101" name="Title Text"/>
          <p:cNvSpPr txBox="1">
            <a:spLocks noGrp="1"/>
          </p:cNvSpPr>
          <p:nvPr>
            <p:ph type="title" hasCustomPrompt="1"/>
          </p:nvPr>
        </p:nvSpPr>
        <p:spPr>
          <a:xfrm>
            <a:off x="2389716" y="4800600"/>
            <a:ext cx="7315201" cy="566738"/>
          </a:xfrm>
          <a:prstGeom prst="rect">
            <a:avLst/>
          </a:prstGeom>
        </p:spPr>
        <p:txBody>
          <a:bodyPr anchor="b"/>
          <a:lstStyle>
            <a:lvl1pPr>
              <a:defRPr sz="2000">
                <a:solidFill>
                  <a:srgbClr val="FF0000"/>
                </a:solidFill>
              </a:defRPr>
            </a:lvl1pPr>
          </a:lstStyle>
          <a:p>
            <a:r>
              <a:t>Title Text</a:t>
            </a:r>
          </a:p>
        </p:txBody>
      </p:sp>
      <p:sp>
        <p:nvSpPr>
          <p:cNvPr id="102" name="Picture Placeholder 2"/>
          <p:cNvSpPr>
            <a:spLocks noGrp="1"/>
          </p:cNvSpPr>
          <p:nvPr>
            <p:ph type="pic" sz="half" idx="21"/>
          </p:nvPr>
        </p:nvSpPr>
        <p:spPr>
          <a:xfrm>
            <a:off x="2389716" y="612775"/>
            <a:ext cx="7315201" cy="4114800"/>
          </a:xfrm>
          <a:prstGeom prst="rect">
            <a:avLst/>
          </a:prstGeom>
        </p:spPr>
        <p:txBody>
          <a:bodyPr lIns="91439" rIns="91439">
            <a:noAutofit/>
          </a:bodyPr>
          <a:lstStyle/>
          <a:p/>
        </p:txBody>
      </p:sp>
      <p:sp>
        <p:nvSpPr>
          <p:cNvPr id="103" name="Body Level One…"/>
          <p:cNvSpPr txBox="1">
            <a:spLocks noGrp="1"/>
          </p:cNvSpPr>
          <p:nvPr>
            <p:ph type="body" sz="quarter" idx="1" hasCustomPrompt="1"/>
          </p:nvPr>
        </p:nvSpPr>
        <p:spPr>
          <a:xfrm>
            <a:off x="2389716" y="5367337"/>
            <a:ext cx="73152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r>
              <a:t>Body Level One</a:t>
            </a:r>
          </a:p>
          <a:p>
            <a:pPr lvl="1"/>
            <a:r>
              <a:t>Body Level Two</a:t>
            </a:r>
          </a:p>
          <a:p>
            <a:pPr lvl="2"/>
            <a:r>
              <a:t>Body Level Three</a:t>
            </a:r>
          </a:p>
          <a:p>
            <a:pPr lvl="3"/>
            <a:r>
              <a:t>Body Level Four</a:t>
            </a:r>
          </a:p>
          <a:p>
            <a:pPr lvl="4"/>
            <a:r>
              <a:t>Body Level Five</a:t>
            </a:r>
          </a:p>
        </p:txBody>
      </p:sp>
      <p:sp>
        <p:nvSpPr>
          <p:cNvPr id="104"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6"/>
          <p:cNvSpPr/>
          <p:nvPr/>
        </p:nvSpPr>
        <p:spPr>
          <a:xfrm>
            <a:off x="812800" y="914400"/>
            <a:ext cx="10668001" cy="0"/>
          </a:xfrm>
          <a:prstGeom prst="line">
            <a:avLst/>
          </a:prstGeom>
          <a:ln w="57150">
            <a:solidFill>
              <a:srgbClr val="000000"/>
            </a:solidFill>
          </a:ln>
        </p:spPr>
        <p:txBody>
          <a:bodyPr lIns="45719" rIns="45719"/>
          <a:lstStyle/>
          <a:p/>
        </p:txBody>
      </p:sp>
      <p:pic>
        <p:nvPicPr>
          <p:cNvPr id="3" name="Picture 7" descr="Picture 7"/>
          <p:cNvPicPr>
            <a:picLocks noChangeAspect="1"/>
          </p:cNvPicPr>
          <p:nvPr/>
        </p:nvPicPr>
        <p:blipFill>
          <a:blip r:embed="rId10"/>
          <a:srcRect b="18045"/>
          <a:stretch>
            <a:fillRect/>
          </a:stretch>
        </p:blipFill>
        <p:spPr>
          <a:xfrm>
            <a:off x="0" y="5991366"/>
            <a:ext cx="12192000" cy="866634"/>
          </a:xfrm>
          <a:prstGeom prst="rect">
            <a:avLst/>
          </a:prstGeom>
          <a:ln w="12700">
            <a:miter lim="400000"/>
            <a:headEnd/>
            <a:tailEnd/>
          </a:ln>
        </p:spPr>
      </p:pic>
      <p:sp>
        <p:nvSpPr>
          <p:cNvPr id="4" name="Title Text"/>
          <p:cNvSpPr txBox="1">
            <a:spLocks noGrp="1"/>
          </p:cNvSpPr>
          <p:nvPr>
            <p:ph type="title"/>
          </p:nvPr>
        </p:nvSpPr>
        <p:spPr>
          <a:xfrm>
            <a:off x="812800" y="274638"/>
            <a:ext cx="10668000" cy="487363"/>
          </a:xfrm>
          <a:prstGeom prst="rect">
            <a:avLst/>
          </a:prstGeom>
          <a:ln w="12700">
            <a:miter lim="400000"/>
          </a:ln>
        </p:spPr>
        <p:txBody>
          <a:bodyPr lIns="45719" rIns="45719" anchor="ctr">
            <a:normAutofit/>
          </a:bodyPr>
          <a:lstStyle/>
          <a:p>
            <a:r>
              <a:t>Title Text</a:t>
            </a:r>
          </a:p>
        </p:txBody>
      </p:sp>
      <p:sp>
        <p:nvSpPr>
          <p:cNvPr id="5" name="Body Level One…"/>
          <p:cNvSpPr txBox="1">
            <a:spLocks noGrp="1"/>
          </p:cNvSpPr>
          <p:nvPr>
            <p:ph type="body" idx="1"/>
          </p:nvPr>
        </p:nvSpPr>
        <p:spPr>
          <a:xfrm>
            <a:off x="812800" y="1143000"/>
            <a:ext cx="10668000" cy="4952998"/>
          </a:xfrm>
          <a:prstGeom prst="rect">
            <a:avLst/>
          </a:prstGeom>
          <a:ln w="12700">
            <a:miter lim="400000"/>
          </a:ln>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11284485" y="6397945"/>
            <a:ext cx="297916" cy="281941"/>
          </a:xfrm>
          <a:prstGeom prst="rect">
            <a:avLst/>
          </a:prstGeom>
          <a:ln w="12700">
            <a:miter lim="400000"/>
          </a:ln>
        </p:spPr>
        <p:txBody>
          <a:bodyPr wrap="none" lIns="45719" rIns="45719" anchor="ctr">
            <a:spAutoFit/>
          </a:bodyPr>
          <a:lstStyle>
            <a:lvl1pPr algn="r">
              <a:defRPr sz="1200">
                <a:solidFill>
                  <a:srgbClr val="888888"/>
                </a:solidFill>
                <a:latin typeface="Verdana" panose="020B0804030504040204"/>
                <a:ea typeface="Verdana" panose="020B0804030504040204"/>
                <a:cs typeface="Verdana" panose="020B0804030504040204"/>
                <a:sym typeface="Verdana" panose="020B0804030504040204"/>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100000"/>
        </a:lnSpc>
        <a:spcBef>
          <a:spcPts val="0"/>
        </a:spcBef>
        <a:spcAft>
          <a:spcPts val="0"/>
        </a:spcAft>
        <a:buClrTx/>
        <a:buSzTx/>
        <a:buFontTx/>
        <a:buNone/>
        <a:defRPr sz="2800" b="1" i="0" u="none" strike="noStrike" cap="none" spc="0" baseline="0">
          <a:solidFill>
            <a:srgbClr val="17375E"/>
          </a:solidFill>
          <a:uFillTx/>
          <a:latin typeface="Verdana" panose="020B0804030504040204"/>
          <a:ea typeface="Verdana" panose="020B0804030504040204"/>
          <a:cs typeface="Verdana" panose="020B0804030504040204"/>
          <a:sym typeface="Verdana" panose="020B0804030504040204"/>
        </a:defRPr>
      </a:lvl1pPr>
      <a:lvl2pPr marL="0" marR="0" indent="0" algn="l" defTabSz="914400" rtl="0" latinLnBrk="0">
        <a:lnSpc>
          <a:spcPct val="100000"/>
        </a:lnSpc>
        <a:spcBef>
          <a:spcPts val="0"/>
        </a:spcBef>
        <a:spcAft>
          <a:spcPts val="0"/>
        </a:spcAft>
        <a:buClrTx/>
        <a:buSzTx/>
        <a:buFontTx/>
        <a:buNone/>
        <a:defRPr sz="2800" b="1" i="0" u="none" strike="noStrike" cap="none" spc="0" baseline="0">
          <a:solidFill>
            <a:srgbClr val="17375E"/>
          </a:solidFill>
          <a:uFillTx/>
          <a:latin typeface="Verdana" panose="020B0804030504040204"/>
          <a:ea typeface="Verdana" panose="020B0804030504040204"/>
          <a:cs typeface="Verdana" panose="020B0804030504040204"/>
          <a:sym typeface="Verdana" panose="020B0804030504040204"/>
        </a:defRPr>
      </a:lvl2pPr>
      <a:lvl3pPr marL="0" marR="0" indent="0" algn="l" defTabSz="914400" rtl="0" latinLnBrk="0">
        <a:lnSpc>
          <a:spcPct val="100000"/>
        </a:lnSpc>
        <a:spcBef>
          <a:spcPts val="0"/>
        </a:spcBef>
        <a:spcAft>
          <a:spcPts val="0"/>
        </a:spcAft>
        <a:buClrTx/>
        <a:buSzTx/>
        <a:buFontTx/>
        <a:buNone/>
        <a:defRPr sz="2800" b="1" i="0" u="none" strike="noStrike" cap="none" spc="0" baseline="0">
          <a:solidFill>
            <a:srgbClr val="17375E"/>
          </a:solidFill>
          <a:uFillTx/>
          <a:latin typeface="Verdana" panose="020B0804030504040204"/>
          <a:ea typeface="Verdana" panose="020B0804030504040204"/>
          <a:cs typeface="Verdana" panose="020B0804030504040204"/>
          <a:sym typeface="Verdana" panose="020B0804030504040204"/>
        </a:defRPr>
      </a:lvl3pPr>
      <a:lvl4pPr marL="0" marR="0" indent="0" algn="l" defTabSz="914400" rtl="0" latinLnBrk="0">
        <a:lnSpc>
          <a:spcPct val="100000"/>
        </a:lnSpc>
        <a:spcBef>
          <a:spcPts val="0"/>
        </a:spcBef>
        <a:spcAft>
          <a:spcPts val="0"/>
        </a:spcAft>
        <a:buClrTx/>
        <a:buSzTx/>
        <a:buFontTx/>
        <a:buNone/>
        <a:defRPr sz="2800" b="1" i="0" u="none" strike="noStrike" cap="none" spc="0" baseline="0">
          <a:solidFill>
            <a:srgbClr val="17375E"/>
          </a:solidFill>
          <a:uFillTx/>
          <a:latin typeface="Verdana" panose="020B0804030504040204"/>
          <a:ea typeface="Verdana" panose="020B0804030504040204"/>
          <a:cs typeface="Verdana" panose="020B0804030504040204"/>
          <a:sym typeface="Verdana" panose="020B0804030504040204"/>
        </a:defRPr>
      </a:lvl4pPr>
      <a:lvl5pPr marL="0" marR="0" indent="0" algn="l" defTabSz="914400" rtl="0" latinLnBrk="0">
        <a:lnSpc>
          <a:spcPct val="100000"/>
        </a:lnSpc>
        <a:spcBef>
          <a:spcPts val="0"/>
        </a:spcBef>
        <a:spcAft>
          <a:spcPts val="0"/>
        </a:spcAft>
        <a:buClrTx/>
        <a:buSzTx/>
        <a:buFontTx/>
        <a:buNone/>
        <a:defRPr sz="2800" b="1" i="0" u="none" strike="noStrike" cap="none" spc="0" baseline="0">
          <a:solidFill>
            <a:srgbClr val="17375E"/>
          </a:solidFill>
          <a:uFillTx/>
          <a:latin typeface="Verdana" panose="020B0804030504040204"/>
          <a:ea typeface="Verdana" panose="020B0804030504040204"/>
          <a:cs typeface="Verdana" panose="020B0804030504040204"/>
          <a:sym typeface="Verdana" panose="020B0804030504040204"/>
        </a:defRPr>
      </a:lvl5pPr>
      <a:lvl6pPr marL="0" marR="0" indent="0" algn="l" defTabSz="914400" rtl="0" latinLnBrk="0">
        <a:lnSpc>
          <a:spcPct val="100000"/>
        </a:lnSpc>
        <a:spcBef>
          <a:spcPts val="0"/>
        </a:spcBef>
        <a:spcAft>
          <a:spcPts val="0"/>
        </a:spcAft>
        <a:buClrTx/>
        <a:buSzTx/>
        <a:buFontTx/>
        <a:buNone/>
        <a:defRPr sz="2800" b="1" i="0" u="none" strike="noStrike" cap="none" spc="0" baseline="0">
          <a:solidFill>
            <a:srgbClr val="17375E"/>
          </a:solidFill>
          <a:uFillTx/>
          <a:latin typeface="Verdana" panose="020B0804030504040204"/>
          <a:ea typeface="Verdana" panose="020B0804030504040204"/>
          <a:cs typeface="Verdana" panose="020B0804030504040204"/>
          <a:sym typeface="Verdana" panose="020B0804030504040204"/>
        </a:defRPr>
      </a:lvl6pPr>
      <a:lvl7pPr marL="0" marR="0" indent="0" algn="l" defTabSz="914400" rtl="0" latinLnBrk="0">
        <a:lnSpc>
          <a:spcPct val="100000"/>
        </a:lnSpc>
        <a:spcBef>
          <a:spcPts val="0"/>
        </a:spcBef>
        <a:spcAft>
          <a:spcPts val="0"/>
        </a:spcAft>
        <a:buClrTx/>
        <a:buSzTx/>
        <a:buFontTx/>
        <a:buNone/>
        <a:defRPr sz="2800" b="1" i="0" u="none" strike="noStrike" cap="none" spc="0" baseline="0">
          <a:solidFill>
            <a:srgbClr val="17375E"/>
          </a:solidFill>
          <a:uFillTx/>
          <a:latin typeface="Verdana" panose="020B0804030504040204"/>
          <a:ea typeface="Verdana" panose="020B0804030504040204"/>
          <a:cs typeface="Verdana" panose="020B0804030504040204"/>
          <a:sym typeface="Verdana" panose="020B0804030504040204"/>
        </a:defRPr>
      </a:lvl7pPr>
      <a:lvl8pPr marL="0" marR="0" indent="0" algn="l" defTabSz="914400" rtl="0" latinLnBrk="0">
        <a:lnSpc>
          <a:spcPct val="100000"/>
        </a:lnSpc>
        <a:spcBef>
          <a:spcPts val="0"/>
        </a:spcBef>
        <a:spcAft>
          <a:spcPts val="0"/>
        </a:spcAft>
        <a:buClrTx/>
        <a:buSzTx/>
        <a:buFontTx/>
        <a:buNone/>
        <a:defRPr sz="2800" b="1" i="0" u="none" strike="noStrike" cap="none" spc="0" baseline="0">
          <a:solidFill>
            <a:srgbClr val="17375E"/>
          </a:solidFill>
          <a:uFillTx/>
          <a:latin typeface="Verdana" panose="020B0804030504040204"/>
          <a:ea typeface="Verdana" panose="020B0804030504040204"/>
          <a:cs typeface="Verdana" panose="020B0804030504040204"/>
          <a:sym typeface="Verdana" panose="020B0804030504040204"/>
        </a:defRPr>
      </a:lvl8pPr>
      <a:lvl9pPr marL="0" marR="0" indent="0" algn="l" defTabSz="914400" rtl="0" latinLnBrk="0">
        <a:lnSpc>
          <a:spcPct val="100000"/>
        </a:lnSpc>
        <a:spcBef>
          <a:spcPts val="0"/>
        </a:spcBef>
        <a:spcAft>
          <a:spcPts val="0"/>
        </a:spcAft>
        <a:buClrTx/>
        <a:buSzTx/>
        <a:buFontTx/>
        <a:buNone/>
        <a:defRPr sz="2800" b="1" i="0" u="none" strike="noStrike" cap="none" spc="0" baseline="0">
          <a:solidFill>
            <a:srgbClr val="17375E"/>
          </a:solidFill>
          <a:uFillTx/>
          <a:latin typeface="Verdana" panose="020B0804030504040204"/>
          <a:ea typeface="Verdana" panose="020B0804030504040204"/>
          <a:cs typeface="Verdana" panose="020B0804030504040204"/>
          <a:sym typeface="Verdana" panose="020B0804030504040204"/>
        </a:defRPr>
      </a:lvl9pPr>
    </p:titleStyle>
    <p:bodyStyle>
      <a:lvl1pPr marL="342900" marR="0" indent="-342900" algn="l" defTabSz="914400" rtl="0" latinLnBrk="0">
        <a:lnSpc>
          <a:spcPct val="100000"/>
        </a:lnSpc>
        <a:spcBef>
          <a:spcPts val="500"/>
        </a:spcBef>
        <a:spcAft>
          <a:spcPts val="0"/>
        </a:spcAft>
        <a:buClrTx/>
        <a:buSzPct val="100000"/>
        <a:buFont typeface="Arial" panose="020B0604020202090204"/>
        <a:buChar char="•"/>
        <a:defRPr sz="2400" b="0" i="0" u="none" strike="noStrike" cap="none" spc="0" baseline="0">
          <a:solidFill>
            <a:srgbClr val="000000"/>
          </a:solidFill>
          <a:uFillTx/>
          <a:latin typeface="Verdana" panose="020B0804030504040204"/>
          <a:ea typeface="Verdana" panose="020B0804030504040204"/>
          <a:cs typeface="Verdana" panose="020B0804030504040204"/>
          <a:sym typeface="Verdana" panose="020B0804030504040204"/>
        </a:defRPr>
      </a:lvl1pPr>
      <a:lvl2pPr marL="800100" marR="0" indent="-342900" algn="l" defTabSz="914400" rtl="0" latinLnBrk="0">
        <a:lnSpc>
          <a:spcPct val="100000"/>
        </a:lnSpc>
        <a:spcBef>
          <a:spcPts val="500"/>
        </a:spcBef>
        <a:spcAft>
          <a:spcPts val="0"/>
        </a:spcAft>
        <a:buClrTx/>
        <a:buSzPct val="100000"/>
        <a:buFont typeface="Arial" panose="020B0604020202090204"/>
        <a:buChar char="–"/>
        <a:defRPr sz="2400" b="0" i="0" u="none" strike="noStrike" cap="none" spc="0" baseline="0">
          <a:solidFill>
            <a:srgbClr val="000000"/>
          </a:solidFill>
          <a:uFillTx/>
          <a:latin typeface="Verdana" panose="020B0804030504040204"/>
          <a:ea typeface="Verdana" panose="020B0804030504040204"/>
          <a:cs typeface="Verdana" panose="020B0804030504040204"/>
          <a:sym typeface="Verdana" panose="020B0804030504040204"/>
        </a:defRPr>
      </a:lvl2pPr>
      <a:lvl3pPr marL="1219200" marR="0" indent="-304800" algn="l" defTabSz="914400" rtl="0" latinLnBrk="0">
        <a:lnSpc>
          <a:spcPct val="100000"/>
        </a:lnSpc>
        <a:spcBef>
          <a:spcPts val="500"/>
        </a:spcBef>
        <a:spcAft>
          <a:spcPts val="0"/>
        </a:spcAft>
        <a:buClrTx/>
        <a:buSzPct val="100000"/>
        <a:buFont typeface="Arial" panose="020B0604020202090204"/>
        <a:buChar char="•"/>
        <a:defRPr sz="2400" b="0" i="0" u="none" strike="noStrike" cap="none" spc="0" baseline="0">
          <a:solidFill>
            <a:srgbClr val="000000"/>
          </a:solidFill>
          <a:uFillTx/>
          <a:latin typeface="Verdana" panose="020B0804030504040204"/>
          <a:ea typeface="Verdana" panose="020B0804030504040204"/>
          <a:cs typeface="Verdana" panose="020B0804030504040204"/>
          <a:sym typeface="Verdana" panose="020B0804030504040204"/>
        </a:defRPr>
      </a:lvl3pPr>
      <a:lvl4pPr marL="1714500" marR="0" indent="-342900" algn="l" defTabSz="914400" rtl="0" latinLnBrk="0">
        <a:lnSpc>
          <a:spcPct val="100000"/>
        </a:lnSpc>
        <a:spcBef>
          <a:spcPts val="500"/>
        </a:spcBef>
        <a:spcAft>
          <a:spcPts val="0"/>
        </a:spcAft>
        <a:buClrTx/>
        <a:buSzPct val="100000"/>
        <a:buFont typeface="Arial" panose="020B0604020202090204"/>
        <a:buChar char="–"/>
        <a:defRPr sz="2400" b="0" i="0" u="none" strike="noStrike" cap="none" spc="0" baseline="0">
          <a:solidFill>
            <a:srgbClr val="000000"/>
          </a:solidFill>
          <a:uFillTx/>
          <a:latin typeface="Verdana" panose="020B0804030504040204"/>
          <a:ea typeface="Verdana" panose="020B0804030504040204"/>
          <a:cs typeface="Verdana" panose="020B0804030504040204"/>
          <a:sym typeface="Verdana" panose="020B0804030504040204"/>
        </a:defRPr>
      </a:lvl4pPr>
      <a:lvl5pPr marL="2171700" marR="0" indent="-342900" algn="l" defTabSz="914400" rtl="0" latinLnBrk="0">
        <a:lnSpc>
          <a:spcPct val="100000"/>
        </a:lnSpc>
        <a:spcBef>
          <a:spcPts val="500"/>
        </a:spcBef>
        <a:spcAft>
          <a:spcPts val="0"/>
        </a:spcAft>
        <a:buClrTx/>
        <a:buSzPct val="100000"/>
        <a:buFont typeface="Arial" panose="020B0604020202090204"/>
        <a:buChar char="»"/>
        <a:defRPr sz="2400" b="0" i="0" u="none" strike="noStrike" cap="none" spc="0" baseline="0">
          <a:solidFill>
            <a:srgbClr val="000000"/>
          </a:solidFill>
          <a:uFillTx/>
          <a:latin typeface="Verdana" panose="020B0804030504040204"/>
          <a:ea typeface="Verdana" panose="020B0804030504040204"/>
          <a:cs typeface="Verdana" panose="020B0804030504040204"/>
          <a:sym typeface="Verdana" panose="020B0804030504040204"/>
        </a:defRPr>
      </a:lvl5pPr>
      <a:lvl6pPr marL="2560320" marR="0" indent="-274320" algn="l" defTabSz="914400" rtl="0" latinLnBrk="0">
        <a:lnSpc>
          <a:spcPct val="100000"/>
        </a:lnSpc>
        <a:spcBef>
          <a:spcPts val="500"/>
        </a:spcBef>
        <a:spcAft>
          <a:spcPts val="0"/>
        </a:spcAft>
        <a:buClrTx/>
        <a:buSzPct val="100000"/>
        <a:buFont typeface="Arial" panose="020B0604020202090204"/>
        <a:buChar char="•"/>
        <a:defRPr sz="2400" b="0" i="0" u="none" strike="noStrike" cap="none" spc="0" baseline="0">
          <a:solidFill>
            <a:srgbClr val="000000"/>
          </a:solidFill>
          <a:uFillTx/>
          <a:latin typeface="Verdana" panose="020B0804030504040204"/>
          <a:ea typeface="Verdana" panose="020B0804030504040204"/>
          <a:cs typeface="Verdana" panose="020B0804030504040204"/>
          <a:sym typeface="Verdana" panose="020B0804030504040204"/>
        </a:defRPr>
      </a:lvl6pPr>
      <a:lvl7pPr marL="3017520" marR="0" indent="-274320" algn="l" defTabSz="914400" rtl="0" latinLnBrk="0">
        <a:lnSpc>
          <a:spcPct val="100000"/>
        </a:lnSpc>
        <a:spcBef>
          <a:spcPts val="500"/>
        </a:spcBef>
        <a:spcAft>
          <a:spcPts val="0"/>
        </a:spcAft>
        <a:buClrTx/>
        <a:buSzPct val="100000"/>
        <a:buFont typeface="Arial" panose="020B0604020202090204"/>
        <a:buChar char="•"/>
        <a:defRPr sz="2400" b="0" i="0" u="none" strike="noStrike" cap="none" spc="0" baseline="0">
          <a:solidFill>
            <a:srgbClr val="000000"/>
          </a:solidFill>
          <a:uFillTx/>
          <a:latin typeface="Verdana" panose="020B0804030504040204"/>
          <a:ea typeface="Verdana" panose="020B0804030504040204"/>
          <a:cs typeface="Verdana" panose="020B0804030504040204"/>
          <a:sym typeface="Verdana" panose="020B0804030504040204"/>
        </a:defRPr>
      </a:lvl7pPr>
      <a:lvl8pPr marL="3474720" marR="0" indent="-274320" algn="l" defTabSz="914400" rtl="0" latinLnBrk="0">
        <a:lnSpc>
          <a:spcPct val="100000"/>
        </a:lnSpc>
        <a:spcBef>
          <a:spcPts val="500"/>
        </a:spcBef>
        <a:spcAft>
          <a:spcPts val="0"/>
        </a:spcAft>
        <a:buClrTx/>
        <a:buSzPct val="100000"/>
        <a:buFont typeface="Arial" panose="020B0604020202090204"/>
        <a:buChar char="•"/>
        <a:defRPr sz="2400" b="0" i="0" u="none" strike="noStrike" cap="none" spc="0" baseline="0">
          <a:solidFill>
            <a:srgbClr val="000000"/>
          </a:solidFill>
          <a:uFillTx/>
          <a:latin typeface="Verdana" panose="020B0804030504040204"/>
          <a:ea typeface="Verdana" panose="020B0804030504040204"/>
          <a:cs typeface="Verdana" panose="020B0804030504040204"/>
          <a:sym typeface="Verdana" panose="020B0804030504040204"/>
        </a:defRPr>
      </a:lvl8pPr>
      <a:lvl9pPr marL="3931920" marR="0" indent="-274320" algn="l" defTabSz="914400" rtl="0" latinLnBrk="0">
        <a:lnSpc>
          <a:spcPct val="100000"/>
        </a:lnSpc>
        <a:spcBef>
          <a:spcPts val="500"/>
        </a:spcBef>
        <a:spcAft>
          <a:spcPts val="0"/>
        </a:spcAft>
        <a:buClrTx/>
        <a:buSzPct val="100000"/>
        <a:buFont typeface="Arial" panose="020B0604020202090204"/>
        <a:buChar char="•"/>
        <a:defRPr sz="2400" b="0" i="0" u="none" strike="noStrike" cap="none" spc="0" baseline="0">
          <a:solidFill>
            <a:srgbClr val="000000"/>
          </a:solidFill>
          <a:uFillTx/>
          <a:latin typeface="Verdana" panose="020B0804030504040204"/>
          <a:ea typeface="Verdana" panose="020B0804030504040204"/>
          <a:cs typeface="Verdana" panose="020B0804030504040204"/>
          <a:sym typeface="Verdana" panose="020B08040305040402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Verdana" panose="020B0804030504040204"/>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Verdana" panose="020B0804030504040204"/>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Verdana" panose="020B0804030504040204"/>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Verdana" panose="020B0804030504040204"/>
        </a:defRPr>
      </a:lvl4pPr>
      <a:lvl5pPr marL="0" marR="0" indent="18288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Verdana" panose="020B0804030504040204"/>
        </a:defRPr>
      </a:lvl5pPr>
      <a:lvl6pPr marL="0" marR="0" indent="22860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Verdana" panose="020B0804030504040204"/>
        </a:defRPr>
      </a:lvl6pPr>
      <a:lvl7pPr marL="0" marR="0" indent="27432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Verdana" panose="020B0804030504040204"/>
        </a:defRPr>
      </a:lvl7pPr>
      <a:lvl8pPr marL="0" marR="0" indent="32004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Verdana" panose="020B0804030504040204"/>
        </a:defRPr>
      </a:lvl8pPr>
      <a:lvl9pPr marL="0" marR="0" indent="36576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Verdana" panose="020B080403050404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Google Shape;87;p13"/>
          <p:cNvSpPr txBox="1">
            <a:spLocks noGrp="1"/>
          </p:cNvSpPr>
          <p:nvPr>
            <p:ph type="ctrTitle"/>
          </p:nvPr>
        </p:nvSpPr>
        <p:spPr>
          <a:xfrm>
            <a:off x="790468" y="1069101"/>
            <a:ext cx="10363201" cy="962899"/>
          </a:xfrm>
          <a:prstGeom prst="rect">
            <a:avLst/>
          </a:prstGeom>
        </p:spPr>
        <p:txBody>
          <a:bodyPr lIns="45699" tIns="45699" rIns="45699" bIns="45699"/>
          <a:lstStyle>
            <a:lvl1pPr algn="ctr">
              <a:defRPr b="0">
                <a:solidFill>
                  <a:srgbClr val="000000"/>
                </a:solidFill>
                <a:latin typeface="Cambria"/>
                <a:ea typeface="Cambria"/>
                <a:cs typeface="Cambria"/>
                <a:sym typeface="Cambria"/>
              </a:defRPr>
            </a:lvl1pPr>
          </a:lstStyle>
          <a:p>
            <a:r>
              <a:rPr lang="en-GB" dirty="0">
                <a:solidFill>
                  <a:schemeClr val="tx1"/>
                </a:solidFill>
                <a:latin typeface="Cambria" panose="02040503050406030204" pitchFamily="18" charset="0"/>
                <a:ea typeface="Cambria" panose="02040503050406030204" pitchFamily="18" charset="0"/>
                <a:sym typeface="+mn-ea"/>
              </a:rPr>
              <a:t>Customer Support Chat bot</a:t>
            </a:r>
            <a:br>
              <a:rPr lang="en-GB" dirty="0">
                <a:solidFill>
                  <a:schemeClr val="tx1"/>
                </a:solidFill>
                <a:latin typeface="Cambria" panose="02040503050406030204" pitchFamily="18" charset="0"/>
                <a:ea typeface="Cambria" panose="02040503050406030204" pitchFamily="18" charset="0"/>
                <a:sym typeface="+mn-ea"/>
              </a:rPr>
            </a:br>
            <a:r>
              <a:rPr lang="en-GB" dirty="0">
                <a:solidFill>
                  <a:schemeClr val="tx1"/>
                </a:solidFill>
                <a:latin typeface="Cambria" panose="02040503050406030204" pitchFamily="18" charset="0"/>
                <a:ea typeface="Cambria" panose="02040503050406030204" pitchFamily="18" charset="0"/>
                <a:sym typeface="+mn-ea"/>
              </a:rPr>
              <a:t>with ML</a:t>
            </a:r>
            <a:endParaRPr lang="en-GB" dirty="0">
              <a:solidFill>
                <a:schemeClr val="tx1"/>
              </a:solidFill>
              <a:latin typeface="Cambria" panose="02040503050406030204" pitchFamily="18" charset="0"/>
              <a:ea typeface="Cambria" panose="02040503050406030204" pitchFamily="18" charset="0"/>
              <a:sym typeface="+mn-ea"/>
            </a:endParaRPr>
          </a:p>
        </p:txBody>
      </p:sp>
      <p:sp>
        <p:nvSpPr>
          <p:cNvPr id="114" name="Google Shape;88;p13"/>
          <p:cNvSpPr txBox="1">
            <a:spLocks noGrp="1"/>
          </p:cNvSpPr>
          <p:nvPr>
            <p:ph type="subTitle" sz="quarter" idx="1"/>
          </p:nvPr>
        </p:nvSpPr>
        <p:spPr>
          <a:xfrm>
            <a:off x="790469" y="2100770"/>
            <a:ext cx="3970500" cy="552301"/>
          </a:xfrm>
          <a:prstGeom prst="rect">
            <a:avLst/>
          </a:prstGeom>
        </p:spPr>
        <p:txBody>
          <a:bodyPr lIns="45699" tIns="45699" rIns="45699" bIns="45699"/>
          <a:lstStyle>
            <a:lvl1pPr algn="l">
              <a:spcBef>
                <a:spcPts val="0"/>
              </a:spcBef>
              <a:defRPr b="0">
                <a:latin typeface="Cambria"/>
                <a:ea typeface="Cambria"/>
                <a:cs typeface="Cambria"/>
                <a:sym typeface="Cambria"/>
              </a:defRPr>
            </a:lvl1pPr>
          </a:lstStyle>
          <a:p>
            <a:r>
              <a:t>Batch Number:</a:t>
            </a:r>
          </a:p>
        </p:txBody>
      </p:sp>
      <p:graphicFrame>
        <p:nvGraphicFramePr>
          <p:cNvPr id="115" name="Google Shape;89;p13"/>
          <p:cNvGraphicFramePr/>
          <p:nvPr/>
        </p:nvGraphicFramePr>
        <p:xfrm>
          <a:off x="553346" y="2721840"/>
          <a:ext cx="5418750" cy="2194560"/>
        </p:xfrm>
        <a:graphic>
          <a:graphicData uri="http://schemas.openxmlformats.org/drawingml/2006/table">
            <a:tbl>
              <a:tblPr firstRow="1">
                <a:tableStyleId>{4C3C2611-4C71-4FC5-86AE-919BDF0F9419}</a:tableStyleId>
              </a:tblPr>
              <a:tblGrid>
                <a:gridCol w="2085000"/>
                <a:gridCol w="3333750"/>
              </a:tblGrid>
              <a:tr h="306243">
                <a:tc>
                  <a:txBody>
                    <a:bodyPr/>
                    <a:lstStyle/>
                    <a:p>
                      <a:pPr lvl="1" indent="0" algn="ctr">
                        <a:defRPr sz="1800">
                          <a:solidFill>
                            <a:srgbClr val="17365D"/>
                          </a:solidFill>
                          <a:sym typeface="Bookman Old Style"/>
                        </a:defRPr>
                      </a:pPr>
                      <a:r>
                        <a:t>Roll Number</a:t>
                      </a:r>
                    </a:p>
                  </a:txBody>
                  <a:tcPr marL="45725" marR="45725" marT="45725" marB="45725" anchor="ctr"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noFill/>
                  </a:tcPr>
                </a:tc>
                <a:tc>
                  <a:txBody>
                    <a:bodyPr/>
                    <a:lstStyle/>
                    <a:p>
                      <a:pPr algn="ctr">
                        <a:defRPr sz="1800" b="0">
                          <a:solidFill>
                            <a:srgbClr val="000000"/>
                          </a:solidFill>
                        </a:defRPr>
                      </a:pPr>
                      <a:r>
                        <a:rPr b="1">
                          <a:solidFill>
                            <a:srgbClr val="17365D"/>
                          </a:solidFill>
                          <a:sym typeface="Bookman Old Style"/>
                        </a:rPr>
                        <a:t>Student Name</a:t>
                      </a:r>
                      <a:endParaRPr b="1">
                        <a:solidFill>
                          <a:srgbClr val="17365D"/>
                        </a:solidFill>
                        <a:sym typeface="Bookman Old Style"/>
                      </a:endParaRPr>
                    </a:p>
                  </a:txBody>
                  <a:tcPr marL="45725" marR="45725" marT="45725" marB="45725" anchor="ctr"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noFill/>
                  </a:tcPr>
                </a:tc>
              </a:tr>
              <a:tr h="306243">
                <a:tc>
                  <a:txBody>
                    <a:bodyPr/>
                    <a:lstStyle/>
                    <a:p>
                      <a:pPr marL="0" marR="0" lvl="0" indent="0" algn="ctr" rtl="0">
                        <a:spcBef>
                          <a:spcPts val="0"/>
                        </a:spcBef>
                        <a:spcAft>
                          <a:spcPts val="0"/>
                        </a:spcAft>
                        <a:buFont typeface="+mj-lt"/>
                        <a:buNone/>
                      </a:pPr>
                      <a:r>
                        <a:rPr lang="en-US" sz="1800" u="none" strike="noStrike" cap="none" dirty="0"/>
                        <a:t>20211CCS0029</a:t>
                      </a:r>
                      <a:endParaRPr lang="en-US" sz="1800" u="none" strike="noStrike" cap="none" dirty="0"/>
                    </a:p>
                  </a:txBody>
                  <a:tcPr marL="91450" marR="91450" marT="45725" marB="45725" anchor="ctr">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noFill/>
                  </a:tcPr>
                </a:tc>
                <a:tc>
                  <a:txBody>
                    <a:bodyPr/>
                    <a:lstStyle/>
                    <a:p>
                      <a:pPr marL="0" marR="0" lvl="0" indent="0" algn="ctr" rtl="0">
                        <a:spcBef>
                          <a:spcPts val="0"/>
                        </a:spcBef>
                        <a:spcAft>
                          <a:spcPts val="0"/>
                        </a:spcAft>
                        <a:buNone/>
                      </a:pPr>
                      <a:r>
                        <a:rPr lang="en-US" sz="1800" dirty="0">
                          <a:sym typeface="+mn-ea"/>
                        </a:rPr>
                        <a:t>Fatima Noori</a:t>
                      </a:r>
                      <a:endParaRPr sz="1800" u="none" strike="noStrike" cap="none" dirty="0"/>
                    </a:p>
                  </a:txBody>
                  <a:tcPr marL="91450" marR="91450" marT="45725" marB="45725" anchor="ctr">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noFill/>
                  </a:tcPr>
                </a:tc>
              </a:tr>
              <a:tr h="306243">
                <a:tc>
                  <a:txBody>
                    <a:bodyPr/>
                    <a:lstStyle/>
                    <a:p>
                      <a:pPr marL="0" marR="0" lvl="0" indent="0" algn="ctr" rtl="0">
                        <a:spcBef>
                          <a:spcPts val="0"/>
                        </a:spcBef>
                        <a:spcAft>
                          <a:spcPts val="0"/>
                        </a:spcAft>
                        <a:buNone/>
                      </a:pPr>
                      <a:r>
                        <a:rPr lang="en-US" sz="1800" u="none" strike="noStrike" cap="none" dirty="0"/>
                        <a:t>20211CCS0077</a:t>
                      </a:r>
                      <a:endParaRPr lang="en-US" sz="1800" u="none" strike="noStrike" cap="none" dirty="0"/>
                    </a:p>
                  </a:txBody>
                  <a:tcPr marL="91450" marR="91450" marT="45725" marB="45725" anchor="ctr">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noFill/>
                  </a:tcPr>
                </a:tc>
                <a:tc>
                  <a:txBody>
                    <a:bodyPr/>
                    <a:lstStyle/>
                    <a:p>
                      <a:pPr marL="0" marR="0" lvl="0" indent="0" algn="ctr" rtl="0">
                        <a:spcBef>
                          <a:spcPts val="0"/>
                        </a:spcBef>
                        <a:spcAft>
                          <a:spcPts val="0"/>
                        </a:spcAft>
                        <a:buNone/>
                      </a:pPr>
                      <a:r>
                        <a:rPr lang="en-US" sz="1800" u="none" strike="noStrike" cap="none" dirty="0"/>
                        <a:t>Sony Priya</a:t>
                      </a:r>
                      <a:endParaRPr lang="en-US" sz="1800" u="none" strike="noStrike" cap="none" dirty="0"/>
                    </a:p>
                  </a:txBody>
                  <a:tcPr marL="91450" marR="91450" marT="45725" marB="45725" anchor="ctr">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noFill/>
                  </a:tcPr>
                </a:tc>
              </a:tr>
              <a:tr h="306243">
                <a:tc>
                  <a:txBody>
                    <a:bodyPr/>
                    <a:lstStyle/>
                    <a:p>
                      <a:pPr marL="0" marR="0" lvl="0" indent="0" algn="ctr" rtl="0">
                        <a:spcBef>
                          <a:spcPts val="0"/>
                        </a:spcBef>
                        <a:spcAft>
                          <a:spcPts val="0"/>
                        </a:spcAft>
                        <a:buNone/>
                      </a:pPr>
                      <a:r>
                        <a:rPr lang="en-US" sz="1800" u="none" strike="noStrike" cap="none" dirty="0"/>
                        <a:t>20211CCS0123</a:t>
                      </a:r>
                      <a:endParaRPr lang="en-US" sz="1800" u="none" strike="noStrike" cap="none" dirty="0"/>
                    </a:p>
                  </a:txBody>
                  <a:tcPr marL="91450" marR="91450" marT="45725" marB="45725" anchor="ctr">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noFill/>
                  </a:tcPr>
                </a:tc>
                <a:tc>
                  <a:txBody>
                    <a:bodyPr/>
                    <a:lstStyle/>
                    <a:p>
                      <a:pPr marL="0" marR="0" lvl="0" indent="0" algn="ctr" rtl="0">
                        <a:spcBef>
                          <a:spcPts val="0"/>
                        </a:spcBef>
                        <a:spcAft>
                          <a:spcPts val="0"/>
                        </a:spcAft>
                        <a:buNone/>
                      </a:pPr>
                      <a:r>
                        <a:rPr lang="en-US" sz="1800" u="none" strike="noStrike" cap="none" dirty="0"/>
                        <a:t>G Sarayu</a:t>
                      </a:r>
                      <a:endParaRPr lang="en-US" sz="1800" u="none" strike="noStrike" cap="none" dirty="0"/>
                    </a:p>
                  </a:txBody>
                  <a:tcPr marL="91450" marR="91450" marT="45725" marB="45725" anchor="ctr">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noFill/>
                  </a:tcPr>
                </a:tc>
              </a:tr>
              <a:tr h="306243">
                <a:tc>
                  <a:txBody>
                    <a:bodyPr/>
                    <a:lstStyle/>
                    <a:p>
                      <a:pPr algn="l">
                        <a:defRPr sz="1800">
                          <a:sym typeface="Bookman Old Style"/>
                        </a:defRPr>
                      </a:pPr>
                    </a:p>
                  </a:txBody>
                  <a:tcPr marL="45725" marR="45725" marT="45725" marB="45725" anchor="ctr"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noFill/>
                  </a:tcPr>
                </a:tc>
                <a:tc>
                  <a:txBody>
                    <a:bodyPr/>
                    <a:lstStyle/>
                    <a:p>
                      <a:pPr algn="l">
                        <a:defRPr sz="1800">
                          <a:sym typeface="Bookman Old Style"/>
                        </a:defRPr>
                      </a:pPr>
                    </a:p>
                  </a:txBody>
                  <a:tcPr marL="45725" marR="45725" marT="45725" marB="45725" anchor="ctr"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noFill/>
                  </a:tcPr>
                </a:tc>
              </a:tr>
              <a:tr h="306243">
                <a:tc>
                  <a:txBody>
                    <a:bodyPr/>
                    <a:lstStyle/>
                    <a:p>
                      <a:pPr algn="l">
                        <a:defRPr sz="1800">
                          <a:sym typeface="Bookman Old Style"/>
                        </a:defRPr>
                      </a:pPr>
                    </a:p>
                  </a:txBody>
                  <a:tcPr marL="45725" marR="45725" marT="45725" marB="45725" anchor="ctr"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noFill/>
                  </a:tcPr>
                </a:tc>
                <a:tc>
                  <a:txBody>
                    <a:bodyPr/>
                    <a:lstStyle/>
                    <a:p>
                      <a:pPr algn="l">
                        <a:defRPr sz="1800">
                          <a:sym typeface="Bookman Old Style"/>
                        </a:defRPr>
                      </a:pPr>
                    </a:p>
                  </a:txBody>
                  <a:tcPr marL="45725" marR="45725" marT="45725" marB="45725" anchor="ctr" horzOverflow="overflow">
                    <a:lnL>
                      <a:solidFill>
                        <a:srgbClr val="000000">
                          <a:alpha val="0"/>
                        </a:srgbClr>
                      </a:solidFill>
                    </a:lnL>
                    <a:lnR>
                      <a:solidFill>
                        <a:srgbClr val="000000">
                          <a:alpha val="0"/>
                        </a:srgbClr>
                      </a:solidFill>
                    </a:lnR>
                    <a:lnT>
                      <a:solidFill>
                        <a:srgbClr val="000000">
                          <a:alpha val="0"/>
                        </a:srgbClr>
                      </a:solidFill>
                    </a:lnT>
                    <a:lnB>
                      <a:solidFill>
                        <a:srgbClr val="000000">
                          <a:alpha val="0"/>
                        </a:srgbClr>
                      </a:solidFill>
                    </a:lnB>
                    <a:noFill/>
                  </a:tcPr>
                </a:tc>
              </a:tr>
            </a:tbl>
          </a:graphicData>
        </a:graphic>
      </p:graphicFrame>
      <p:sp>
        <p:nvSpPr>
          <p:cNvPr id="116" name="Google Shape;90;p13"/>
          <p:cNvSpPr txBox="1"/>
          <p:nvPr/>
        </p:nvSpPr>
        <p:spPr>
          <a:xfrm>
            <a:off x="6525920" y="2513339"/>
            <a:ext cx="5422851" cy="2020561"/>
          </a:xfrm>
          <a:prstGeom prst="rect">
            <a:avLst/>
          </a:prstGeom>
          <a:ln w="12700">
            <a:miter lim="400000"/>
          </a:ln>
        </p:spPr>
        <p:txBody>
          <a:bodyPr lIns="45699" tIns="45699" rIns="45699" bIns="45699">
            <a:normAutofit/>
          </a:bodyPr>
          <a:lstStyle/>
          <a:p>
            <a:pPr algn="ctr" defTabSz="814070">
              <a:defRPr sz="1780">
                <a:solidFill>
                  <a:srgbClr val="17365D"/>
                </a:solidFill>
                <a:latin typeface="Cambria"/>
                <a:ea typeface="Cambria"/>
                <a:cs typeface="Cambria"/>
                <a:sym typeface="Cambria"/>
              </a:defRPr>
            </a:pPr>
            <a:r>
              <a:t>Under the Supervision of,</a:t>
            </a:r>
          </a:p>
          <a:p>
            <a:pPr algn="ctr" defTabSz="814070">
              <a:spcBef>
                <a:spcPts val="300"/>
              </a:spcBef>
              <a:defRPr sz="1780">
                <a:solidFill>
                  <a:srgbClr val="17365D"/>
                </a:solidFill>
                <a:latin typeface="Cambria"/>
                <a:ea typeface="Cambria"/>
                <a:cs typeface="Cambria"/>
                <a:sym typeface="Cambria"/>
              </a:defRPr>
            </a:pPr>
          </a:p>
          <a:p>
            <a:pPr marL="0" marR="0" lvl="0" indent="0" algn="l" rtl="0">
              <a:spcBef>
                <a:spcPts val="340"/>
              </a:spcBef>
              <a:spcAft>
                <a:spcPts val="0"/>
              </a:spcAft>
              <a:buClr>
                <a:srgbClr val="17365D"/>
              </a:buClr>
              <a:buSzPts val="1700"/>
              <a:buFont typeface="Arial" panose="020B0604020202090204"/>
              <a:buNone/>
            </a:pPr>
            <a:r>
              <a:rPr lang="en-GB" b="1" dirty="0" smtClean="0">
                <a:latin typeface="Cambria" panose="02040503050406030204" pitchFamily="18" charset="0"/>
                <a:ea typeface="Cambria" panose="02040503050406030204" pitchFamily="18" charset="0"/>
                <a:cs typeface="Verdana" panose="020B0804030504040204"/>
                <a:sym typeface="Verdana" panose="020B0804030504040204"/>
              </a:rPr>
              <a:t>Mr.</a:t>
            </a:r>
            <a:r>
              <a:rPr lang="en-US" altLang="en-GB" b="1" dirty="0" smtClean="0">
                <a:latin typeface="Cambria" panose="02040503050406030204" pitchFamily="18" charset="0"/>
                <a:ea typeface="Cambria" panose="02040503050406030204" pitchFamily="18" charset="0"/>
                <a:cs typeface="Verdana" panose="020B0804030504040204"/>
                <a:sym typeface="Verdana" panose="020B0804030504040204"/>
              </a:rPr>
              <a:t>Praveen Giridhar Pavaskar</a:t>
            </a:r>
            <a:endParaRPr b="1"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90204"/>
              <a:buNone/>
            </a:pPr>
            <a:r>
              <a:rPr lang="en-GB" b="1" dirty="0">
                <a:latin typeface="Cambria" panose="02040503050406030204" pitchFamily="18" charset="0"/>
                <a:ea typeface="Cambria" panose="02040503050406030204" pitchFamily="18" charset="0"/>
                <a:cs typeface="Verdana" panose="020B0804030504040204"/>
                <a:sym typeface="Verdana" panose="020B0804030504040204"/>
              </a:rPr>
              <a:t>Professor</a:t>
            </a:r>
            <a:endParaRPr lang="en-GB" b="1" dirty="0">
              <a:latin typeface="Cambria" panose="02040503050406030204" pitchFamily="18" charset="0"/>
              <a:ea typeface="Cambria" panose="02040503050406030204" pitchFamily="18" charset="0"/>
              <a:cs typeface="Verdana" panose="020B0804030504040204"/>
              <a:sym typeface="Verdana" panose="020B0804030504040204"/>
            </a:endParaRPr>
          </a:p>
          <a:p>
            <a:pPr marL="0" marR="0" lvl="0" indent="0" algn="l" rtl="0">
              <a:spcBef>
                <a:spcPts val="340"/>
              </a:spcBef>
              <a:spcAft>
                <a:spcPts val="0"/>
              </a:spcAft>
              <a:buClr>
                <a:srgbClr val="17365D"/>
              </a:buClr>
              <a:buSzPts val="1700"/>
              <a:buFont typeface="Arial" panose="020B0604020202090204"/>
              <a:buNone/>
            </a:pPr>
            <a:r>
              <a:rPr b="1"/>
              <a:t>School of Computer Science and Engineering</a:t>
            </a:r>
            <a:endParaRPr b="1"/>
          </a:p>
          <a:p>
            <a:pPr defTabSz="814070">
              <a:spcBef>
                <a:spcPts val="200"/>
              </a:spcBef>
              <a:defRPr sz="1515">
                <a:solidFill>
                  <a:srgbClr val="17365D"/>
                </a:solidFill>
                <a:latin typeface="Cambria"/>
                <a:ea typeface="Cambria"/>
                <a:cs typeface="Cambria"/>
                <a:sym typeface="Cambria"/>
              </a:defRPr>
            </a:pPr>
            <a:r>
              <a:rPr sz="1800" b="1"/>
              <a:t>Presidency University</a:t>
            </a:r>
            <a:endParaRPr sz="1800" b="1"/>
          </a:p>
        </p:txBody>
      </p:sp>
      <p:sp>
        <p:nvSpPr>
          <p:cNvPr id="117" name="Google Shape;91;p13"/>
          <p:cNvSpPr txBox="1"/>
          <p:nvPr/>
        </p:nvSpPr>
        <p:spPr>
          <a:xfrm>
            <a:off x="4032497" y="334089"/>
            <a:ext cx="3879051" cy="552301"/>
          </a:xfrm>
          <a:prstGeom prst="rect">
            <a:avLst/>
          </a:prstGeom>
          <a:ln w="12700">
            <a:miter lim="400000"/>
          </a:ln>
        </p:spPr>
        <p:txBody>
          <a:bodyPr lIns="45699" tIns="45699" rIns="45699" bIns="45699">
            <a:normAutofit/>
          </a:bodyPr>
          <a:lstStyle/>
          <a:p>
            <a:pPr algn="ctr" defTabSz="841375">
              <a:lnSpc>
                <a:spcPct val="80000"/>
              </a:lnSpc>
              <a:defRPr sz="1565">
                <a:solidFill>
                  <a:srgbClr val="17365D"/>
                </a:solidFill>
                <a:latin typeface="Cambria"/>
                <a:ea typeface="Cambria"/>
                <a:cs typeface="Cambria"/>
                <a:sym typeface="Cambria"/>
              </a:defRPr>
            </a:pPr>
            <a:r>
              <a:t>PIP2001 Capstone Project</a:t>
            </a:r>
            <a:endParaRPr sz="1380"/>
          </a:p>
          <a:p>
            <a:pPr algn="ctr" defTabSz="841375">
              <a:lnSpc>
                <a:spcPct val="80000"/>
              </a:lnSpc>
              <a:spcBef>
                <a:spcPts val="200"/>
              </a:spcBef>
              <a:defRPr sz="1565">
                <a:solidFill>
                  <a:srgbClr val="17365D"/>
                </a:solidFill>
                <a:latin typeface="Cambria"/>
                <a:ea typeface="Cambria"/>
                <a:cs typeface="Cambria"/>
                <a:sym typeface="Cambria"/>
              </a:defRPr>
            </a:pPr>
            <a:r>
              <a:t>Review-1</a:t>
            </a:r>
          </a:p>
        </p:txBody>
      </p:sp>
      <p:sp>
        <p:nvSpPr>
          <p:cNvPr id="118" name="Google Shape;91;p13"/>
          <p:cNvSpPr txBox="1"/>
          <p:nvPr/>
        </p:nvSpPr>
        <p:spPr>
          <a:xfrm>
            <a:off x="45724" y="4533900"/>
            <a:ext cx="12158467" cy="1628775"/>
          </a:xfrm>
          <a:prstGeom prst="rect">
            <a:avLst/>
          </a:prstGeom>
          <a:ln w="12700">
            <a:miter lim="400000"/>
          </a:ln>
        </p:spPr>
        <p:txBody>
          <a:bodyPr lIns="45699" tIns="45699" rIns="45699" bIns="45699">
            <a:spAutoFit/>
          </a:bodyPr>
          <a:lstStyle/>
          <a:p>
            <a:pPr>
              <a:defRPr sz="2000">
                <a:solidFill>
                  <a:schemeClr val="accent1"/>
                </a:solidFill>
                <a:latin typeface="Cambria"/>
                <a:ea typeface="Cambria"/>
                <a:cs typeface="Cambria"/>
                <a:sym typeface="Cambria"/>
              </a:defRPr>
            </a:pPr>
            <a:r>
              <a:t>Name of the Program: </a:t>
            </a:r>
            <a:r>
              <a:rPr lang="en-US" b="1" dirty="0" smtClean="0">
                <a:latin typeface="Cambria" panose="02040503050406030204" pitchFamily="18" charset="0"/>
                <a:ea typeface="Cambria" panose="02040503050406030204" pitchFamily="18" charset="0"/>
                <a:cs typeface="Verdana" panose="020B0804030504040204"/>
                <a:sym typeface="Verdana" panose="020B0804030504040204"/>
              </a:rPr>
              <a:t>BTech(Computer Science Engineering)</a:t>
            </a:r>
            <a:endParaRPr lang="en-US" b="1" dirty="0" smtClean="0">
              <a:latin typeface="Cambria" panose="02040503050406030204" pitchFamily="18" charset="0"/>
              <a:ea typeface="Cambria" panose="02040503050406030204" pitchFamily="18" charset="0"/>
              <a:cs typeface="Verdana" panose="020B0804030504040204"/>
              <a:sym typeface="Verdana" panose="020B0804030504040204"/>
            </a:endParaRPr>
          </a:p>
          <a:p>
            <a:pPr>
              <a:defRPr sz="2000">
                <a:solidFill>
                  <a:schemeClr val="accent1"/>
                </a:solidFill>
                <a:latin typeface="Cambria"/>
                <a:ea typeface="Cambria"/>
                <a:cs typeface="Cambria"/>
                <a:sym typeface="Cambria"/>
              </a:defRPr>
            </a:pPr>
            <a:r>
              <a:t>Name of the HoD: </a:t>
            </a:r>
            <a:r>
              <a:rPr lang="en-IN" dirty="0" err="1">
                <a:solidFill>
                  <a:schemeClr val="tx1"/>
                </a:solidFill>
                <a:latin typeface="Cambria" panose="02040503050406030204" pitchFamily="18" charset="0"/>
                <a:ea typeface="Cambria" panose="02040503050406030204" pitchFamily="18" charset="0"/>
                <a:cs typeface="Verdana" panose="020B0804030504040204"/>
                <a:sym typeface="+mn-ea"/>
              </a:rPr>
              <a:t>Dr.</a:t>
            </a:r>
            <a:r>
              <a:rPr lang="en-IN" dirty="0">
                <a:solidFill>
                  <a:schemeClr val="tx1"/>
                </a:solidFill>
                <a:latin typeface="Cambria" panose="02040503050406030204" pitchFamily="18" charset="0"/>
                <a:ea typeface="Cambria" panose="02040503050406030204" pitchFamily="18" charset="0"/>
                <a:cs typeface="Verdana" panose="020B0804030504040204"/>
                <a:sym typeface="+mn-ea"/>
              </a:rPr>
              <a:t> </a:t>
            </a:r>
            <a:r>
              <a:rPr lang="en-IN" dirty="0" err="1">
                <a:solidFill>
                  <a:schemeClr val="tx1"/>
                </a:solidFill>
                <a:latin typeface="Cambria" panose="02040503050406030204" pitchFamily="18" charset="0"/>
                <a:ea typeface="Cambria" panose="02040503050406030204" pitchFamily="18" charset="0"/>
                <a:cs typeface="Verdana" panose="020B0804030504040204"/>
                <a:sym typeface="+mn-ea"/>
              </a:rPr>
              <a:t>Anandaraj</a:t>
            </a:r>
            <a:r>
              <a:rPr lang="en-IN" dirty="0">
                <a:solidFill>
                  <a:schemeClr val="tx1"/>
                </a:solidFill>
                <a:latin typeface="Cambria" panose="02040503050406030204" pitchFamily="18" charset="0"/>
                <a:ea typeface="Cambria" panose="02040503050406030204" pitchFamily="18" charset="0"/>
                <a:cs typeface="Verdana" panose="020B0804030504040204"/>
                <a:sym typeface="+mn-ea"/>
              </a:rPr>
              <a:t> S P</a:t>
            </a:r>
            <a:endParaRPr lang="en-IN" dirty="0">
              <a:solidFill>
                <a:schemeClr val="tx1"/>
              </a:solidFill>
              <a:latin typeface="Cambria" panose="02040503050406030204" pitchFamily="18" charset="0"/>
              <a:ea typeface="Cambria" panose="02040503050406030204" pitchFamily="18" charset="0"/>
              <a:cs typeface="Verdana" panose="020B0804030504040204"/>
              <a:sym typeface="+mn-ea"/>
            </a:endParaRPr>
          </a:p>
          <a:p>
            <a:pPr>
              <a:defRPr sz="2000">
                <a:solidFill>
                  <a:schemeClr val="accent1"/>
                </a:solidFill>
                <a:latin typeface="Cambria"/>
                <a:ea typeface="Cambria"/>
                <a:cs typeface="Cambria"/>
                <a:sym typeface="Cambria"/>
              </a:defRPr>
            </a:pPr>
            <a:r>
              <a:t>Name of the Program Project Coordinator: </a:t>
            </a:r>
            <a:r>
              <a:rPr lang="en-US"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rPr>
              <a:t>Dr</a:t>
            </a:r>
            <a:r>
              <a:rPr lang="en-US" dirty="0" smtClean="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rPr>
              <a:t>. </a:t>
            </a:r>
            <a:r>
              <a:rPr lang="en-US" dirty="0" err="1" smtClean="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rPr>
              <a:t>Sharmasth</a:t>
            </a:r>
            <a:r>
              <a:rPr lang="en-US" dirty="0" smtClean="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rPr>
              <a:t> </a:t>
            </a:r>
            <a:r>
              <a:rPr lang="en-US"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rPr>
              <a:t>Vali Y</a:t>
            </a:r>
            <a:endParaRPr lang="en-US" dirty="0">
              <a:solidFill>
                <a:schemeClr val="tx1"/>
              </a:solidFill>
              <a:latin typeface="Cambria" panose="02040503050406030204" pitchFamily="18" charset="0"/>
              <a:ea typeface="Cambria" panose="02040503050406030204" pitchFamily="18" charset="0"/>
              <a:cs typeface="Verdana" panose="020B0804030504040204"/>
              <a:sym typeface="Verdana" panose="020B0804030504040204"/>
            </a:endParaRPr>
          </a:p>
          <a:p>
            <a:pPr>
              <a:defRPr sz="2000">
                <a:solidFill>
                  <a:schemeClr val="accent1"/>
                </a:solidFill>
                <a:latin typeface="Cambria"/>
                <a:ea typeface="Cambria"/>
                <a:cs typeface="Cambria"/>
                <a:sym typeface="Cambria"/>
              </a:defRPr>
            </a:pPr>
            <a:r>
              <a:t>Name of the School Project Coordinators: </a:t>
            </a:r>
            <a:r>
              <a:rPr>
                <a:solidFill>
                  <a:srgbClr val="000000"/>
                </a:solidFill>
              </a:rPr>
              <a:t>Dr. Sampath A K / Dr. Abdul Khadar A / Mr. Md Ziaur Rahman</a:t>
            </a:r>
            <a:endParaRPr>
              <a:solidFill>
                <a:srgbClr val="000000"/>
              </a:solidFill>
            </a:endParaRPr>
          </a:p>
        </p:txBody>
      </p:sp>
      <p:sp>
        <p:nvSpPr>
          <p:cNvPr id="119" name="Slide Number"/>
          <p:cNvSpPr txBox="1">
            <a:spLocks noGrp="1"/>
          </p:cNvSpPr>
          <p:nvPr>
            <p:ph type="sldNum" sz="quarter" idx="4294967295"/>
          </p:nvPr>
        </p:nvSpPr>
        <p:spPr>
          <a:xfrm>
            <a:off x="11381372" y="6397945"/>
            <a:ext cx="201029" cy="281941"/>
          </a:xfrm>
          <a:prstGeom prst="rect">
            <a:avLst/>
          </a:prstGeom>
        </p:spPr>
        <p:txBody>
          <a:bodyPr/>
          <a:lstStyle/>
          <a:p>
            <a:fld id="{86CB4B4D-7CA3-9044-876B-883B54F8677D}" type="slidenum">
              <a:rPr/>
            </a:fld>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itle 1"/>
          <p:cNvSpPr txBox="1">
            <a:spLocks noGrp="1"/>
          </p:cNvSpPr>
          <p:nvPr>
            <p:ph type="title"/>
          </p:nvPr>
        </p:nvSpPr>
        <p:spPr>
          <a:xfrm>
            <a:off x="812800" y="274638"/>
            <a:ext cx="10668000" cy="487363"/>
          </a:xfrm>
          <a:prstGeom prst="rect">
            <a:avLst/>
          </a:prstGeom>
        </p:spPr>
        <p:txBody>
          <a:bodyPr>
            <a:normAutofit fontScale="90000"/>
          </a:bodyPr>
          <a:lstStyle>
            <a:lvl1pPr defTabSz="850265">
              <a:defRPr sz="2605"/>
            </a:lvl1pPr>
          </a:lstStyle>
          <a:p>
            <a:r>
              <a:t>System Design &amp; Implementation</a:t>
            </a:r>
          </a:p>
        </p:txBody>
      </p:sp>
      <p:sp>
        <p:nvSpPr>
          <p:cNvPr id="140" name="Content Placeholder 2"/>
          <p:cNvSpPr txBox="1">
            <a:spLocks noGrp="1"/>
          </p:cNvSpPr>
          <p:nvPr>
            <p:ph type="body" idx="1"/>
          </p:nvPr>
        </p:nvSpPr>
        <p:spPr>
          <a:xfrm>
            <a:off x="812800" y="1143001"/>
            <a:ext cx="10668000" cy="4952997"/>
          </a:xfrm>
          <a:prstGeom prst="rect">
            <a:avLst/>
          </a:prstGeom>
        </p:spPr>
        <p:txBody>
          <a:bodyPr/>
          <a:lstStyle/>
          <a:p>
            <a:pPr marL="0" indent="0">
              <a:buNone/>
            </a:pPr>
          </a:p>
        </p:txBody>
      </p:sp>
      <p:pic>
        <p:nvPicPr>
          <p:cNvPr id="2" name="Picture 1"/>
          <p:cNvPicPr>
            <a:picLocks noChangeAspect="1"/>
          </p:cNvPicPr>
          <p:nvPr/>
        </p:nvPicPr>
        <p:blipFill>
          <a:blip r:embed="rId1"/>
          <a:stretch>
            <a:fillRect/>
          </a:stretch>
        </p:blipFill>
        <p:spPr>
          <a:xfrm>
            <a:off x="4023995" y="1419225"/>
            <a:ext cx="4143375" cy="4019550"/>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itle 1"/>
          <p:cNvSpPr txBox="1">
            <a:spLocks noGrp="1"/>
          </p:cNvSpPr>
          <p:nvPr>
            <p:ph type="title"/>
          </p:nvPr>
        </p:nvSpPr>
        <p:spPr>
          <a:xfrm>
            <a:off x="812800" y="274638"/>
            <a:ext cx="10668000" cy="487363"/>
          </a:xfrm>
          <a:prstGeom prst="rect">
            <a:avLst/>
          </a:prstGeom>
        </p:spPr>
        <p:txBody>
          <a:bodyPr/>
          <a:lstStyle>
            <a:lvl1pPr defTabSz="850265">
              <a:defRPr sz="2605"/>
            </a:lvl1pPr>
          </a:lstStyle>
          <a:p>
            <a:r>
              <a:t>Methodology/Modules</a:t>
            </a:r>
          </a:p>
        </p:txBody>
      </p:sp>
      <p:sp>
        <p:nvSpPr>
          <p:cNvPr id="137" name="Content Placeholder 2"/>
          <p:cNvSpPr txBox="1">
            <a:spLocks noGrp="1"/>
          </p:cNvSpPr>
          <p:nvPr>
            <p:ph type="body" idx="1"/>
          </p:nvPr>
        </p:nvSpPr>
        <p:spPr>
          <a:xfrm>
            <a:off x="812800" y="1143001"/>
            <a:ext cx="10668000" cy="4952997"/>
          </a:xfrm>
          <a:prstGeom prst="rect">
            <a:avLst/>
          </a:prstGeom>
        </p:spPr>
        <p:txBody>
          <a:bodyPr/>
          <a:lstStyle/>
          <a:p>
            <a:r>
              <a:t>Machine Learning</a:t>
            </a:r>
            <a:r>
              <a:rPr lang="en-US"/>
              <a:t>:-</a:t>
            </a:r>
            <a:endParaRPr lang="en-US"/>
          </a:p>
          <a:p>
            <a:pPr marL="0" indent="0" algn="ctr">
              <a:buNone/>
            </a:pPr>
            <a:r>
              <a:rPr lang="en-US"/>
              <a:t>Machine learning is categorized as follows:</a:t>
            </a:r>
            <a:endParaRPr lang="en-US"/>
          </a:p>
          <a:p>
            <a:pPr marL="457200" indent="-457200" algn="ctr">
              <a:buFont typeface="+mj-lt"/>
              <a:buAutoNum type="arabicPeriod"/>
            </a:pPr>
            <a:r>
              <a:rPr lang="en-US"/>
              <a:t>Supervised Learning</a:t>
            </a:r>
            <a:endParaRPr lang="en-US"/>
          </a:p>
          <a:p>
            <a:pPr marL="457200" indent="-457200" algn="ctr">
              <a:buFont typeface="+mj-lt"/>
              <a:buAutoNum type="arabicPeriod"/>
            </a:pPr>
            <a:r>
              <a:rPr lang="en-US"/>
              <a:t>Unsupervised Learning</a:t>
            </a:r>
            <a:endParaRPr lang="en-US"/>
          </a:p>
          <a:p>
            <a:pPr marL="457200" indent="-457200" algn="ctr">
              <a:buFont typeface="+mj-lt"/>
              <a:buAutoNum type="arabicPeriod"/>
            </a:pPr>
            <a:r>
              <a:rPr lang="en-US"/>
              <a:t>Reinforcement Learning</a:t>
            </a:r>
            <a:endParaRPr lang="en-US"/>
          </a:p>
          <a:p>
            <a:pPr algn="l">
              <a:buFont typeface="Arial" panose="020B0604020202090204" pitchFamily="34" charset="0"/>
              <a:buChar char="•"/>
            </a:pPr>
            <a:r>
              <a:rPr lang="en-US"/>
              <a:t> Large Language Model (LLM)</a:t>
            </a:r>
            <a:endParaRPr lang="en-US"/>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itle 1"/>
          <p:cNvSpPr txBox="1">
            <a:spLocks noGrp="1"/>
          </p:cNvSpPr>
          <p:nvPr>
            <p:ph type="title"/>
          </p:nvPr>
        </p:nvSpPr>
        <p:spPr>
          <a:xfrm>
            <a:off x="812800" y="274638"/>
            <a:ext cx="10668000" cy="487363"/>
          </a:xfrm>
          <a:prstGeom prst="rect">
            <a:avLst/>
          </a:prstGeom>
        </p:spPr>
        <p:txBody>
          <a:bodyPr/>
          <a:lstStyle>
            <a:lvl1pPr defTabSz="850265">
              <a:defRPr sz="2605"/>
            </a:lvl1pPr>
          </a:lstStyle>
          <a:p>
            <a:r>
              <a:t>Hardware/software components</a:t>
            </a:r>
          </a:p>
        </p:txBody>
      </p:sp>
      <p:sp>
        <p:nvSpPr>
          <p:cNvPr id="143" name="Content Placeholder 2"/>
          <p:cNvSpPr txBox="1">
            <a:spLocks noGrp="1"/>
          </p:cNvSpPr>
          <p:nvPr>
            <p:ph type="body" idx="1"/>
          </p:nvPr>
        </p:nvSpPr>
        <p:spPr>
          <a:xfrm>
            <a:off x="812800" y="1143001"/>
            <a:ext cx="10668000" cy="4952997"/>
          </a:xfrm>
          <a:prstGeom prst="rect">
            <a:avLst/>
          </a:prstGeom>
        </p:spPr>
        <p:txBody>
          <a:bodyPr>
            <a:normAutofit/>
          </a:bodyPr>
          <a:lstStyle/>
          <a:p>
            <a:r>
              <a:t>Data Requirements</a:t>
            </a:r>
          </a:p>
          <a:p>
            <a:r>
              <a:t>Natural Language Processing (NLP)</a:t>
            </a:r>
          </a:p>
          <a:p>
            <a:r>
              <a:t>Language Support</a:t>
            </a:r>
          </a:p>
          <a:p>
            <a:r>
              <a:t>Voice and Speech Processing</a:t>
            </a:r>
          </a:p>
          <a:p>
            <a:r>
              <a:t>Machine Learning Models</a:t>
            </a:r>
          </a:p>
          <a:p>
            <a:r>
              <a:t>User Interaction</a:t>
            </a:r>
          </a:p>
          <a:p>
            <a:r>
              <a:t>Performance Metrics</a:t>
            </a:r>
          </a:p>
          <a:p>
            <a:r>
              <a:t> Security and Privacy</a:t>
            </a:r>
          </a:p>
          <a:p>
            <a:r>
              <a:t>Integration Capabilities</a:t>
            </a:r>
          </a:p>
          <a:p>
            <a:r>
              <a:t>Scalability and Maintenance</a:t>
            </a:r>
          </a:p>
          <a:p>
            <a:r>
              <a:t>Feedback and Learning</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Title 1"/>
          <p:cNvSpPr txBox="1">
            <a:spLocks noGrp="1"/>
          </p:cNvSpPr>
          <p:nvPr>
            <p:ph type="title"/>
          </p:nvPr>
        </p:nvSpPr>
        <p:spPr>
          <a:xfrm>
            <a:off x="812800" y="274638"/>
            <a:ext cx="10668000" cy="487363"/>
          </a:xfrm>
          <a:prstGeom prst="rect">
            <a:avLst/>
          </a:prstGeom>
        </p:spPr>
        <p:txBody>
          <a:bodyPr/>
          <a:lstStyle>
            <a:lvl1pPr defTabSz="850265">
              <a:defRPr sz="2605"/>
            </a:lvl1pPr>
          </a:lstStyle>
          <a:p>
            <a:r>
              <a:t>Timeline of Project</a:t>
            </a:r>
          </a:p>
        </p:txBody>
      </p:sp>
      <p:sp>
        <p:nvSpPr>
          <p:cNvPr id="146" name="Content Placeholder 2"/>
          <p:cNvSpPr txBox="1">
            <a:spLocks noGrp="1"/>
          </p:cNvSpPr>
          <p:nvPr>
            <p:ph type="body" idx="1"/>
          </p:nvPr>
        </p:nvSpPr>
        <p:spPr>
          <a:xfrm>
            <a:off x="812800" y="1143001"/>
            <a:ext cx="10668000" cy="4952997"/>
          </a:xfrm>
          <a:prstGeom prst="rect">
            <a:avLst/>
          </a:prstGeom>
        </p:spPr>
        <p:txBody>
          <a:bodyPr/>
          <a:lstStyle/>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itle 1"/>
          <p:cNvSpPr txBox="1">
            <a:spLocks noGrp="1"/>
          </p:cNvSpPr>
          <p:nvPr>
            <p:ph type="title"/>
          </p:nvPr>
        </p:nvSpPr>
        <p:spPr>
          <a:xfrm>
            <a:off x="812800" y="274638"/>
            <a:ext cx="10668000" cy="487363"/>
          </a:xfrm>
          <a:prstGeom prst="rect">
            <a:avLst/>
          </a:prstGeom>
        </p:spPr>
        <p:txBody>
          <a:bodyPr/>
          <a:lstStyle>
            <a:lvl1pPr defTabSz="850265">
              <a:defRPr sz="2605"/>
            </a:lvl1pPr>
          </a:lstStyle>
          <a:p>
            <a:r>
              <a:t>Expected Outcomes</a:t>
            </a:r>
          </a:p>
        </p:txBody>
      </p:sp>
      <p:sp>
        <p:nvSpPr>
          <p:cNvPr id="149" name="Content Placeholder 2"/>
          <p:cNvSpPr txBox="1">
            <a:spLocks noGrp="1"/>
          </p:cNvSpPr>
          <p:nvPr>
            <p:ph type="body" idx="1"/>
          </p:nvPr>
        </p:nvSpPr>
        <p:spPr>
          <a:xfrm>
            <a:off x="812800" y="1143001"/>
            <a:ext cx="10668000" cy="4952997"/>
          </a:xfrm>
          <a:prstGeom prst="rect">
            <a:avLst/>
          </a:prstGeom>
        </p:spPr>
        <p:txBody>
          <a:bodyPr>
            <a:normAutofit fontScale="60000"/>
          </a:bodyPr>
          <a:lstStyle/>
          <a:p>
            <a:pPr defTabSz="425450">
              <a:spcBef>
                <a:spcPts val="0"/>
              </a:spcBef>
              <a:buSzTx/>
              <a:buFont typeface="Arial" panose="020B0604020202090204" pitchFamily="34" charset="0"/>
              <a:buChar char="•"/>
              <a:defRPr sz="1955">
                <a:latin typeface="Times Roman"/>
                <a:ea typeface="Times Roman"/>
                <a:cs typeface="Times Roman"/>
                <a:sym typeface="Times Roman"/>
              </a:defRPr>
            </a:pPr>
            <a:r>
              <a:rPr sz="2400">
                <a:sym typeface="+mn-ea"/>
              </a:rPr>
              <a:t>Our machine learning-powered chatbot for customer service enhances customer relationships by facilitating conversations through spoken queries. Combining Language Model  methods with ML-based models, it provides a precise and flexible system that understands various user inputs.</a:t>
            </a:r>
            <a:endParaRPr sz="2400">
              <a:sym typeface="+mn-ea"/>
            </a:endParaRPr>
          </a:p>
          <a:p>
            <a:pPr marL="0" indent="0" defTabSz="425450">
              <a:spcBef>
                <a:spcPts val="0"/>
              </a:spcBef>
              <a:buSzTx/>
              <a:buFont typeface="Arial" panose="020B0604020202090204" pitchFamily="34" charset="0"/>
              <a:buNone/>
              <a:defRPr sz="1955">
                <a:latin typeface="Times Roman"/>
                <a:ea typeface="Times Roman"/>
                <a:cs typeface="Times Roman"/>
                <a:sym typeface="Times Roman"/>
              </a:defRPr>
            </a:pPr>
            <a:r>
              <a:rPr sz="2400">
                <a:sym typeface="+mn-ea"/>
              </a:rPr>
              <a:t> </a:t>
            </a:r>
            <a:endParaRPr sz="2400">
              <a:sym typeface="+mn-ea"/>
            </a:endParaRPr>
          </a:p>
          <a:p>
            <a:pPr defTabSz="425450">
              <a:spcBef>
                <a:spcPts val="0"/>
              </a:spcBef>
              <a:buSzTx/>
              <a:buFont typeface="Arial" panose="020B0604020202090204" pitchFamily="34" charset="0"/>
              <a:buChar char="•"/>
              <a:defRPr sz="1955">
                <a:latin typeface="Times Roman"/>
                <a:ea typeface="Times Roman"/>
                <a:cs typeface="Times Roman"/>
                <a:sym typeface="Times Roman"/>
              </a:defRPr>
            </a:pPr>
            <a:r>
              <a:rPr sz="2400">
                <a:sym typeface="+mn-ea"/>
              </a:rPr>
              <a:t>The user interface is improved with input methods like speech and image, and a quick copy capability. An all-auth login mechanism ensures security and personalized interactions. </a:t>
            </a:r>
            <a:endParaRPr sz="2400">
              <a:sym typeface="+mn-ea"/>
            </a:endParaRPr>
          </a:p>
          <a:p>
            <a:pPr marL="0" indent="0" defTabSz="425450">
              <a:spcBef>
                <a:spcPts val="0"/>
              </a:spcBef>
              <a:buSzTx/>
              <a:buFont typeface="Arial" panose="020B0604020202090204" pitchFamily="34" charset="0"/>
              <a:buNone/>
              <a:defRPr sz="1955">
                <a:latin typeface="Times Roman"/>
                <a:ea typeface="Times Roman"/>
                <a:cs typeface="Times Roman"/>
                <a:sym typeface="Times Roman"/>
              </a:defRPr>
            </a:pPr>
            <a:endParaRPr sz="2400">
              <a:sym typeface="+mn-ea"/>
            </a:endParaRPr>
          </a:p>
          <a:p>
            <a:pPr defTabSz="425450">
              <a:spcBef>
                <a:spcPts val="0"/>
              </a:spcBef>
              <a:buSzTx/>
              <a:buFont typeface="Arial" panose="020B0604020202090204" pitchFamily="34" charset="0"/>
              <a:buChar char="•"/>
              <a:defRPr sz="1955">
                <a:latin typeface="Times Roman"/>
                <a:ea typeface="Times Roman"/>
                <a:cs typeface="Times Roman"/>
                <a:sym typeface="Times Roman"/>
              </a:defRPr>
            </a:pPr>
            <a:r>
              <a:rPr sz="2400">
                <a:sym typeface="+mn-ea"/>
              </a:rPr>
              <a:t>Future upgrades may focus on improving ML models and incorporating more features and languages.</a:t>
            </a:r>
            <a:endParaRPr sz="2400">
              <a:sym typeface="+mn-ea"/>
            </a:endParaRPr>
          </a:p>
          <a:p>
            <a:pPr marL="0" indent="0" defTabSz="425450">
              <a:spcBef>
                <a:spcPts val="0"/>
              </a:spcBef>
              <a:buSzTx/>
              <a:buFont typeface="Arial" panose="020B0604020202090204" pitchFamily="34" charset="0"/>
              <a:buNone/>
              <a:defRPr sz="1955">
                <a:latin typeface="Times Roman"/>
                <a:ea typeface="Times Roman"/>
                <a:cs typeface="Times Roman"/>
                <a:sym typeface="Times Roman"/>
              </a:defRPr>
            </a:pPr>
            <a:endParaRPr sz="2400">
              <a:sym typeface="+mn-ea"/>
            </a:endParaRPr>
          </a:p>
          <a:p>
            <a:pPr defTabSz="425450">
              <a:spcBef>
                <a:spcPts val="0"/>
              </a:spcBef>
              <a:buSzTx/>
              <a:buFont typeface="Arial" panose="020B0604020202090204" pitchFamily="34" charset="0"/>
              <a:buChar char="•"/>
              <a:defRPr sz="1955">
                <a:latin typeface="Times Roman"/>
                <a:ea typeface="Times Roman"/>
                <a:cs typeface="Times Roman"/>
                <a:sym typeface="Times Roman"/>
              </a:defRPr>
            </a:pPr>
            <a:r>
              <a:rPr sz="2400">
                <a:sym typeface="+mn-ea"/>
              </a:rPr>
              <a:t>Our chatbot offers a superior user experience through live events, making it stand out. Future enhancements include a Google-like interface for a centralized access to all facilities, further enhancing the platform's user experience.</a:t>
            </a:r>
            <a:endParaRPr sz="2400">
              <a:sym typeface="+mn-ea"/>
            </a:endParaRPr>
          </a:p>
          <a:p>
            <a:pPr marL="0" indent="0" defTabSz="425450">
              <a:spcBef>
                <a:spcPts val="0"/>
              </a:spcBef>
              <a:buSzTx/>
              <a:buFont typeface="Arial" panose="020B0604020202090204" pitchFamily="34" charset="0"/>
              <a:buNone/>
              <a:defRPr sz="1955">
                <a:latin typeface="Times Roman"/>
                <a:ea typeface="Times Roman"/>
                <a:cs typeface="Times Roman"/>
                <a:sym typeface="Times Roman"/>
              </a:defRPr>
            </a:pPr>
            <a:endParaRPr sz="2400">
              <a:sym typeface="+mn-ea"/>
            </a:endParaRPr>
          </a:p>
          <a:p>
            <a:pPr defTabSz="425450">
              <a:spcBef>
                <a:spcPts val="0"/>
              </a:spcBef>
              <a:buSzTx/>
              <a:buFont typeface="Arial" panose="020B0604020202090204" pitchFamily="34" charset="0"/>
              <a:buChar char="•"/>
              <a:defRPr sz="1955">
                <a:latin typeface="Times Roman"/>
                <a:ea typeface="Times Roman"/>
                <a:cs typeface="Times Roman"/>
                <a:sym typeface="Times Roman"/>
              </a:defRPr>
            </a:pPr>
            <a:r>
              <a:rPr sz="2400">
                <a:sym typeface="+mn-ea"/>
              </a:rPr>
              <a:t>Chatbots are revolutionizing communication and customer support, with emerging technologies and AI enhancing their effectiveness.A chatbot, allows adolescent users to openly discuss their mental health issues, a crucial concern for society. </a:t>
            </a:r>
            <a:endParaRPr sz="2400">
              <a:sym typeface="+mn-ea"/>
            </a:endParaRPr>
          </a:p>
          <a:p>
            <a:pPr marL="0" indent="0" defTabSz="425450">
              <a:spcBef>
                <a:spcPts val="0"/>
              </a:spcBef>
              <a:buSzTx/>
              <a:buFont typeface="Arial" panose="020B0604020202090204" pitchFamily="34" charset="0"/>
              <a:buNone/>
              <a:defRPr sz="1955">
                <a:latin typeface="Times Roman"/>
                <a:ea typeface="Times Roman"/>
                <a:cs typeface="Times Roman"/>
                <a:sym typeface="Times Roman"/>
              </a:defRPr>
            </a:pPr>
            <a:endParaRPr sz="2400">
              <a:sym typeface="+mn-ea"/>
            </a:endParaRPr>
          </a:p>
          <a:p>
            <a:pPr defTabSz="425450">
              <a:spcBef>
                <a:spcPts val="0"/>
              </a:spcBef>
              <a:buSzTx/>
              <a:buFont typeface="Arial" panose="020B0604020202090204" pitchFamily="34" charset="0"/>
              <a:buChar char="•"/>
              <a:defRPr sz="1955">
                <a:latin typeface="Times Roman"/>
                <a:ea typeface="Times Roman"/>
                <a:cs typeface="Times Roman"/>
                <a:sym typeface="Times Roman"/>
              </a:defRPr>
            </a:pPr>
            <a:r>
              <a:rPr sz="2400">
                <a:sym typeface="+mn-ea"/>
              </a:rPr>
              <a:t>The project aims to analyze emotional disturbances faced by teenagers and their causes, fostering happier generations. The use of technology in implementing a conversational chatbot can further enhance the user experience. Overall, chatbots are proving to be a valuable tool in promoting mental health.</a:t>
            </a:r>
            <a:endParaRPr sz="2400">
              <a:sym typeface="+mn-ea"/>
            </a:endParaRPr>
          </a:p>
          <a:p>
            <a:pPr>
              <a:buFont typeface="Arial" panose="020B0604020202090204" pitchFamily="34" charset="0"/>
              <a:buChar char="•"/>
            </a:p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p:txBody>
          <a:bodyPr/>
          <a:p>
            <a:r>
              <a:rPr lang="en-US"/>
              <a:t>                                             </a:t>
            </a:r>
            <a:endParaRPr lang="en-US"/>
          </a:p>
        </p:txBody>
      </p:sp>
      <p:pic>
        <p:nvPicPr>
          <p:cNvPr id="4" name="Picture 3"/>
          <p:cNvPicPr>
            <a:picLocks noChangeAspect="1"/>
          </p:cNvPicPr>
          <p:nvPr/>
        </p:nvPicPr>
        <p:blipFill>
          <a:blip r:embed="rId1"/>
          <a:stretch>
            <a:fillRect/>
          </a:stretch>
        </p:blipFill>
        <p:spPr>
          <a:xfrm>
            <a:off x="269240" y="1143000"/>
            <a:ext cx="5273675" cy="3790315"/>
          </a:xfrm>
          <a:prstGeom prst="rect">
            <a:avLst/>
          </a:prstGeom>
        </p:spPr>
      </p:pic>
      <p:pic>
        <p:nvPicPr>
          <p:cNvPr id="5" name="Picture 4"/>
          <p:cNvPicPr>
            <a:picLocks noChangeAspect="1"/>
          </p:cNvPicPr>
          <p:nvPr/>
        </p:nvPicPr>
        <p:blipFill>
          <a:blip r:embed="rId2"/>
          <a:stretch>
            <a:fillRect/>
          </a:stretch>
        </p:blipFill>
        <p:spPr>
          <a:xfrm>
            <a:off x="5791200" y="1143000"/>
            <a:ext cx="5827395" cy="3790315"/>
          </a:xfrm>
          <a:prstGeom prst="rect">
            <a:avLst/>
          </a:prstGeom>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itle 1"/>
          <p:cNvSpPr txBox="1">
            <a:spLocks noGrp="1"/>
          </p:cNvSpPr>
          <p:nvPr>
            <p:ph type="title"/>
          </p:nvPr>
        </p:nvSpPr>
        <p:spPr>
          <a:xfrm>
            <a:off x="812800" y="274638"/>
            <a:ext cx="10668000" cy="487363"/>
          </a:xfrm>
          <a:prstGeom prst="rect">
            <a:avLst/>
          </a:prstGeom>
        </p:spPr>
        <p:txBody>
          <a:bodyPr/>
          <a:lstStyle>
            <a:lvl1pPr defTabSz="850265">
              <a:defRPr sz="2605"/>
            </a:lvl1pPr>
          </a:lstStyle>
          <a:p>
            <a:r>
              <a:t>Conclusion</a:t>
            </a:r>
          </a:p>
        </p:txBody>
      </p:sp>
      <p:sp>
        <p:nvSpPr>
          <p:cNvPr id="152" name="Content Placeholder 2"/>
          <p:cNvSpPr txBox="1">
            <a:spLocks noGrp="1"/>
          </p:cNvSpPr>
          <p:nvPr>
            <p:ph type="body" idx="1"/>
          </p:nvPr>
        </p:nvSpPr>
        <p:spPr>
          <a:xfrm>
            <a:off x="685800" y="1143001"/>
            <a:ext cx="10668000" cy="4952997"/>
          </a:xfrm>
          <a:prstGeom prst="rect">
            <a:avLst/>
          </a:prstGeom>
        </p:spPr>
        <p:txBody>
          <a:bodyPr/>
          <a:lstStyle/>
          <a:p>
            <a:pPr marL="0" indent="0" defTabSz="425450">
              <a:spcBef>
                <a:spcPts val="0"/>
              </a:spcBef>
              <a:buSzTx/>
              <a:buFontTx/>
              <a:buNone/>
              <a:defRPr sz="1955">
                <a:latin typeface="Times Roman"/>
                <a:ea typeface="Times Roman"/>
                <a:cs typeface="Times Roman"/>
                <a:sym typeface="Times Roman"/>
              </a:defRPr>
            </a:pPr>
            <a:r>
              <a:rPr sz="2000"/>
              <a:t>In conclusion, our machine learning (ML)-powered chatbot offers a transformative approach to enhancing customer relationships. What sets this chatbot apart is its unique "speak aloud" feature, enabling users to interact via spoken queries. By combining Language Model (LM) techniques with ML-based models, the system ensures both precision and adaptability in understanding various user inputs. The user interface is further enhanced with multiple input options, including voice, image-to-text conversion, and a quick copy feature, providing a comprehensive and efficient solution. Security is prioritized through an all-auth login mechanism, ensuring personalized and secure interactions. Future updates will focus on improving the precision of the ML models, expanding functionality, and adding support for additional languages. This project represents a new era for customer service, leveraging advanced technology to revolutionize the user experience.</a:t>
            </a:r>
            <a:endParaRPr sz="2000"/>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Google Shape;114;p17"/>
          <p:cNvSpPr txBox="1">
            <a:spLocks noGrp="1"/>
          </p:cNvSpPr>
          <p:nvPr>
            <p:ph type="title"/>
          </p:nvPr>
        </p:nvSpPr>
        <p:spPr>
          <a:xfrm>
            <a:off x="812800" y="274638"/>
            <a:ext cx="10668000" cy="487501"/>
          </a:xfrm>
          <a:prstGeom prst="rect">
            <a:avLst/>
          </a:prstGeom>
        </p:spPr>
        <p:txBody>
          <a:bodyPr lIns="45699" tIns="45699" rIns="45699" bIns="45699"/>
          <a:lstStyle>
            <a:lvl1pPr indent="144780" defTabSz="868680">
              <a:lnSpc>
                <a:spcPct val="200000"/>
              </a:lnSpc>
              <a:defRPr sz="2660" b="0">
                <a:latin typeface="Cambria"/>
                <a:ea typeface="Cambria"/>
                <a:cs typeface="Cambria"/>
                <a:sym typeface="Cambria"/>
              </a:defRPr>
            </a:lvl1pPr>
          </a:lstStyle>
          <a:p>
            <a:r>
              <a:t>Github Link</a:t>
            </a:r>
          </a:p>
        </p:txBody>
      </p:sp>
      <p:sp>
        <p:nvSpPr>
          <p:cNvPr id="155" name="Google Shape;115;p17"/>
          <p:cNvSpPr txBox="1">
            <a:spLocks noGrp="1"/>
          </p:cNvSpPr>
          <p:nvPr>
            <p:ph type="body" idx="1"/>
          </p:nvPr>
        </p:nvSpPr>
        <p:spPr>
          <a:xfrm>
            <a:off x="812800" y="1143000"/>
            <a:ext cx="10668000" cy="4953000"/>
          </a:xfrm>
          <a:prstGeom prst="rect">
            <a:avLst/>
          </a:prstGeom>
        </p:spPr>
        <p:txBody>
          <a:bodyPr lIns="45699" tIns="45699" rIns="45699" bIns="45699"/>
          <a:lstStyle/>
          <a:p/>
        </p:txBody>
      </p:sp>
      <p:sp>
        <p:nvSpPr>
          <p:cNvPr id="156" name="Google Shape;115;p17"/>
          <p:cNvSpPr txBox="1"/>
          <p:nvPr/>
        </p:nvSpPr>
        <p:spPr>
          <a:xfrm>
            <a:off x="914404" y="1066800"/>
            <a:ext cx="10576552" cy="4178300"/>
          </a:xfrm>
          <a:prstGeom prst="rect">
            <a:avLst/>
          </a:prstGeom>
          <a:ln w="12700">
            <a:miter lim="400000"/>
          </a:ln>
        </p:spPr>
        <p:txBody>
          <a:bodyPr lIns="45699" tIns="45699" rIns="45699" bIns="45699">
            <a:normAutofit/>
          </a:bodyPr>
          <a:lstStyle/>
          <a:p>
            <a:pPr marL="190500" indent="-38100" algn="just">
              <a:defRPr sz="2400">
                <a:latin typeface="Cambria"/>
                <a:ea typeface="Cambria"/>
                <a:cs typeface="Cambria"/>
                <a:sym typeface="Cambria"/>
              </a:defRPr>
            </a:pPr>
            <a:endParaRPr>
              <a:latin typeface="Verdana" panose="020B0804030504040204"/>
              <a:ea typeface="Verdana" panose="020B0804030504040204"/>
              <a:cs typeface="Verdana" panose="020B0804030504040204"/>
              <a:sym typeface="Verdana" panose="020B0804030504040204"/>
            </a:endParaRPr>
          </a:p>
          <a:p>
            <a:pPr marL="190500" indent="-38100" algn="just">
              <a:defRPr sz="2400">
                <a:solidFill>
                  <a:srgbClr val="953735"/>
                </a:solidFill>
                <a:latin typeface="Cambria"/>
                <a:ea typeface="Cambria"/>
                <a:cs typeface="Cambria"/>
                <a:sym typeface="Cambria"/>
              </a:defRPr>
            </a:pPr>
            <a:r>
              <a:t>Github Link</a:t>
            </a:r>
            <a:endParaRPr>
              <a:latin typeface="Verdana" panose="020B0804030504040204"/>
              <a:ea typeface="Verdana" panose="020B0804030504040204"/>
              <a:cs typeface="Verdana" panose="020B0804030504040204"/>
              <a:sym typeface="Verdana" panose="020B0804030504040204"/>
            </a:endParaRPr>
          </a:p>
          <a:p>
            <a:pPr marL="190500" indent="-38100" algn="just">
              <a:defRPr sz="2400">
                <a:latin typeface="Cambria"/>
                <a:ea typeface="Cambria"/>
                <a:cs typeface="Cambria"/>
                <a:sym typeface="Cambria"/>
              </a:defRPr>
            </a:pPr>
            <a:endParaRPr>
              <a:latin typeface="Verdana" panose="020B0804030504040204"/>
              <a:ea typeface="Verdana" panose="020B0804030504040204"/>
              <a:cs typeface="Verdana" panose="020B0804030504040204"/>
              <a:sym typeface="Verdana" panose="020B0804030504040204"/>
            </a:endParaRPr>
          </a:p>
          <a:p>
            <a:pPr marL="190500" indent="-38100" algn="just">
              <a:lnSpc>
                <a:spcPct val="200000"/>
              </a:lnSpc>
              <a:defRPr sz="2400">
                <a:latin typeface="Cambria"/>
                <a:ea typeface="Cambria"/>
                <a:cs typeface="Cambria"/>
                <a:sym typeface="Cambria"/>
              </a:defRPr>
            </a:pPr>
            <a:endParaRPr>
              <a:latin typeface="Verdana" panose="020B0804030504040204"/>
              <a:ea typeface="Verdana" panose="020B0804030504040204"/>
              <a:cs typeface="Verdana" panose="020B0804030504040204"/>
              <a:sym typeface="Verdana" panose="020B0804030504040204"/>
            </a:endParaRPr>
          </a:p>
          <a:p>
            <a:pPr marL="190500" indent="-38100" algn="just">
              <a:lnSpc>
                <a:spcPct val="200000"/>
              </a:lnSpc>
              <a:defRPr sz="2400">
                <a:latin typeface="Cambria"/>
                <a:ea typeface="Cambria"/>
                <a:cs typeface="Cambria"/>
                <a:sym typeface="Cambria"/>
              </a:defRPr>
            </a:pPr>
            <a:endParaRPr>
              <a:latin typeface="Verdana" panose="020B0804030504040204"/>
              <a:ea typeface="Verdana" panose="020B0804030504040204"/>
              <a:cs typeface="Verdana" panose="020B0804030504040204"/>
              <a:sym typeface="Verdana" panose="020B0804030504040204"/>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Title 1"/>
          <p:cNvSpPr txBox="1">
            <a:spLocks noGrp="1"/>
          </p:cNvSpPr>
          <p:nvPr>
            <p:ph type="title"/>
          </p:nvPr>
        </p:nvSpPr>
        <p:spPr>
          <a:xfrm>
            <a:off x="812800" y="274638"/>
            <a:ext cx="10668000" cy="487363"/>
          </a:xfrm>
          <a:prstGeom prst="rect">
            <a:avLst/>
          </a:prstGeom>
        </p:spPr>
        <p:txBody>
          <a:bodyPr/>
          <a:lstStyle>
            <a:lvl1pPr defTabSz="850265">
              <a:defRPr sz="2605"/>
            </a:lvl1pPr>
          </a:lstStyle>
          <a:p>
            <a:r>
              <a:t>References</a:t>
            </a:r>
          </a:p>
        </p:txBody>
      </p:sp>
      <p:sp>
        <p:nvSpPr>
          <p:cNvPr id="159" name="Content Placeholder 2"/>
          <p:cNvSpPr txBox="1">
            <a:spLocks noGrp="1"/>
          </p:cNvSpPr>
          <p:nvPr>
            <p:ph type="body" idx="1"/>
          </p:nvPr>
        </p:nvSpPr>
        <p:spPr>
          <a:xfrm>
            <a:off x="812800" y="1143001"/>
            <a:ext cx="10668000" cy="4952997"/>
          </a:xfrm>
          <a:prstGeom prst="rect">
            <a:avLst/>
          </a:prstGeom>
        </p:spPr>
        <p:txBody>
          <a:bodyPr>
            <a:normAutofit lnSpcReduction="20000"/>
          </a:bodyPr>
          <a:lstStyle/>
          <a:p>
            <a:pPr marL="0" indent="0">
              <a:buNone/>
            </a:pPr>
            <a:r>
              <a:t>1. (PDF) Customer Support Chatbot Using Machine Learning</a:t>
            </a:r>
          </a:p>
          <a:p>
            <a:pPr marL="0" indent="0">
              <a:buNone/>
            </a:pPr>
            <a:r>
              <a:t>https://www.researchgate.net/publication/343980800_Customer_Support_Chatbot_Using_Machine_Learning</a:t>
            </a:r>
          </a:p>
          <a:p>
            <a:pPr marL="0" indent="0">
              <a:buNone/>
            </a:pPr>
          </a:p>
          <a:p>
            <a:pPr marL="0" indent="0">
              <a:buNone/>
            </a:pPr>
            <a:r>
              <a:rPr lang="en-US"/>
              <a:t>2.</a:t>
            </a:r>
            <a:r>
              <a:t>Flask Basic tutorial</a:t>
            </a:r>
          </a:p>
          <a:p>
            <a:pPr marL="0" indent="0">
              <a:buNone/>
            </a:pPr>
            <a:r>
              <a:t>https://www.tutorialspoint.com/flask/index.htm</a:t>
            </a:r>
            <a:r>
              <a:rPr lang="en-US"/>
              <a:t>l</a:t>
            </a:r>
            <a:endParaRPr lang="en-US"/>
          </a:p>
          <a:p>
            <a:pPr marL="0" indent="0">
              <a:buNone/>
            </a:pPr>
            <a:endParaRPr lang="en-US"/>
          </a:p>
          <a:p>
            <a:pPr marL="0" indent="0">
              <a:buNone/>
            </a:pPr>
            <a:r>
              <a:rPr lang="en-US"/>
              <a:t>3.</a:t>
            </a:r>
            <a:r>
              <a:t>CUSTOMER SUPPORT CHATBOT WITH MACHINE ...</a:t>
            </a:r>
          </a:p>
          <a:p>
            <a:pPr marL="0" indent="0">
              <a:buNone/>
            </a:pPr>
            <a:r>
              <a:t>International Research Journal of Engineering and Technology (IRJET)</a:t>
            </a:r>
          </a:p>
          <a:p>
            <a:pPr marL="0" indent="0">
              <a:buNone/>
            </a:pPr>
            <a:r>
              <a:t>https://www.irjet.net </a:t>
            </a:r>
          </a:p>
          <a:p>
            <a:pPr marL="0" indent="0">
              <a:buNone/>
            </a:p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Publication Details</a:t>
            </a:r>
            <a:endParaRPr lang="en-US"/>
          </a:p>
        </p:txBody>
      </p:sp>
      <p:sp>
        <p:nvSpPr>
          <p:cNvPr id="3" name="Text Placeholder 2"/>
          <p:cNvSpPr>
            <a:spLocks noGrp="1"/>
          </p:cNvSpPr>
          <p:nvPr>
            <p:ph type="body" idx="1"/>
          </p:nvPr>
        </p:nvSpPr>
        <p:spPr/>
        <p:txBody>
          <a:bodyPr/>
          <a:p>
            <a:endParaRPr lang="en-US"/>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itle 1"/>
          <p:cNvSpPr txBox="1">
            <a:spLocks noGrp="1"/>
          </p:cNvSpPr>
          <p:nvPr>
            <p:ph type="title"/>
          </p:nvPr>
        </p:nvSpPr>
        <p:spPr>
          <a:xfrm>
            <a:off x="812800" y="274638"/>
            <a:ext cx="10668000" cy="487363"/>
          </a:xfrm>
          <a:prstGeom prst="rect">
            <a:avLst/>
          </a:prstGeom>
        </p:spPr>
        <p:txBody>
          <a:bodyPr/>
          <a:lstStyle>
            <a:lvl1pPr defTabSz="850265">
              <a:defRPr sz="2605"/>
            </a:lvl1pPr>
          </a:lstStyle>
          <a:p>
            <a:r>
              <a:t>Introduction</a:t>
            </a:r>
          </a:p>
        </p:txBody>
      </p:sp>
      <p:sp>
        <p:nvSpPr>
          <p:cNvPr id="122" name="Content Placeholder 2"/>
          <p:cNvSpPr txBox="1">
            <a:spLocks noGrp="1"/>
          </p:cNvSpPr>
          <p:nvPr>
            <p:ph type="body" idx="1"/>
          </p:nvPr>
        </p:nvSpPr>
        <p:spPr>
          <a:xfrm>
            <a:off x="812800" y="1143001"/>
            <a:ext cx="10668000" cy="4952997"/>
          </a:xfrm>
          <a:prstGeom prst="rect">
            <a:avLst/>
          </a:prstGeom>
        </p:spPr>
        <p:txBody>
          <a:bodyPr>
            <a:normAutofit/>
          </a:bodyPr>
          <a:lstStyle/>
          <a:p>
            <a:pPr marL="0" indent="0" algn="l">
              <a:buNone/>
            </a:pPr>
            <a:r>
              <a:rPr sz="2000"/>
              <a:t>Chatbots are software programs created explicitly for textual or spoken conversation. These apps frequently act as virtual assistants or companions by trying to mimic human behavior. Although passing the Turing test has always been the goal, reaching this level of sophistication in 2023 will still be difficult.</a:t>
            </a:r>
            <a:endParaRPr sz="2000"/>
          </a:p>
          <a:p>
            <a:pPr marL="0" indent="0" algn="l">
              <a:buNone/>
            </a:pPr>
            <a:endParaRPr sz="2000"/>
          </a:p>
          <a:p>
            <a:pPr marL="0" indent="0" algn="l">
              <a:buNone/>
            </a:pPr>
            <a:r>
              <a:rPr sz="2000"/>
              <a:t>Three main categories arise in chatbot development:</a:t>
            </a:r>
            <a:endParaRPr sz="2000"/>
          </a:p>
          <a:p>
            <a:pPr marL="0" indent="0" algn="l">
              <a:buNone/>
            </a:pPr>
            <a:r>
              <a:rPr sz="2000"/>
              <a:t>1. Rule-based chatbots</a:t>
            </a:r>
            <a:endParaRPr sz="2000"/>
          </a:p>
          <a:p>
            <a:pPr marL="0" indent="0" algn="l">
              <a:buNone/>
            </a:pPr>
            <a:r>
              <a:rPr sz="2000"/>
              <a:t>2. Retrieval-based chatbots</a:t>
            </a:r>
            <a:endParaRPr sz="2000"/>
          </a:p>
          <a:p>
            <a:pPr marL="0" indent="0" algn="l">
              <a:buNone/>
            </a:pPr>
            <a:r>
              <a:rPr sz="2000"/>
              <a:t>3. Autonomous and self-learning chatbots</a:t>
            </a:r>
            <a:endParaRPr sz="2000"/>
          </a:p>
          <a:p>
            <a:pPr marL="0" indent="0" algn="l">
              <a:buNone/>
            </a:pPr>
            <a:endParaRPr sz="2000"/>
          </a:p>
          <a:p>
            <a:pPr marL="0" indent="0" algn="l">
              <a:buNone/>
            </a:pPr>
            <a:r>
              <a:rPr sz="2000"/>
              <a:t>Each kind, present and future, extends the variety of conversational agents on the market in 2023 by adding new features and</a:t>
            </a:r>
            <a:endParaRPr sz="2000"/>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Achievements (if any)</a:t>
            </a:r>
            <a:endParaRPr lang="en-US"/>
          </a:p>
        </p:txBody>
      </p:sp>
      <p:sp>
        <p:nvSpPr>
          <p:cNvPr id="3" name="Text Placeholder 2"/>
          <p:cNvSpPr>
            <a:spLocks noGrp="1"/>
          </p:cNvSpPr>
          <p:nvPr>
            <p:ph type="body" idx="1"/>
          </p:nvPr>
        </p:nvSpPr>
        <p:spPr/>
        <p:txBody>
          <a:bodyPr/>
          <a:p>
            <a:r>
              <a:rPr lang="en-US" b="1">
                <a:latin typeface="Verdana Bold" panose="020B0804030504040204" charset="0"/>
                <a:cs typeface="Verdana Bold" panose="020B0804030504040204" charset="0"/>
              </a:rPr>
              <a:t> Intelligent Automation &amp; Personalization:</a:t>
            </a:r>
            <a:r>
              <a:rPr lang="en-US"/>
              <a:t>-</a:t>
            </a:r>
            <a:r>
              <a:rPr lang="en-US" b="1">
                <a:latin typeface="Verdana Bold" panose="020B0804030504040204" charset="0"/>
                <a:cs typeface="Verdana Bold" panose="020B0804030504040204" charset="0"/>
              </a:rPr>
              <a:t>Zendesk's Answer Bot</a:t>
            </a:r>
            <a:r>
              <a:rPr lang="en-US"/>
              <a:t> uses ML to analyze customer queries and suggest relevant help center articles, offering personalized answers based on past behavior.</a:t>
            </a:r>
            <a:endParaRPr lang="en-US"/>
          </a:p>
          <a:p>
            <a:r>
              <a:rPr lang="en-US" b="1">
                <a:latin typeface="Verdana Bold" panose="020B0804030504040204" charset="0"/>
                <a:cs typeface="Verdana Bold" panose="020B0804030504040204" charset="0"/>
              </a:rPr>
              <a:t>Sentiment Analysis &amp; Emotional Intelligence:-</a:t>
            </a:r>
            <a:r>
              <a:rPr lang="en-US" b="1">
                <a:latin typeface="Verdana Bold" panose="020B0804030504040204" charset="0"/>
                <a:cs typeface="Verdana Bold" panose="020B0804030504040204" charset="0"/>
              </a:rPr>
              <a:t>LivePerson </a:t>
            </a:r>
            <a:r>
              <a:rPr lang="en-US">
                <a:latin typeface="Verdana" panose="020B0804030504040204" charset="0"/>
                <a:cs typeface="Verdana" panose="020B0804030504040204" charset="0"/>
              </a:rPr>
              <a:t>integrates sentiment analysis to detect customer emotions, adjusting the chatbot’s tone or escalating the conversation to a human agent when necessary.</a:t>
            </a:r>
            <a:endParaRPr lang="en-US">
              <a:latin typeface="Verdana" panose="020B0804030504040204" charset="0"/>
              <a:cs typeface="Verdana" panose="020B0804030504040204" charset="0"/>
            </a:endParaRPr>
          </a:p>
          <a:p>
            <a:r>
              <a:rPr lang="en-US" b="1">
                <a:latin typeface="Verdana Bold" panose="020B0804030504040204" charset="0"/>
                <a:cs typeface="Verdana Bold" panose="020B0804030504040204" charset="0"/>
              </a:rPr>
              <a:t>Automated Ticket Routing and Issue Resolution:-Freshdesk</a:t>
            </a:r>
            <a:r>
              <a:rPr lang="en-US">
                <a:latin typeface="Verdana" panose="020B0804030504040204" charset="0"/>
                <a:cs typeface="Verdana" panose="020B0804030504040204" charset="0"/>
              </a:rPr>
              <a:t> uses ML models to route tickets more efficiently and automatically suggest solutions to agents, speeding up the resolution process.</a:t>
            </a:r>
            <a:endParaRPr lang="en-US">
              <a:latin typeface="Verdana" panose="020B0804030504040204" charset="0"/>
              <a:cs typeface="Verdana" panose="020B0804030504040204" charset="0"/>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Title 1"/>
          <p:cNvSpPr txBox="1">
            <a:spLocks noGrp="1"/>
          </p:cNvSpPr>
          <p:nvPr>
            <p:ph type="title"/>
          </p:nvPr>
        </p:nvSpPr>
        <p:spPr>
          <a:xfrm>
            <a:off x="812800" y="274638"/>
            <a:ext cx="10668000" cy="487363"/>
          </a:xfrm>
          <a:prstGeom prst="rect">
            <a:avLst/>
          </a:prstGeom>
        </p:spPr>
        <p:txBody>
          <a:bodyPr/>
          <a:lstStyle>
            <a:lvl1pPr defTabSz="850265">
              <a:defRPr sz="2605"/>
            </a:lvl1pPr>
          </a:lstStyle>
          <a:p>
            <a:r>
              <a:t>Project work mapping with SDG</a:t>
            </a:r>
          </a:p>
        </p:txBody>
      </p:sp>
      <p:sp>
        <p:nvSpPr>
          <p:cNvPr id="162" name="AutoShape 6"/>
          <p:cNvSpPr txBox="1">
            <a:spLocks noGrp="1"/>
          </p:cNvSpPr>
          <p:nvPr>
            <p:ph type="body" idx="1"/>
          </p:nvPr>
        </p:nvSpPr>
        <p:spPr>
          <a:xfrm>
            <a:off x="812800" y="1143001"/>
            <a:ext cx="10668000" cy="4952997"/>
          </a:xfrm>
          <a:prstGeom prst="rect">
            <a:avLst/>
          </a:prstGeom>
        </p:spPr>
        <p:txBody>
          <a:bodyPr/>
          <a:lstStyle/>
          <a:p/>
        </p:txBody>
      </p:sp>
      <p:pic>
        <p:nvPicPr>
          <p:cNvPr id="163" name="Picture 7" descr="Picture 7"/>
          <p:cNvPicPr>
            <a:picLocks noChangeAspect="1"/>
          </p:cNvPicPr>
          <p:nvPr/>
        </p:nvPicPr>
        <p:blipFill>
          <a:blip r:embed="rId1"/>
          <a:stretch>
            <a:fillRect/>
          </a:stretch>
        </p:blipFill>
        <p:spPr>
          <a:xfrm>
            <a:off x="3461968" y="999785"/>
            <a:ext cx="5877974" cy="5420917"/>
          </a:xfrm>
          <a:prstGeom prst="rect">
            <a:avLst/>
          </a:prstGeom>
          <a:ln w="12700">
            <a:miter lim="400000"/>
            <a:headEnd/>
            <a:tailEnd/>
          </a:ln>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Title 1"/>
          <p:cNvSpPr txBox="1">
            <a:spLocks noGrp="1"/>
          </p:cNvSpPr>
          <p:nvPr>
            <p:ph type="title"/>
          </p:nvPr>
        </p:nvSpPr>
        <p:spPr>
          <a:xfrm>
            <a:off x="812800" y="274638"/>
            <a:ext cx="10668000" cy="487363"/>
          </a:xfrm>
          <a:prstGeom prst="rect">
            <a:avLst/>
          </a:prstGeom>
        </p:spPr>
        <p:txBody>
          <a:bodyPr/>
          <a:lstStyle/>
          <a:p>
            <a:pPr defTabSz="850265">
              <a:defRPr sz="2605"/>
            </a:pPr>
          </a:p>
        </p:txBody>
      </p:sp>
      <p:sp>
        <p:nvSpPr>
          <p:cNvPr id="166" name="Content Placeholder 2"/>
          <p:cNvSpPr txBox="1">
            <a:spLocks noGrp="1"/>
          </p:cNvSpPr>
          <p:nvPr>
            <p:ph type="body" idx="1"/>
          </p:nvPr>
        </p:nvSpPr>
        <p:spPr>
          <a:xfrm>
            <a:off x="812800" y="1143001"/>
            <a:ext cx="10668000" cy="4952997"/>
          </a:xfrm>
          <a:prstGeom prst="rect">
            <a:avLst/>
          </a:prstGeom>
        </p:spPr>
        <p:txBody>
          <a:bodyPr/>
          <a:lstStyle/>
          <a:p>
            <a:pPr marL="0" indent="0" algn="ctr">
              <a:buSzTx/>
              <a:buNone/>
              <a:defRPr sz="4400"/>
            </a:pPr>
          </a:p>
          <a:p>
            <a:pPr marL="0" indent="0" algn="ctr">
              <a:buSzTx/>
              <a:buNone/>
              <a:defRPr sz="4400"/>
            </a:pPr>
          </a:p>
          <a:p>
            <a:pPr marL="0" indent="0" algn="ctr">
              <a:spcBef>
                <a:spcPts val="1400"/>
              </a:spcBef>
              <a:buSzTx/>
              <a:buNone/>
              <a:defRPr sz="6000"/>
            </a:pPr>
            <a:r>
              <a:t>Thank You</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itle 1"/>
          <p:cNvSpPr txBox="1">
            <a:spLocks noGrp="1"/>
          </p:cNvSpPr>
          <p:nvPr>
            <p:ph type="title"/>
          </p:nvPr>
        </p:nvSpPr>
        <p:spPr>
          <a:xfrm>
            <a:off x="812800" y="274638"/>
            <a:ext cx="10668000" cy="487363"/>
          </a:xfrm>
          <a:prstGeom prst="rect">
            <a:avLst/>
          </a:prstGeom>
        </p:spPr>
        <p:txBody>
          <a:bodyPr/>
          <a:lstStyle>
            <a:lvl1pPr defTabSz="850265">
              <a:defRPr sz="2605"/>
            </a:lvl1pPr>
          </a:lstStyle>
          <a:p>
            <a:r>
              <a:t>Literature Review</a:t>
            </a:r>
          </a:p>
        </p:txBody>
      </p:sp>
      <p:sp>
        <p:nvSpPr>
          <p:cNvPr id="125" name="Content Placeholder 2"/>
          <p:cNvSpPr txBox="1">
            <a:spLocks noGrp="1"/>
          </p:cNvSpPr>
          <p:nvPr>
            <p:ph type="body" idx="1"/>
          </p:nvPr>
        </p:nvSpPr>
        <p:spPr>
          <a:xfrm>
            <a:off x="812800" y="1143001"/>
            <a:ext cx="10668000" cy="4952997"/>
          </a:xfrm>
          <a:prstGeom prst="rect">
            <a:avLst/>
          </a:prstGeom>
        </p:spPr>
        <p:txBody>
          <a:bodyPr/>
          <a:lstStyle/>
          <a:p>
            <a:pPr marL="208915" indent="-208915" defTabSz="557530">
              <a:spcBef>
                <a:spcPts val="300"/>
              </a:spcBef>
              <a:defRPr sz="1525"/>
            </a:pPr>
            <a:r>
              <a:rPr sz="1800"/>
              <a:t> A chatbot, also known as a "chat robot," is a computer program that uses artificial intelligence (AI) and natural language processing (NLP) to simulate human conversation through text or voice interactions.</a:t>
            </a:r>
            <a:endParaRPr sz="1800"/>
          </a:p>
          <a:p>
            <a:pPr marL="0" indent="0" defTabSz="557530">
              <a:spcBef>
                <a:spcPts val="300"/>
              </a:spcBef>
              <a:buNone/>
              <a:defRPr sz="1525"/>
            </a:pPr>
            <a:endParaRPr sz="1800"/>
          </a:p>
          <a:p>
            <a:pPr marL="208915" indent="-208915" defTabSz="557530">
              <a:spcBef>
                <a:spcPts val="300"/>
              </a:spcBef>
              <a:defRPr sz="1525"/>
            </a:pPr>
            <a:r>
              <a:rPr sz="1800"/>
              <a:t> These automated agents are designed to understand and respond to user queries, providing information, assistance, or performing tasks within defined parameters.</a:t>
            </a:r>
            <a:endParaRPr sz="1800"/>
          </a:p>
          <a:p>
            <a:pPr marL="0" indent="0" defTabSz="557530">
              <a:spcBef>
                <a:spcPts val="300"/>
              </a:spcBef>
              <a:buNone/>
              <a:defRPr sz="1525"/>
            </a:pPr>
            <a:endParaRPr sz="1800"/>
          </a:p>
          <a:p>
            <a:pPr marL="208915" indent="-208915" defTabSz="557530">
              <a:spcBef>
                <a:spcPts val="300"/>
              </a:spcBef>
              <a:defRPr sz="1525"/>
            </a:pPr>
            <a:r>
              <a:rPr sz="1800"/>
              <a:t>ELIZA, developed by Joseph Weizenbaum at MIT in 1966, is an early chatbot that uses pattern-matching techniques to simulate a Rogerian psychotherapist, demonstrating meaningful interaction.</a:t>
            </a:r>
            <a:endParaRPr sz="1800"/>
          </a:p>
          <a:p>
            <a:pPr marL="0" indent="0" defTabSz="557530">
              <a:spcBef>
                <a:spcPts val="300"/>
              </a:spcBef>
              <a:buNone/>
              <a:defRPr sz="1525"/>
            </a:pPr>
            <a:endParaRPr sz="1800"/>
          </a:p>
          <a:p>
            <a:pPr marL="208915" indent="-208915" defTabSz="557530">
              <a:spcBef>
                <a:spcPts val="300"/>
              </a:spcBef>
              <a:defRPr sz="1525"/>
            </a:pPr>
            <a:r>
              <a:rPr sz="1800"/>
              <a:t>ALICE, developed by Dr. Richard Wallace in 1995, was a rule-based chatbot that gained popularity online. Smarter Child, created by Active Buddy in 2001, was one of the first chatbots to gain widespread popularity, providing information on various topics.</a:t>
            </a:r>
            <a:endParaRPr sz="1800"/>
          </a:p>
          <a:p>
            <a:pPr marL="208915" indent="-208915" defTabSz="557530">
              <a:spcBef>
                <a:spcPts val="300"/>
              </a:spcBef>
              <a:defRPr sz="1525"/>
            </a:pPr>
            <a:endParaRPr sz="1800"/>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a:sym typeface="+mn-ea"/>
              </a:rPr>
              <a:t>Literature Review</a:t>
            </a:r>
            <a:endParaRPr lang="en-US"/>
          </a:p>
        </p:txBody>
      </p:sp>
      <p:sp>
        <p:nvSpPr>
          <p:cNvPr id="3" name="Text Placeholder 2"/>
          <p:cNvSpPr>
            <a:spLocks noGrp="1"/>
          </p:cNvSpPr>
          <p:nvPr>
            <p:ph type="body" idx="1"/>
          </p:nvPr>
        </p:nvSpPr>
        <p:spPr/>
        <p:txBody>
          <a:bodyPr>
            <a:normAutofit/>
          </a:bodyPr>
          <a:p>
            <a:pPr marL="208915" indent="-208915" defTabSz="557530">
              <a:spcBef>
                <a:spcPts val="300"/>
              </a:spcBef>
              <a:defRPr sz="1525"/>
            </a:pPr>
            <a:r>
              <a:rPr sz="1800">
                <a:sym typeface="+mn-ea"/>
              </a:rPr>
              <a:t> IBM's Watson in 2011 demonstrated the power of machine learning and natural language processing, winning Jeopardy! and demonstrating applications in healthcare and finance. Siri, introduced by Apple in 2011, introduced voice-activated personal assistants, demonstrating the potential for natural language understanding in mobile devices. </a:t>
            </a:r>
            <a:endParaRPr sz="1800">
              <a:sym typeface="+mn-ea"/>
            </a:endParaRPr>
          </a:p>
          <a:p>
            <a:pPr marL="0" indent="0" defTabSz="557530">
              <a:spcBef>
                <a:spcPts val="300"/>
              </a:spcBef>
              <a:buNone/>
              <a:defRPr sz="1525"/>
            </a:pPr>
            <a:endParaRPr sz="1800">
              <a:sym typeface="+mn-ea"/>
            </a:endParaRPr>
          </a:p>
          <a:p>
            <a:pPr marL="208915" indent="-208915" defTabSz="557530">
              <a:spcBef>
                <a:spcPts val="300"/>
              </a:spcBef>
              <a:defRPr sz="1525"/>
            </a:pPr>
            <a:r>
              <a:rPr sz="1800">
                <a:sym typeface="+mn-ea"/>
              </a:rPr>
              <a:t>Facebook's Messenger Bots in 2016 marked a significant milestone in the widespread adoption of chatbots for commercial applications.</a:t>
            </a:r>
            <a:endParaRPr sz="1800">
              <a:sym typeface="+mn-ea"/>
            </a:endParaRPr>
          </a:p>
          <a:p>
            <a:pPr marL="0" indent="0" defTabSz="557530">
              <a:spcBef>
                <a:spcPts val="300"/>
              </a:spcBef>
              <a:buNone/>
              <a:defRPr sz="1525"/>
            </a:pPr>
            <a:endParaRPr sz="1800">
              <a:sym typeface="+mn-ea"/>
            </a:endParaRPr>
          </a:p>
          <a:p>
            <a:pPr marL="208915" indent="-208915" defTabSz="557530">
              <a:spcBef>
                <a:spcPts val="300"/>
              </a:spcBef>
              <a:defRPr sz="1525"/>
            </a:pPr>
            <a:r>
              <a:rPr sz="1800">
                <a:sym typeface="+mn-ea"/>
              </a:rPr>
              <a:t>OpenAI's GPT-3, a breakthrough in natural language processing, offers features like live news, weather scores, and microphone services for searching. It uses voice recognition to simulate human conversations using NLP, acting as a virtual friend to help users find answers easily. The chatbot also provides microphone services for voice recording.</a:t>
            </a:r>
            <a:endParaRPr sz="1800">
              <a:sym typeface="+mn-ea"/>
            </a:endParaRPr>
          </a:p>
          <a:p>
            <a:endParaRPr lang="en-US" sz="180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itle 1"/>
          <p:cNvSpPr txBox="1">
            <a:spLocks noGrp="1"/>
          </p:cNvSpPr>
          <p:nvPr>
            <p:ph type="title"/>
          </p:nvPr>
        </p:nvSpPr>
        <p:spPr>
          <a:xfrm>
            <a:off x="812800" y="274638"/>
            <a:ext cx="10668000" cy="487363"/>
          </a:xfrm>
          <a:prstGeom prst="rect">
            <a:avLst/>
          </a:prstGeom>
        </p:spPr>
        <p:txBody>
          <a:bodyPr/>
          <a:lstStyle>
            <a:lvl1pPr defTabSz="850265">
              <a:defRPr sz="2605"/>
            </a:lvl1pPr>
          </a:lstStyle>
          <a:p>
            <a:r>
              <a:t>Existing method Drawback</a:t>
            </a:r>
          </a:p>
        </p:txBody>
      </p:sp>
      <p:sp>
        <p:nvSpPr>
          <p:cNvPr id="128" name="Content Placeholder 2"/>
          <p:cNvSpPr txBox="1">
            <a:spLocks noGrp="1"/>
          </p:cNvSpPr>
          <p:nvPr>
            <p:ph type="body" idx="1"/>
          </p:nvPr>
        </p:nvSpPr>
        <p:spPr>
          <a:xfrm>
            <a:off x="812800" y="1143001"/>
            <a:ext cx="10668000" cy="4952997"/>
          </a:xfrm>
          <a:prstGeom prst="rect">
            <a:avLst/>
          </a:prstGeom>
        </p:spPr>
        <p:txBody>
          <a:bodyPr>
            <a:normAutofit lnSpcReduction="20000"/>
          </a:bodyPr>
          <a:lstStyle/>
          <a:p>
            <a:pPr marL="0" indent="0" defTabSz="374650">
              <a:spcBef>
                <a:spcPts val="0"/>
              </a:spcBef>
              <a:buSzTx/>
              <a:buNone/>
              <a:defRPr sz="1720">
                <a:latin typeface="Times Roman"/>
                <a:ea typeface="Times Roman"/>
                <a:cs typeface="Times Roman"/>
                <a:sym typeface="Times Roman"/>
              </a:defRPr>
            </a:pPr>
            <a:r>
              <a:t>* </a:t>
            </a:r>
            <a:r>
              <a:rPr>
                <a:latin typeface="Verdana Regular" panose="020B0804030504040204" charset="0"/>
                <a:cs typeface="Verdana Regular" panose="020B0804030504040204" charset="0"/>
              </a:rPr>
              <a:t>AI chatbots can potentially spread false or biased information due to their reliance on outdated, inaccurate, or irrelevant data from the vast internet pool. This can lead to misinformation.</a:t>
            </a:r>
            <a:endParaRPr>
              <a:latin typeface="Verdana Regular" panose="020B0804030504040204" charset="0"/>
              <a:cs typeface="Verdana Regular" panose="020B0804030504040204" charset="0"/>
            </a:endParaRPr>
          </a:p>
          <a:p>
            <a:pPr marL="0" indent="0" defTabSz="374650">
              <a:spcBef>
                <a:spcPts val="0"/>
              </a:spcBef>
              <a:buSzTx/>
              <a:buNone/>
              <a:defRPr sz="1720">
                <a:latin typeface="Times Roman"/>
                <a:ea typeface="Times Roman"/>
                <a:cs typeface="Times Roman"/>
                <a:sym typeface="Times Roman"/>
              </a:defRPr>
            </a:pPr>
            <a:endParaRPr>
              <a:latin typeface="Verdana Regular" panose="020B0804030504040204" charset="0"/>
              <a:cs typeface="Verdana Regular" panose="020B0804030504040204" charset="0"/>
            </a:endParaRPr>
          </a:p>
          <a:p>
            <a:pPr marL="0" indent="0" defTabSz="374650">
              <a:spcBef>
                <a:spcPts val="0"/>
              </a:spcBef>
              <a:buSzTx/>
              <a:buNone/>
              <a:defRPr sz="1720">
                <a:latin typeface="Times Roman"/>
                <a:ea typeface="Times Roman"/>
                <a:cs typeface="Times Roman"/>
                <a:sym typeface="Times Roman"/>
              </a:defRPr>
            </a:pPr>
            <a:r>
              <a:rPr>
                <a:latin typeface="Verdana Regular" panose="020B0804030504040204" charset="0"/>
                <a:cs typeface="Verdana Regular" panose="020B0804030504040204" charset="0"/>
              </a:rPr>
              <a:t>*Lack of emotional intelligence: Even though AI chatbots respond to queries in a conversational manner, they lack the emotional intelligence, empathy, and morality of an actual human. They might answer in potentially insensitive or disturbing ways, that might impact users’ feelings.</a:t>
            </a:r>
            <a:endParaRPr>
              <a:latin typeface="Verdana Regular" panose="020B0804030504040204" charset="0"/>
              <a:cs typeface="Verdana Regular" panose="020B0804030504040204" charset="0"/>
            </a:endParaRPr>
          </a:p>
          <a:p>
            <a:pPr marL="0" indent="0" defTabSz="374650">
              <a:spcBef>
                <a:spcPts val="0"/>
              </a:spcBef>
              <a:buSzTx/>
              <a:buNone/>
              <a:defRPr sz="1720">
                <a:latin typeface="Times Roman"/>
                <a:ea typeface="Times Roman"/>
                <a:cs typeface="Times Roman"/>
                <a:sym typeface="Times Roman"/>
              </a:defRPr>
            </a:pPr>
            <a:endParaRPr>
              <a:latin typeface="Verdana Regular" panose="020B0804030504040204" charset="0"/>
              <a:cs typeface="Verdana Regular" panose="020B0804030504040204" charset="0"/>
            </a:endParaRPr>
          </a:p>
          <a:p>
            <a:pPr marL="0" indent="0" defTabSz="374650">
              <a:spcBef>
                <a:spcPts val="0"/>
              </a:spcBef>
              <a:buSzTx/>
              <a:buNone/>
              <a:defRPr sz="1720">
                <a:latin typeface="Times Roman"/>
                <a:ea typeface="Times Roman"/>
                <a:cs typeface="Times Roman"/>
                <a:sym typeface="Times Roman"/>
              </a:defRPr>
            </a:pPr>
            <a:r>
              <a:rPr>
                <a:latin typeface="Verdana Regular" panose="020B0804030504040204" charset="0"/>
                <a:cs typeface="Verdana Regular" panose="020B0804030504040204" charset="0"/>
              </a:rPr>
              <a:t>*Limited creativity: AI chatbots are also known to fail at out-of-the-box thinking, scoring low on creativity and originality. They have a limited understanding of language and concepts and may provide answers that are irrelevant or incorrect.</a:t>
            </a:r>
            <a:endParaRPr>
              <a:latin typeface="Verdana Regular" panose="020B0804030504040204" charset="0"/>
              <a:cs typeface="Verdana Regular" panose="020B0804030504040204" charset="0"/>
            </a:endParaRPr>
          </a:p>
          <a:p>
            <a:pPr marL="0" indent="0" defTabSz="374650">
              <a:spcBef>
                <a:spcPts val="0"/>
              </a:spcBef>
              <a:buSzTx/>
              <a:buNone/>
              <a:defRPr sz="1720">
                <a:solidFill>
                  <a:srgbClr val="212529"/>
                </a:solidFill>
                <a:latin typeface="Helvetica Neue" panose="02000503000000020004"/>
                <a:ea typeface="Helvetica Neue" panose="02000503000000020004"/>
                <a:cs typeface="Helvetica Neue" panose="02000503000000020004"/>
                <a:sym typeface="Helvetica Neue" panose="02000503000000020004"/>
              </a:defRPr>
            </a:pPr>
            <a:endParaRPr>
              <a:latin typeface="Verdana Regular" panose="020B0804030504040204" charset="0"/>
              <a:cs typeface="Verdana Regular" panose="020B0804030504040204" charset="0"/>
            </a:endParaRPr>
          </a:p>
          <a:p>
            <a:pPr marL="0" indent="0" defTabSz="374650">
              <a:spcBef>
                <a:spcPts val="0"/>
              </a:spcBef>
              <a:buSzTx/>
              <a:buNone/>
              <a:defRPr sz="1720">
                <a:solidFill>
                  <a:srgbClr val="212529"/>
                </a:solidFill>
                <a:latin typeface="Helvetica Neue" panose="02000503000000020004"/>
                <a:ea typeface="Helvetica Neue" panose="02000503000000020004"/>
                <a:cs typeface="Helvetica Neue" panose="02000503000000020004"/>
                <a:sym typeface="Helvetica Neue" panose="02000503000000020004"/>
              </a:defRPr>
            </a:pPr>
            <a:r>
              <a:rPr>
                <a:latin typeface="Verdana Regular" panose="020B0804030504040204" charset="0"/>
                <a:cs typeface="Verdana Regular" panose="020B0804030504040204" charset="0"/>
              </a:rPr>
              <a:t>*Risk of hacking: As AI advances, bad actors are increasingly using AI chatbots to carry out social engineering attacks. They can impersonate someone else’s writing style to make phishing attacks seem more realistic. At the same time, AI chatbots can create malicious scripts and malware and exploit vulnerabilities, leading to security incidents and data </a:t>
            </a:r>
            <a:endParaRPr>
              <a:latin typeface="Verdana Regular" panose="020B0804030504040204" charset="0"/>
              <a:cs typeface="Verdana Regular" panose="020B0804030504040204" charset="0"/>
            </a:endParaRPr>
          </a:p>
          <a:p>
            <a:pPr marL="0" indent="0" defTabSz="374650">
              <a:spcBef>
                <a:spcPts val="0"/>
              </a:spcBef>
              <a:buSzTx/>
              <a:buNone/>
              <a:defRPr sz="1720">
                <a:solidFill>
                  <a:srgbClr val="212529"/>
                </a:solidFill>
                <a:latin typeface="Helvetica Neue" panose="02000503000000020004"/>
                <a:ea typeface="Helvetica Neue" panose="02000503000000020004"/>
                <a:cs typeface="Helvetica Neue" panose="02000503000000020004"/>
                <a:sym typeface="Helvetica Neue" panose="02000503000000020004"/>
              </a:defRPr>
            </a:pPr>
            <a:r>
              <a:rPr>
                <a:latin typeface="Verdana Regular" panose="020B0804030504040204" charset="0"/>
                <a:cs typeface="Verdana Regular" panose="020B0804030504040204" charset="0"/>
              </a:rPr>
              <a:t>exfiltration.</a:t>
            </a:r>
            <a:endParaRPr>
              <a:latin typeface="Verdana Regular" panose="020B0804030504040204" charset="0"/>
              <a:cs typeface="Verdana Regular" panose="020B0804030504040204" charset="0"/>
            </a:endParaRPr>
          </a:p>
          <a:p>
            <a:pPr marL="0" indent="0" defTabSz="374650">
              <a:spcBef>
                <a:spcPts val="0"/>
              </a:spcBef>
              <a:buSzTx/>
              <a:buNone/>
              <a:defRPr sz="1720">
                <a:solidFill>
                  <a:srgbClr val="212529"/>
                </a:solidFill>
                <a:latin typeface="Helvetica Neue" panose="02000503000000020004"/>
                <a:ea typeface="Helvetica Neue" panose="02000503000000020004"/>
                <a:cs typeface="Helvetica Neue" panose="02000503000000020004"/>
                <a:sym typeface="Helvetica Neue" panose="02000503000000020004"/>
              </a:defRPr>
            </a:pPr>
            <a:endParaRPr>
              <a:latin typeface="Verdana Regular" panose="020B0804030504040204" charset="0"/>
              <a:cs typeface="Verdana Regular" panose="020B0804030504040204" charset="0"/>
            </a:endParaRPr>
          </a:p>
          <a:p>
            <a:pPr marL="0" indent="0" defTabSz="374650">
              <a:spcBef>
                <a:spcPts val="0"/>
              </a:spcBef>
              <a:buSzTx/>
              <a:buNone/>
              <a:defRPr sz="1720">
                <a:solidFill>
                  <a:srgbClr val="212529"/>
                </a:solidFill>
                <a:latin typeface="Helvetica Neue" panose="02000503000000020004"/>
                <a:ea typeface="Helvetica Neue" panose="02000503000000020004"/>
                <a:cs typeface="Helvetica Neue" panose="02000503000000020004"/>
                <a:sym typeface="Helvetica Neue" panose="02000503000000020004"/>
              </a:defRPr>
            </a:pPr>
            <a:r>
              <a:rPr>
                <a:latin typeface="Verdana Regular" panose="020B0804030504040204" charset="0"/>
                <a:cs typeface="Verdana Regular" panose="020B0804030504040204" charset="0"/>
              </a:rPr>
              <a:t>*Chatbots often struggle with complex issues, lacking creativity and problem-solving skills. They may offer generic or repetitive solutions, which may not adequately address the</a:t>
            </a:r>
            <a:r>
              <a:t> complexity of the problem.</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itle 1"/>
          <p:cNvSpPr txBox="1">
            <a:spLocks noGrp="1"/>
          </p:cNvSpPr>
          <p:nvPr>
            <p:ph type="title"/>
          </p:nvPr>
        </p:nvSpPr>
        <p:spPr>
          <a:xfrm>
            <a:off x="812800" y="274638"/>
            <a:ext cx="10668000" cy="487363"/>
          </a:xfrm>
          <a:prstGeom prst="rect">
            <a:avLst/>
          </a:prstGeom>
        </p:spPr>
        <p:txBody>
          <a:bodyPr/>
          <a:lstStyle>
            <a:lvl1pPr defTabSz="850265">
              <a:defRPr sz="2605"/>
            </a:lvl1pPr>
          </a:lstStyle>
          <a:p>
            <a:r>
              <a:t>Proposed Method</a:t>
            </a:r>
          </a:p>
        </p:txBody>
      </p:sp>
      <p:sp>
        <p:nvSpPr>
          <p:cNvPr id="131" name="Content Placeholder 2"/>
          <p:cNvSpPr txBox="1">
            <a:spLocks noGrp="1"/>
          </p:cNvSpPr>
          <p:nvPr>
            <p:ph type="body" idx="1"/>
          </p:nvPr>
        </p:nvSpPr>
        <p:spPr>
          <a:xfrm>
            <a:off x="812800" y="1143001"/>
            <a:ext cx="10668000" cy="4952997"/>
          </a:xfrm>
          <a:prstGeom prst="rect">
            <a:avLst/>
          </a:prstGeom>
        </p:spPr>
        <p:txBody>
          <a:bodyPr/>
          <a:lstStyle/>
          <a:p>
            <a:pPr marL="0" indent="0">
              <a:buNone/>
            </a:pPr>
            <a:r>
              <a:rPr lang="en-US" sz="2000"/>
              <a:t>O</a:t>
            </a:r>
            <a:r>
              <a:rPr sz="2000"/>
              <a:t>ur project is an exciting step forward in modernizing customer service chatbots. The standout feature is its "speak aloud" functionality, which allows users to engage through voice input, setting it apart from typical text-based chatbots. Powered by machine learning, the chatbot can handle spoken inquiries, text, and even convert images to text. With a user interface that includes voice input, image-to-text conversion, and a quick copy feature, it offers a streamlined, adaptable solution for customer engagement. This innovative approach aims to transform customer service by providing quick, organized, and efficient responses to users.</a:t>
            </a:r>
            <a:endParaRPr sz="2000"/>
          </a:p>
          <a:p>
            <a:endParaRPr sz="2000"/>
          </a:p>
          <a:p>
            <a:endParaRPr sz="2000"/>
          </a:p>
          <a:p>
            <a:endParaRPr sz="2000"/>
          </a:p>
          <a:p>
            <a:endParaRPr sz="2000"/>
          </a:p>
          <a:p>
            <a:endParaRPr sz="2000"/>
          </a:p>
          <a:p>
            <a:endParaRPr sz="200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itle 1"/>
          <p:cNvSpPr txBox="1">
            <a:spLocks noGrp="1"/>
          </p:cNvSpPr>
          <p:nvPr>
            <p:ph type="title"/>
          </p:nvPr>
        </p:nvSpPr>
        <p:spPr>
          <a:xfrm>
            <a:off x="812800" y="274638"/>
            <a:ext cx="10668000" cy="487363"/>
          </a:xfrm>
          <a:prstGeom prst="rect">
            <a:avLst/>
          </a:prstGeom>
        </p:spPr>
        <p:txBody>
          <a:bodyPr/>
          <a:lstStyle>
            <a:lvl1pPr defTabSz="850265">
              <a:defRPr sz="2605"/>
            </a:lvl1pPr>
          </a:lstStyle>
          <a:p>
            <a:r>
              <a:t>Objectives</a:t>
            </a:r>
          </a:p>
        </p:txBody>
      </p:sp>
      <p:sp>
        <p:nvSpPr>
          <p:cNvPr id="134" name="Content Placeholder 2"/>
          <p:cNvSpPr txBox="1">
            <a:spLocks noGrp="1"/>
          </p:cNvSpPr>
          <p:nvPr>
            <p:ph type="body" idx="1"/>
          </p:nvPr>
        </p:nvSpPr>
        <p:spPr>
          <a:xfrm>
            <a:off x="812800" y="1143001"/>
            <a:ext cx="10668000" cy="4952997"/>
          </a:xfrm>
          <a:prstGeom prst="rect">
            <a:avLst/>
          </a:prstGeom>
        </p:spPr>
        <p:txBody>
          <a:bodyPr>
            <a:noAutofit/>
          </a:bodyPr>
          <a:lstStyle/>
          <a:p>
            <a:pPr marL="0" indent="0">
              <a:buNone/>
            </a:pPr>
            <a:r>
              <a:rPr lang="en-US"/>
              <a:t>I</a:t>
            </a:r>
            <a:r>
              <a:t>t is the most common way of carrying out the proposed approach for the chatbot. </a:t>
            </a:r>
          </a:p>
          <a:p>
            <a:pPr marL="0" indent="0">
              <a:buNone/>
            </a:pPr>
            <a:r>
              <a:t>Implementation Steps:</a:t>
            </a:r>
          </a:p>
          <a:p>
            <a:pPr marL="0" indent="0">
              <a:buNone/>
            </a:pPr>
            <a:r>
              <a:t>1</a:t>
            </a:r>
            <a:r>
              <a:rPr b="1">
                <a:latin typeface="Verdana Bold" panose="020B0804030504040204" charset="0"/>
                <a:cs typeface="Verdana Bold" panose="020B0804030504040204" charset="0"/>
              </a:rPr>
              <a:t>. User Engagement</a:t>
            </a:r>
            <a:r>
              <a:t>: The customer begins the interaction by typing a question or message into the text interface of the </a:t>
            </a:r>
          </a:p>
          <a:p>
            <a:pPr marL="0" indent="0">
              <a:buNone/>
            </a:pPr>
            <a:r>
              <a:t>chatbot or by speaking their inquiry out loud. The input can also be provided in the form of images with text.</a:t>
            </a:r>
          </a:p>
          <a:p>
            <a:pPr marL="0" indent="0">
              <a:buNone/>
            </a:pPr>
            <a:r>
              <a:rPr b="1">
                <a:latin typeface="Verdana Bold" panose="020B0804030504040204" charset="0"/>
                <a:cs typeface="Verdana Bold" panose="020B0804030504040204" charset="0"/>
              </a:rPr>
              <a:t>2. Intent Recognition: </a:t>
            </a:r>
            <a:r>
              <a:t>Using a Naive Bayes technique, a machine learning engine trained on a dataset of customer service </a:t>
            </a:r>
          </a:p>
          <a:p>
            <a:pPr marL="0" indent="0">
              <a:buNone/>
            </a:pPr>
            <a:r>
              <a:t>encounters user questions, extracts key phrases to detect their purpose, and tags them into predefined groupings.</a:t>
            </a:r>
          </a:p>
          <a:p>
            <a:pPr marL="0" indent="0">
              <a:buNone/>
            </a:p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p:txBody>
          <a:bodyPr>
            <a:noAutofit/>
          </a:bodyPr>
          <a:p>
            <a:pPr marL="0" indent="0">
              <a:buNone/>
            </a:pPr>
            <a:r>
              <a:rPr sz="2300" b="1">
                <a:latin typeface="Verdana Bold" panose="020B0804030504040204" charset="0"/>
                <a:cs typeface="Verdana Bold" panose="020B0804030504040204" charset="0"/>
                <a:sym typeface="+mn-ea"/>
              </a:rPr>
              <a:t>3. Response Generation:</a:t>
            </a:r>
            <a:r>
              <a:rPr sz="2300">
                <a:sym typeface="+mn-ea"/>
              </a:rPr>
              <a:t> After determining the user's intent, the chatbot uses a fine-tuned Ollama model built on the Mistral </a:t>
            </a:r>
            <a:endParaRPr sz="2300">
              <a:sym typeface="+mn-ea"/>
            </a:endParaRPr>
          </a:p>
          <a:p>
            <a:pPr marL="0" indent="0">
              <a:buNone/>
            </a:pPr>
            <a:r>
              <a:rPr sz="2300">
                <a:sym typeface="+mn-ea"/>
              </a:rPr>
              <a:t>framework to create a natural and informative response that addresses the individual query and user demands.</a:t>
            </a:r>
            <a:endParaRPr sz="2300">
              <a:sym typeface="+mn-ea"/>
            </a:endParaRPr>
          </a:p>
          <a:p>
            <a:pPr marL="0" indent="0">
              <a:buNone/>
            </a:pPr>
            <a:r>
              <a:rPr sz="2300" b="1">
                <a:latin typeface="Verdana Bold" panose="020B0804030504040204" charset="0"/>
                <a:cs typeface="Verdana Bold" panose="020B0804030504040204" charset="0"/>
                <a:sym typeface="+mn-ea"/>
              </a:rPr>
              <a:t>4. Data Retrieval (Optional):</a:t>
            </a:r>
            <a:r>
              <a:rPr sz="2300">
                <a:sym typeface="+mn-ea"/>
              </a:rPr>
              <a:t> The chatbot seamlessly interacts with a connected database if the generated response requires </a:t>
            </a:r>
            <a:endParaRPr sz="2300">
              <a:sym typeface="+mn-ea"/>
            </a:endParaRPr>
          </a:p>
          <a:p>
            <a:pPr marL="0" indent="0">
              <a:buNone/>
            </a:pPr>
            <a:r>
              <a:rPr sz="2300">
                <a:sym typeface="+mn-ea"/>
              </a:rPr>
              <a:t>specific information not immediately available within the model's knowledge base. Utilizing keywords and parameters </a:t>
            </a:r>
            <a:endParaRPr sz="2300">
              <a:sym typeface="+mn-ea"/>
            </a:endParaRPr>
          </a:p>
          <a:p>
            <a:pPr marL="0" indent="0">
              <a:buNone/>
            </a:pPr>
            <a:r>
              <a:rPr sz="2300">
                <a:sym typeface="+mn-ea"/>
              </a:rPr>
              <a:t>extracted from the user's query, it retrieves relevant data from the appropriate source, ensuring a comprehensive and </a:t>
            </a:r>
            <a:endParaRPr sz="2300">
              <a:sym typeface="+mn-ea"/>
            </a:endParaRPr>
          </a:p>
          <a:p>
            <a:pPr marL="0" indent="0">
              <a:buNone/>
            </a:pPr>
            <a:r>
              <a:rPr sz="2300">
                <a:sym typeface="+mn-ea"/>
              </a:rPr>
              <a:t>informative response.</a:t>
            </a:r>
            <a:endParaRPr sz="2300">
              <a:sym typeface="+mn-ea"/>
            </a:endParaRPr>
          </a:p>
          <a:p>
            <a:endParaRPr lang="en-US" sz="1100">
              <a:sym typeface="+mn-ea"/>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idx="1"/>
          </p:nvPr>
        </p:nvSpPr>
        <p:spPr/>
        <p:txBody>
          <a:bodyPr/>
          <a:p>
            <a:pPr marL="0" indent="0">
              <a:buNone/>
            </a:pPr>
            <a:r>
              <a:rPr b="1">
                <a:latin typeface="Verdana Bold" panose="020B0804030504040204" charset="0"/>
                <a:cs typeface="Verdana Bold" panose="020B0804030504040204" charset="0"/>
                <a:sym typeface="+mn-ea"/>
              </a:rPr>
              <a:t>5. Response Delivery:</a:t>
            </a:r>
            <a:r>
              <a:rPr>
                <a:sym typeface="+mn-ea"/>
              </a:rPr>
              <a:t> The chatbot seamlessly merges the generated response with any retrieved data. It presents it clearly </a:t>
            </a:r>
            <a:endParaRPr>
              <a:sym typeface="+mn-ea"/>
            </a:endParaRPr>
          </a:p>
          <a:p>
            <a:pPr marL="0" indent="0">
              <a:buNone/>
            </a:pPr>
            <a:r>
              <a:rPr>
                <a:sym typeface="+mn-ea"/>
              </a:rPr>
              <a:t>and concisely within the chat interface, ensuring a comprehensive and informative response that effectively addresses the </a:t>
            </a:r>
            <a:endParaRPr>
              <a:sym typeface="+mn-ea"/>
            </a:endParaRPr>
          </a:p>
          <a:p>
            <a:pPr marL="0" indent="0">
              <a:buNone/>
            </a:pPr>
            <a:r>
              <a:rPr>
                <a:sym typeface="+mn-ea"/>
              </a:rPr>
              <a:t>user's initial query.</a:t>
            </a:r>
            <a:endParaRPr>
              <a:sym typeface="+mn-ea"/>
            </a:endParaRPr>
          </a:p>
          <a:p>
            <a:pPr marL="0" indent="0">
              <a:buNone/>
            </a:pPr>
            <a:r>
              <a:rPr b="1">
                <a:latin typeface="Verdana Bold" panose="020B0804030504040204" charset="0"/>
                <a:cs typeface="Verdana Bold" panose="020B0804030504040204" charset="0"/>
                <a:sym typeface="+mn-ea"/>
              </a:rPr>
              <a:t>6. Continuous Learning:</a:t>
            </a:r>
            <a:r>
              <a:rPr>
                <a:sym typeface="+mn-ea"/>
              </a:rPr>
              <a:t> The chatbot empowers users to share feedback through ratings, reports, or suggestions, which forms </a:t>
            </a:r>
            <a:endParaRPr>
              <a:sym typeface="+mn-ea"/>
            </a:endParaRPr>
          </a:p>
          <a:p>
            <a:pPr marL="0" indent="0">
              <a:buNone/>
            </a:pPr>
            <a:r>
              <a:rPr>
                <a:sym typeface="+mn-ea"/>
              </a:rPr>
              <a:t>the foundation for continuous improvement. Analyzed feedback fuels refining the ML model's training data, adjusting response </a:t>
            </a:r>
            <a:endParaRPr>
              <a:sym typeface="+mn-ea"/>
            </a:endParaRPr>
          </a:p>
          <a:p>
            <a:pPr marL="0" indent="0">
              <a:buNone/>
            </a:pPr>
            <a:r>
              <a:rPr>
                <a:sym typeface="+mn-ea"/>
              </a:rPr>
              <a:t>generation parameters, and optimizing data retrieval processes, ultimately enhancing the chatbot's effectiveness and ensuring</a:t>
            </a:r>
            <a:endParaRPr>
              <a:sym typeface="+mn-ea"/>
            </a:endParaRPr>
          </a:p>
          <a:p>
            <a:pPr marL="0" indent="0">
              <a:buNone/>
            </a:pPr>
            <a:r>
              <a:rPr>
                <a:sym typeface="+mn-ea"/>
              </a:rPr>
              <a:t>user satisfaction.</a:t>
            </a:r>
            <a:endParaRPr>
              <a:sym typeface="+mn-ea"/>
            </a:endParaRPr>
          </a:p>
          <a:p>
            <a:endParaRPr lang="en-US">
              <a:sym typeface="+mn-ea"/>
            </a:endParaRPr>
          </a:p>
          <a:p>
            <a:endParaRPr lang="en-US"/>
          </a:p>
        </p:txBody>
      </p:sp>
    </p:spTree>
  </p:cSld>
  <p:clrMapOvr>
    <a:masterClrMapping/>
  </p:clrMapOvr>
  <p:transition spd="med"/>
</p:sld>
</file>

<file path=ppt/theme/theme1.xml><?xml version="1.0" encoding="utf-8"?>
<a:theme xmlns:a="http://schemas.openxmlformats.org/drawingml/2006/main" name="Bioinformatics">
  <a:themeElements>
    <a:clrScheme name="Bioinformatic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Bioinformatics">
      <a:majorFont>
        <a:latin typeface="Helvetica"/>
        <a:ea typeface="Helvetica"/>
        <a:cs typeface="Helvetica"/>
      </a:majorFont>
      <a:minorFont>
        <a:latin typeface="Calibri"/>
        <a:ea typeface="Calibri"/>
        <a:cs typeface="Calibri"/>
      </a:minorFont>
    </a:fontScheme>
    <a:fmtScheme name="Bioinformatic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Bookman Old Style"/>
            <a:ea typeface="Bookman Old Style"/>
            <a:cs typeface="Bookman Old Style"/>
            <a:sym typeface="Bookman Old Styl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Bookman Old Style"/>
            <a:ea typeface="Bookman Old Style"/>
            <a:cs typeface="Bookman Old Style"/>
            <a:sym typeface="Bookman Old Styl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ioinformatics">
  <a:themeElements>
    <a:clrScheme name="Bioinformatics">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Bioinformatics">
      <a:majorFont>
        <a:latin typeface="Helvetica"/>
        <a:ea typeface="Helvetica"/>
        <a:cs typeface="Helvetica"/>
      </a:majorFont>
      <a:minorFont>
        <a:latin typeface="Calibri"/>
        <a:ea typeface="Calibri"/>
        <a:cs typeface="Calibri"/>
      </a:minorFont>
    </a:fontScheme>
    <a:fmtScheme name="Bioinformatic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Bookman Old Style"/>
            <a:ea typeface="Bookman Old Style"/>
            <a:cs typeface="Bookman Old Style"/>
            <a:sym typeface="Bookman Old Styl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Bookman Old Style"/>
            <a:ea typeface="Bookman Old Style"/>
            <a:cs typeface="Bookman Old Style"/>
            <a:sym typeface="Bookman Old Style"/>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10516</Words>
  <Application>WPS Presentation</Application>
  <PresentationFormat>Widescreen</PresentationFormat>
  <Paragraphs>200</Paragraphs>
  <Slides>22</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22</vt:i4>
      </vt:variant>
    </vt:vector>
  </HeadingPairs>
  <TitlesOfParts>
    <vt:vector size="45" baseType="lpstr">
      <vt:lpstr>Arial</vt:lpstr>
      <vt:lpstr>SimSun</vt:lpstr>
      <vt:lpstr>Wingdings</vt:lpstr>
      <vt:lpstr>Bookman Old Style</vt:lpstr>
      <vt:lpstr>Thonburi</vt:lpstr>
      <vt:lpstr>Verdana</vt:lpstr>
      <vt:lpstr>Arial</vt:lpstr>
      <vt:lpstr>Calibri</vt:lpstr>
      <vt:lpstr>Helvetica Neue</vt:lpstr>
      <vt:lpstr>Cambria</vt:lpstr>
      <vt:lpstr>Cambria</vt:lpstr>
      <vt:lpstr>苹方-简</vt:lpstr>
      <vt:lpstr>Times Roman</vt:lpstr>
      <vt:lpstr>Times New Roman</vt:lpstr>
      <vt:lpstr>Helvetica Neue</vt:lpstr>
      <vt:lpstr>Verdana Bold</vt:lpstr>
      <vt:lpstr>Microsoft YaHei</vt:lpstr>
      <vt:lpstr>汉仪旗黑</vt:lpstr>
      <vt:lpstr>Arial Unicode MS</vt:lpstr>
      <vt:lpstr>Verdana</vt:lpstr>
      <vt:lpstr>宋体-简</vt:lpstr>
      <vt:lpstr>Verdana Regular</vt:lpstr>
      <vt:lpstr>Bioinformatics</vt:lpstr>
      <vt:lpstr>Customer Support Chat bot with ML</vt:lpstr>
      <vt:lpstr>Introduction</vt:lpstr>
      <vt:lpstr>Literature Review</vt:lpstr>
      <vt:lpstr>Literature Review</vt:lpstr>
      <vt:lpstr>Existing method Drawback</vt:lpstr>
      <vt:lpstr>Proposed Method</vt:lpstr>
      <vt:lpstr>Objectives</vt:lpstr>
      <vt:lpstr>PowerPoint 演示文稿</vt:lpstr>
      <vt:lpstr>PowerPoint 演示文稿</vt:lpstr>
      <vt:lpstr>Architecture</vt:lpstr>
      <vt:lpstr>Methodology/Modules</vt:lpstr>
      <vt:lpstr>Hardware/software components</vt:lpstr>
      <vt:lpstr>Timeline of Project</vt:lpstr>
      <vt:lpstr>Expected Outcomes</vt:lpstr>
      <vt:lpstr>PowerPoint 演示文稿</vt:lpstr>
      <vt:lpstr>Conclusion</vt:lpstr>
      <vt:lpstr>Github Link</vt:lpstr>
      <vt:lpstr>References</vt:lpstr>
      <vt:lpstr>PowerPoint 演示文稿</vt:lpstr>
      <vt:lpstr>PowerPoint 演示文稿</vt:lpstr>
      <vt:lpstr>Project work mapping with SDG</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
  <cp:lastModifiedBy>sony</cp:lastModifiedBy>
  <cp:revision>5</cp:revision>
  <dcterms:created xsi:type="dcterms:W3CDTF">2025-01-10T09:41:35Z</dcterms:created>
  <dcterms:modified xsi:type="dcterms:W3CDTF">2025-01-10T09:41:35Z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A7966F1FE637C6D2D9C414674C5ADA82_43</vt:lpwstr>
  </property>
  <property fmtid="{D5CDD505-2E9C-101B-9397-08002B2CF9AE}" pid="3" name="KSOProductBuildVer">
    <vt:lpwstr>1033-6.10.2.8397</vt:lpwstr>
  </property>
</Properties>
</file>