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8" r:id="rId2"/>
    <p:sldId id="263" r:id="rId3"/>
    <p:sldId id="261" r:id="rId4"/>
    <p:sldId id="265" r:id="rId5"/>
    <p:sldId id="267" r:id="rId6"/>
    <p:sldId id="268" r:id="rId7"/>
    <p:sldId id="269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3-09-30T11:51:16.0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24524 45726 255 0,'595'-1604'0'0,"1191"-2754"0"0,62 1404 0 0,-92 728 0 0,-155 465 0 0,-565 382 0 0,-630 690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D1D06-6902-487B-83A1-9F613C31EA74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D456C-5690-4A36-9C5C-3D5867C9B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38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8424-7A13-3D93-1447-00B82342F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BCC27-7407-71EB-FF8E-E7D71A5D1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1245C-65C5-81F1-5A6B-57261546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D0BC5-9465-37B5-52F3-CB377A92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B3025-B2FF-665D-66EE-FB7A8037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48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92B4-98B5-A44D-0264-5EF8CB59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C920C-73F9-3551-74B1-8925F4EE5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2EA02-80AD-89B2-8652-6098754B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74C76-129B-2921-CBFD-FF955C44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36D5C-CACA-65B1-05A0-B999B969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76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9281A-320E-18DB-EF5E-B46D584C3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27F9E-1396-EC4B-E607-1A15A946C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2AC81-FEB4-7593-04CE-99A7B724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C0869-6EF5-2919-ADAE-2C493743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656AC-1A61-D134-3850-BBCDF37D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51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25C3-AD5F-40BC-E4CF-F424CE46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4E71-EBF3-021D-AFEE-AF73D223E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AA9B3-C070-0C21-93BA-A54D042E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9A2B-2C2E-3982-DAAD-B690A4DC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B3E4B-7AB4-786A-971D-DC07BDAF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52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DE6C-72C7-DBE3-ACFD-D1E84817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F6C27-BA4A-E0EA-BD84-747218C0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83919-2459-9D2C-D6A5-594A5118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69059-71EC-1778-6E56-89AD037D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DA75D-D86C-7981-1549-9D2CF9E8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88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4657-362A-A805-2292-A92E7B80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C1C0D-BC02-82C1-A0F0-B0BADE16A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84E35-ECAD-D61D-155C-200481D13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8C8B5-7EFD-1228-DDDB-0E4E2FF0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9F25D-76D1-23F5-8E34-6F76363C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BCFC6-32D1-864F-FDDB-D84AA0F0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09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725F-E447-73B2-735F-AA413F50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816EE-66F1-C316-D137-CBDBF0506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69F82-4283-C352-46DF-BB08C66A8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61652-8374-E7D9-0501-27E51D6D0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8ACDA-7470-1D27-49BB-77380BE79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6E1B9-98E1-1C7F-83F6-8411DF2C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E29C9-AB81-DBDE-0822-46611EC3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CCF9E-0080-0EC4-48EE-FC41110C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50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6247-5DBF-DDDD-6A76-DAB292A8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75170-2EF0-3EF0-1130-7D51BE00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B611A-400C-FBB5-45FB-3547094B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E1377-72C2-A454-38CF-F8D5179B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27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90BA8E-DDEE-D5D4-C6C4-91D35660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40FB6-6F4F-95EE-57A0-D1406371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C4569-B4A1-67C3-2628-AD95D672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5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0072-86D6-0B3E-8090-76DD4333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0CB3A-8A8D-7868-5ACD-07C9364D7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7F6DE-5792-8F60-5752-DC84BA44D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53761-281D-40E4-C092-0C8A16F9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FDF4E-A85C-744F-2EF1-71FA8CD4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01D08-E8CF-614E-83B2-3924A458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59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598E-401B-A702-0B06-9AF10C07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4D755-E1DD-4A5E-CD12-FF1B23027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F9ED7-91A5-B0D3-0A2A-AD2B93F36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8F507-2D03-4197-617F-A2E9CC3D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F846B-BAB7-D9C0-3456-8E9FECDA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A71EB-C47B-E5AE-84EE-C578FA66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8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AF27E-F133-C5E1-1BEB-FC3A84D3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C6FE8-2A85-C2D7-87D8-760E39EA4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A5152-C60B-0B12-8B4B-67D43E29D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CDBEB-7B95-45C9-9746-1E512CCA006C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D9BF2-42E2-1CEC-8A4F-E1465552C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CD435-CAE6-64E3-1081-EB9F0929E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69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lammal Institute of Technology">
            <a:extLst>
              <a:ext uri="{FF2B5EF4-FFF2-40B4-BE49-F238E27FC236}">
                <a16:creationId xmlns:a16="http://schemas.microsoft.com/office/drawing/2014/main" id="{213DE897-3440-EA97-4425-7E163807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53" y="540886"/>
            <a:ext cx="7615917" cy="11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41E3D6-FF09-3556-02D9-FB1DBCC8902C}"/>
              </a:ext>
            </a:extLst>
          </p:cNvPr>
          <p:cNvSpPr txBox="1"/>
          <p:nvPr/>
        </p:nvSpPr>
        <p:spPr>
          <a:xfrm>
            <a:off x="859971" y="2357147"/>
            <a:ext cx="1080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Bell MT" panose="02020503060305020303" pitchFamily="18" charset="0"/>
              </a:rPr>
              <a:t>                            DEPARTMENT OF INFORMATION TECHNOLOGY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5EF0A-1559-8C35-F616-5996380B3F1A}"/>
              </a:ext>
            </a:extLst>
          </p:cNvPr>
          <p:cNvSpPr txBox="1"/>
          <p:nvPr/>
        </p:nvSpPr>
        <p:spPr>
          <a:xfrm>
            <a:off x="1828798" y="3296132"/>
            <a:ext cx="810830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Bell MT" panose="02020503060305020303" pitchFamily="18" charset="0"/>
              </a:rPr>
              <a:t>Project name :</a:t>
            </a:r>
            <a:r>
              <a:rPr lang="en-IN" sz="2000" dirty="0">
                <a:latin typeface="Bell MT" panose="02020503060305020303" pitchFamily="18" charset="0"/>
              </a:rPr>
              <a:t> </a:t>
            </a:r>
            <a:r>
              <a:rPr lang="en-IN" sz="2000" b="1" i="1" dirty="0">
                <a:latin typeface="Bell MT" panose="02020503060305020303" pitchFamily="18" charset="0"/>
              </a:rPr>
              <a:t>Smart Public Restroom </a:t>
            </a:r>
          </a:p>
          <a:p>
            <a:endParaRPr lang="en-IN" sz="2000" b="1" i="1" dirty="0">
              <a:latin typeface="Bell MT" panose="02020503060305020303" pitchFamily="18" charset="0"/>
            </a:endParaRPr>
          </a:p>
          <a:p>
            <a:r>
              <a:rPr lang="en-IN" sz="2000" b="1" dirty="0">
                <a:latin typeface="Bell MT" panose="02020503060305020303" pitchFamily="18" charset="0"/>
              </a:rPr>
              <a:t>Team name : project_224780_Team_7</a:t>
            </a:r>
          </a:p>
          <a:p>
            <a:endParaRPr lang="en-IN" sz="2000" dirty="0">
              <a:latin typeface="Bell MT" panose="02020503060305020303" pitchFamily="18" charset="0"/>
            </a:endParaRPr>
          </a:p>
          <a:p>
            <a:r>
              <a:rPr lang="en-IN" sz="2000" b="1" dirty="0">
                <a:latin typeface="Bell MT" panose="02020503060305020303" pitchFamily="18" charset="0"/>
              </a:rPr>
              <a:t>Team members :</a:t>
            </a:r>
          </a:p>
          <a:p>
            <a:r>
              <a:rPr lang="en-IN" dirty="0">
                <a:latin typeface="Bell MT" panose="02020503060305020303" pitchFamily="18" charset="0"/>
              </a:rPr>
              <a:t>
	</a:t>
            </a:r>
            <a:r>
              <a:rPr lang="en-IN" sz="2000" b="1" dirty="0">
                <a:latin typeface="Bell MT" panose="02020503060305020303" pitchFamily="18" charset="0"/>
              </a:rPr>
              <a:t>SONY KUMARI D(113321205050)
	PADMA SHREE A(1133215205033)
	RAMHIYA K(1133215205039)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336306-BE91-303B-9216-3E70F8C78F38}"/>
                  </a:ext>
                </a:extLst>
              </p14:cNvPr>
              <p14:cNvContentPartPr/>
              <p14:nvPr/>
            </p14:nvContentPartPr>
            <p14:xfrm>
              <a:off x="8828640" y="11071800"/>
              <a:ext cx="3250440" cy="5389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336306-BE91-303B-9216-3E70F8C78F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19280" y="11062440"/>
                <a:ext cx="3269160" cy="54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547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8445-434F-991C-6CE1-8572D6D62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668" y="134938"/>
            <a:ext cx="10986018" cy="1050050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>
                <a:latin typeface="Bell MT" panose="02020503060305020303" pitchFamily="18" charset="0"/>
              </a:rPr>
              <a:t>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74879-C23C-FC4D-D5FB-D0B2FBCDC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669" y="1492898"/>
            <a:ext cx="11153968" cy="5141166"/>
          </a:xfrm>
        </p:spPr>
        <p:txBody>
          <a:bodyPr>
            <a:normAutofit/>
          </a:bodyPr>
          <a:lstStyle/>
          <a:p>
            <a:pPr algn="l"/>
            <a:r>
              <a:rPr lang="en-US" sz="1800" b="1" i="0" dirty="0">
                <a:solidFill>
                  <a:srgbClr val="000000"/>
                </a:solidFill>
                <a:effectLst/>
                <a:latin typeface="Arial 2"/>
              </a:rPr>
              <a:t>                                                                     </a:t>
            </a:r>
            <a:endParaRPr lang="en-US" sz="2300" dirty="0">
              <a:solidFill>
                <a:srgbClr val="313131"/>
              </a:solidFill>
              <a:latin typeface="Bell MT" panose="02020503060305020303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l"/>
            <a:r>
              <a:rPr lang="en-US" sz="3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a smart public restroom using IoT involves various components and technologies. Below, I'll provide you with a high-level Python code example for a simplified smart public restroom system. Keep in mind that this is a basic example, and a real-world implementation would require more robust hardware, sensors, and a backend system for managing data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1600" b="1" i="0" dirty="0">
              <a:solidFill>
                <a:srgbClr val="000000"/>
              </a:solidFill>
              <a:effectLst/>
              <a:latin typeface="Arial 2"/>
            </a:endParaRPr>
          </a:p>
        </p:txBody>
      </p:sp>
    </p:spTree>
    <p:extLst>
      <p:ext uri="{BB962C8B-B14F-4D97-AF65-F5344CB8AC3E}">
        <p14:creationId xmlns:p14="http://schemas.microsoft.com/office/powerpoint/2010/main" val="16590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42138B-3A29-7E33-9CF9-CC2F8812B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608" y="104969"/>
            <a:ext cx="8964385" cy="6753031"/>
          </a:xfrm>
        </p:spPr>
        <p:txBody>
          <a:bodyPr>
            <a:normAutofit/>
          </a:bodyPr>
          <a:lstStyle/>
          <a:p>
            <a:pPr algn="l"/>
            <a:r>
              <a:rPr lang="en-IN" sz="4800" b="1" i="0" dirty="0">
                <a:effectLst/>
                <a:latin typeface="Bell MT" panose="02020503060305020303" pitchFamily="18" charset="0"/>
              </a:rPr>
              <a:t>Requirements:</a:t>
            </a:r>
          </a:p>
          <a:p>
            <a:pPr algn="l"/>
            <a:endParaRPr lang="en-IN" sz="2800" b="1" dirty="0">
              <a:latin typeface="Bell MT" panose="02020503060305020303" pitchFamily="18" charset="0"/>
            </a:endParaRPr>
          </a:p>
          <a:p>
            <a:pPr algn="l"/>
            <a:r>
              <a:rPr lang="en-IN" sz="2800" b="1" dirty="0">
                <a:latin typeface="Bell MT" panose="02020503060305020303" pitchFamily="18" charset="0"/>
              </a:rPr>
              <a:t>The Components that are required are:</a:t>
            </a:r>
          </a:p>
          <a:p>
            <a:pPr algn="l"/>
            <a:endParaRPr lang="en-IN" sz="2800" b="1" dirty="0">
              <a:latin typeface="Bell MT" panose="02020503060305020303" pitchFamily="18" charset="0"/>
            </a:endParaRPr>
          </a:p>
          <a:p>
            <a:pPr algn="l"/>
            <a:endParaRPr lang="en-IN" sz="20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IN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1.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(or any other IoT device)</a:t>
            </a:r>
          </a:p>
          <a:p>
            <a:pPr algn="l"/>
            <a:r>
              <a:rPr lang="en-I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    2.Sensors (e.g., occupancy sensor, door sensor, ultrasonic sensor)</a:t>
            </a:r>
          </a:p>
          <a:p>
            <a:pPr algn="l"/>
            <a:r>
              <a:rPr lang="en-I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    3.IoT Platform (e.g., </a:t>
            </a:r>
            <a:r>
              <a:rPr lang="en-IN" sz="20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data visualization)</a:t>
            </a:r>
          </a:p>
          <a:p>
            <a:pPr algn="l"/>
            <a:r>
              <a:rPr lang="en-I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    4.Actuators (e.g., LED lights, fans)</a:t>
            </a:r>
          </a:p>
          <a:p>
            <a:pPr algn="l"/>
            <a:r>
              <a:rPr lang="en-I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    5.Relay module for controlling actuators</a:t>
            </a:r>
          </a:p>
          <a:p>
            <a:pPr algn="l"/>
            <a:r>
              <a:rPr lang="en-I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    6.Internet connectivity</a:t>
            </a:r>
          </a:p>
          <a:p>
            <a:pPr algn="l"/>
            <a:endParaRPr lang="en-IN" sz="2800" i="0" dirty="0">
              <a:effectLst/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09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CA44-7666-047D-612D-C86318BFF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271" y="538842"/>
            <a:ext cx="10827398" cy="730121"/>
          </a:xfrm>
        </p:spPr>
        <p:txBody>
          <a:bodyPr>
            <a:normAutofit fontScale="90000"/>
          </a:bodyPr>
          <a:lstStyle/>
          <a:p>
            <a:pPr algn="l"/>
            <a:r>
              <a:rPr lang="en-IN" sz="2400" b="1" dirty="0">
                <a:latin typeface="Bell MT" panose="02020503060305020303" pitchFamily="18" charset="0"/>
              </a:rPr>
              <a:t>PYTHON CODE</a:t>
            </a:r>
            <a:br>
              <a:rPr lang="en-IN" sz="2400" b="1" dirty="0">
                <a:latin typeface="Bell MT" panose="02020503060305020303" pitchFamily="18" charset="0"/>
              </a:rPr>
            </a:br>
            <a:r>
              <a:rPr lang="en-IN" sz="2400" b="1" dirty="0">
                <a:latin typeface="Bell MT" panose="02020503060305020303" pitchFamily="18" charset="0"/>
              </a:rPr>
              <a:t> </a:t>
            </a:r>
          </a:p>
        </p:txBody>
      </p:sp>
      <p:sp>
        <p:nvSpPr>
          <p:cNvPr id="15" name="AutoShape 24">
            <a:extLst>
              <a:ext uri="{FF2B5EF4-FFF2-40B4-BE49-F238E27FC236}">
                <a16:creationId xmlns:a16="http://schemas.microsoft.com/office/drawing/2014/main" id="{39737CDD-66B9-728C-07D4-53F039910629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288925" y="466531"/>
            <a:ext cx="11626850" cy="603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endParaRPr lang="en-IN" dirty="0"/>
          </a:p>
          <a:p>
            <a:endParaRPr lang="en-IN" sz="3800" dirty="0"/>
          </a:p>
          <a:p>
            <a:pPr algn="l"/>
            <a:r>
              <a:rPr lang="en-IN" sz="3800" dirty="0"/>
              <a:t>import </a:t>
            </a:r>
            <a:r>
              <a:rPr lang="en-IN" sz="3800" dirty="0" err="1"/>
              <a:t>RPi.GPIO</a:t>
            </a:r>
            <a:r>
              <a:rPr lang="en-IN" sz="3800" dirty="0"/>
              <a:t> as GPIO</a:t>
            </a:r>
          </a:p>
          <a:p>
            <a:pPr algn="l"/>
            <a:r>
              <a:rPr lang="en-IN" sz="3800" dirty="0"/>
              <a:t>import time</a:t>
            </a:r>
          </a:p>
          <a:p>
            <a:pPr algn="l"/>
            <a:r>
              <a:rPr lang="en-IN" sz="3800" dirty="0"/>
              <a:t>import requests</a:t>
            </a:r>
          </a:p>
          <a:p>
            <a:pPr algn="l"/>
            <a:endParaRPr lang="en-IN" sz="3800" dirty="0"/>
          </a:p>
          <a:p>
            <a:pPr algn="l"/>
            <a:r>
              <a:rPr lang="en-IN" sz="3800" dirty="0"/>
              <a:t># Set up GPIO pins</a:t>
            </a:r>
          </a:p>
          <a:p>
            <a:pPr algn="l"/>
            <a:r>
              <a:rPr lang="en-IN" sz="3800" dirty="0"/>
              <a:t>OCCUPANCY_SENSOR_PIN = 18</a:t>
            </a:r>
          </a:p>
          <a:p>
            <a:pPr algn="l"/>
            <a:r>
              <a:rPr lang="en-IN" sz="3800" dirty="0"/>
              <a:t>DOOR_SENSOR_PIN = 23</a:t>
            </a:r>
          </a:p>
          <a:p>
            <a:pPr algn="l"/>
            <a:r>
              <a:rPr lang="en-IN" sz="3800" dirty="0"/>
              <a:t>ULTRASONIC_TRIGGER_PIN = 24</a:t>
            </a:r>
          </a:p>
          <a:p>
            <a:pPr algn="l"/>
            <a:r>
              <a:rPr lang="en-IN" sz="3800" dirty="0"/>
              <a:t>ULTRASONIC_ECHO_PIN = 25</a:t>
            </a:r>
          </a:p>
          <a:p>
            <a:pPr algn="l"/>
            <a:endParaRPr lang="en-IN" sz="3800" dirty="0"/>
          </a:p>
          <a:p>
            <a:pPr algn="l"/>
            <a:r>
              <a:rPr lang="en-IN" sz="3800" dirty="0" err="1"/>
              <a:t>GPIO.setmode</a:t>
            </a:r>
            <a:r>
              <a:rPr lang="en-IN" sz="3800" dirty="0"/>
              <a:t>(GPIO.BCM)</a:t>
            </a:r>
          </a:p>
          <a:p>
            <a:pPr algn="l"/>
            <a:r>
              <a:rPr lang="en-IN" sz="3800" dirty="0" err="1"/>
              <a:t>GPIO.setup</a:t>
            </a:r>
            <a:r>
              <a:rPr lang="en-IN" sz="3800" dirty="0"/>
              <a:t>(OCCUPANCY_SENSOR_PIN, GPIO.IN)</a:t>
            </a:r>
          </a:p>
          <a:p>
            <a:pPr algn="l"/>
            <a:r>
              <a:rPr lang="en-IN" sz="3800" dirty="0" err="1"/>
              <a:t>GPIO.setup</a:t>
            </a:r>
            <a:r>
              <a:rPr lang="en-IN" sz="3800" dirty="0"/>
              <a:t>(DOOR_SENSOR_PIN, GPIO.IN)</a:t>
            </a:r>
          </a:p>
          <a:p>
            <a:pPr algn="l"/>
            <a:r>
              <a:rPr lang="en-IN" sz="3800" dirty="0" err="1"/>
              <a:t>GPIO.setup</a:t>
            </a:r>
            <a:r>
              <a:rPr lang="en-IN" sz="3800" dirty="0"/>
              <a:t>(ULTRASONIC_TRIGGER_PIN, GPIO.OUT)</a:t>
            </a:r>
          </a:p>
          <a:p>
            <a:pPr algn="l"/>
            <a:r>
              <a:rPr lang="en-IN" sz="3800" dirty="0" err="1"/>
              <a:t>GPIO.setup</a:t>
            </a:r>
            <a:r>
              <a:rPr lang="en-IN" sz="3800" dirty="0"/>
              <a:t>(ULTRASONIC_ECHO_PIN, GPIO.IN)</a:t>
            </a:r>
          </a:p>
          <a:p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103094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9729D5-E30B-2A00-C15A-CED232371C94}"/>
              </a:ext>
            </a:extLst>
          </p:cNvPr>
          <p:cNvSpPr txBox="1"/>
          <p:nvPr/>
        </p:nvSpPr>
        <p:spPr>
          <a:xfrm>
            <a:off x="933061" y="690466"/>
            <a:ext cx="830424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# Function to read ultrasonic sensor</a:t>
            </a:r>
          </a:p>
          <a:p>
            <a:r>
              <a:rPr lang="en-IN" sz="2000" dirty="0"/>
              <a:t>def </a:t>
            </a:r>
            <a:r>
              <a:rPr lang="en-IN" sz="2000" dirty="0" err="1"/>
              <a:t>read_ultrasonic_sensor</a:t>
            </a:r>
            <a:r>
              <a:rPr lang="en-IN" sz="2000" dirty="0"/>
              <a:t>():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GPIO.output</a:t>
            </a:r>
            <a:r>
              <a:rPr lang="en-IN" sz="2000" dirty="0"/>
              <a:t>(ULTRASONIC_TRIGGER_PIN, True)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time.sleep</a:t>
            </a:r>
            <a:r>
              <a:rPr lang="en-IN" sz="2000" dirty="0"/>
              <a:t>(0.00001)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GPIO.output</a:t>
            </a:r>
            <a:r>
              <a:rPr lang="en-IN" sz="2000" dirty="0"/>
              <a:t>(ULTRASONIC_TRIGGER_PIN, False)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pulse_start_time</a:t>
            </a:r>
            <a:r>
              <a:rPr lang="en-IN" sz="2000" dirty="0"/>
              <a:t> = </a:t>
            </a:r>
            <a:r>
              <a:rPr lang="en-IN" sz="2000" dirty="0" err="1"/>
              <a:t>time.time</a:t>
            </a:r>
            <a:r>
              <a:rPr lang="en-IN" sz="2000" dirty="0"/>
              <a:t>()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pulse_end_time</a:t>
            </a:r>
            <a:r>
              <a:rPr lang="en-IN" sz="2000" dirty="0"/>
              <a:t> = </a:t>
            </a:r>
            <a:r>
              <a:rPr lang="en-IN" sz="2000" dirty="0" err="1"/>
              <a:t>time.time</a:t>
            </a:r>
            <a:r>
              <a:rPr lang="en-IN" sz="2000" dirty="0"/>
              <a:t>()</a:t>
            </a:r>
          </a:p>
          <a:p>
            <a:r>
              <a:rPr lang="en-IN" sz="2000" dirty="0"/>
              <a:t>    </a:t>
            </a:r>
          </a:p>
          <a:p>
            <a:r>
              <a:rPr lang="en-IN" sz="2000" dirty="0"/>
              <a:t>    while </a:t>
            </a:r>
            <a:r>
              <a:rPr lang="en-IN" sz="2000" dirty="0" err="1"/>
              <a:t>GPIO.input</a:t>
            </a:r>
            <a:r>
              <a:rPr lang="en-IN" sz="2000" dirty="0"/>
              <a:t>(ULTRASONIC_ECHO_PIN) == 0: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pulse_start_time</a:t>
            </a:r>
            <a:r>
              <a:rPr lang="en-IN" sz="2000" dirty="0"/>
              <a:t> = </a:t>
            </a:r>
            <a:r>
              <a:rPr lang="en-IN" sz="2000" dirty="0" err="1"/>
              <a:t>time.time</a:t>
            </a:r>
            <a:r>
              <a:rPr lang="en-IN" sz="2000" dirty="0"/>
              <a:t>()</a:t>
            </a:r>
          </a:p>
          <a:p>
            <a:r>
              <a:rPr lang="en-IN" sz="2000" dirty="0"/>
              <a:t>        </a:t>
            </a:r>
          </a:p>
          <a:p>
            <a:r>
              <a:rPr lang="en-IN" sz="2000" dirty="0"/>
              <a:t>    while </a:t>
            </a:r>
            <a:r>
              <a:rPr lang="en-IN" sz="2000" dirty="0" err="1"/>
              <a:t>GPIO.input</a:t>
            </a:r>
            <a:r>
              <a:rPr lang="en-IN" sz="2000" dirty="0"/>
              <a:t>(ULTRASONIC_ECHO_PIN) == 1: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pulse_end_time</a:t>
            </a:r>
            <a:r>
              <a:rPr lang="en-IN" sz="2000" dirty="0"/>
              <a:t> = </a:t>
            </a:r>
            <a:r>
              <a:rPr lang="en-IN" sz="2000" dirty="0" err="1"/>
              <a:t>time.time</a:t>
            </a:r>
            <a:r>
              <a:rPr lang="en-IN" sz="2000" dirty="0"/>
              <a:t>()</a:t>
            </a:r>
          </a:p>
          <a:p>
            <a:r>
              <a:rPr lang="en-IN" sz="2000" dirty="0"/>
              <a:t>        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pulse_duration</a:t>
            </a:r>
            <a:r>
              <a:rPr lang="en-IN" sz="2000" dirty="0"/>
              <a:t> = </a:t>
            </a:r>
            <a:r>
              <a:rPr lang="en-IN" sz="2000" dirty="0" err="1"/>
              <a:t>pulse_end_time</a:t>
            </a:r>
            <a:r>
              <a:rPr lang="en-IN" sz="2000" dirty="0"/>
              <a:t> - </a:t>
            </a:r>
            <a:r>
              <a:rPr lang="en-IN" sz="2000" dirty="0" err="1"/>
              <a:t>pulse_start_time</a:t>
            </a:r>
            <a:endParaRPr lang="en-IN" sz="2000" dirty="0"/>
          </a:p>
          <a:p>
            <a:r>
              <a:rPr lang="en-IN" sz="2000" dirty="0"/>
              <a:t>    distance = (</a:t>
            </a:r>
            <a:r>
              <a:rPr lang="en-IN" sz="2000" dirty="0" err="1"/>
              <a:t>pulse_duration</a:t>
            </a:r>
            <a:r>
              <a:rPr lang="en-IN" sz="2000" dirty="0"/>
              <a:t> * 34300) / 2  # Speed of sound = 34300 cm/s</a:t>
            </a:r>
          </a:p>
          <a:p>
            <a:r>
              <a:rPr lang="en-IN" sz="2000" dirty="0"/>
              <a:t>    return distance</a:t>
            </a:r>
          </a:p>
        </p:txBody>
      </p:sp>
    </p:spTree>
    <p:extLst>
      <p:ext uri="{BB962C8B-B14F-4D97-AF65-F5344CB8AC3E}">
        <p14:creationId xmlns:p14="http://schemas.microsoft.com/office/powerpoint/2010/main" val="422938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4F25F7-C829-3622-541F-354F7F7A088B}"/>
              </a:ext>
            </a:extLst>
          </p:cNvPr>
          <p:cNvSpPr txBox="1"/>
          <p:nvPr/>
        </p:nvSpPr>
        <p:spPr>
          <a:xfrm>
            <a:off x="669472" y="567079"/>
            <a:ext cx="607656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pulse_duration</a:t>
            </a:r>
            <a:r>
              <a:rPr lang="en-IN" dirty="0"/>
              <a:t> = </a:t>
            </a:r>
            <a:r>
              <a:rPr lang="en-IN" dirty="0" err="1"/>
              <a:t>pulse_end_time</a:t>
            </a:r>
            <a:r>
              <a:rPr lang="en-IN" dirty="0"/>
              <a:t> - </a:t>
            </a:r>
            <a:r>
              <a:rPr lang="en-IN" dirty="0" err="1"/>
              <a:t>pulse_start_time</a:t>
            </a:r>
            <a:endParaRPr lang="en-IN" dirty="0"/>
          </a:p>
          <a:p>
            <a:r>
              <a:rPr lang="en-IN" dirty="0"/>
              <a:t>    distance = (</a:t>
            </a:r>
            <a:r>
              <a:rPr lang="en-IN" dirty="0" err="1"/>
              <a:t>pulse_duration</a:t>
            </a:r>
            <a:r>
              <a:rPr lang="en-IN" dirty="0"/>
              <a:t> * 34300) / 2  # Speed of sound = 34300 cm/s</a:t>
            </a:r>
          </a:p>
          <a:p>
            <a:r>
              <a:rPr lang="en-IN" dirty="0"/>
              <a:t>    return distance</a:t>
            </a:r>
          </a:p>
          <a:p>
            <a:endParaRPr lang="en-IN" dirty="0"/>
          </a:p>
          <a:p>
            <a:r>
              <a:rPr lang="en-IN" dirty="0"/>
              <a:t># Function to send data to IoT platform</a:t>
            </a:r>
          </a:p>
          <a:p>
            <a:r>
              <a:rPr lang="en-IN" dirty="0"/>
              <a:t>def </a:t>
            </a:r>
            <a:r>
              <a:rPr lang="en-IN" dirty="0" err="1"/>
              <a:t>send_data_to_iot</a:t>
            </a:r>
            <a:r>
              <a:rPr lang="en-IN" dirty="0"/>
              <a:t>(occupancy, </a:t>
            </a:r>
            <a:r>
              <a:rPr lang="en-IN" dirty="0" err="1"/>
              <a:t>door_status</a:t>
            </a:r>
            <a:r>
              <a:rPr lang="en-IN" dirty="0"/>
              <a:t>, distance):</a:t>
            </a:r>
          </a:p>
          <a:p>
            <a:r>
              <a:rPr lang="en-IN" dirty="0"/>
              <a:t>    </a:t>
            </a:r>
            <a:r>
              <a:rPr lang="en-IN" dirty="0" err="1"/>
              <a:t>url</a:t>
            </a:r>
            <a:r>
              <a:rPr lang="en-IN" dirty="0"/>
              <a:t> = "https://api.thingspeak.com/update"</a:t>
            </a:r>
          </a:p>
          <a:p>
            <a:r>
              <a:rPr lang="en-IN" dirty="0"/>
              <a:t>    params = {</a:t>
            </a:r>
          </a:p>
          <a:p>
            <a:r>
              <a:rPr lang="en-IN" dirty="0"/>
              <a:t>        "</a:t>
            </a:r>
            <a:r>
              <a:rPr lang="en-IN" dirty="0" err="1"/>
              <a:t>api_key</a:t>
            </a:r>
            <a:r>
              <a:rPr lang="en-IN" dirty="0"/>
              <a:t>": "YOUR_API_KEY",</a:t>
            </a:r>
          </a:p>
          <a:p>
            <a:r>
              <a:rPr lang="en-IN" dirty="0"/>
              <a:t>        "field1": occupancy,</a:t>
            </a:r>
          </a:p>
          <a:p>
            <a:r>
              <a:rPr lang="en-IN" dirty="0"/>
              <a:t>        "field2": </a:t>
            </a:r>
            <a:r>
              <a:rPr lang="en-IN" dirty="0" err="1"/>
              <a:t>door_status</a:t>
            </a:r>
            <a:r>
              <a:rPr lang="en-IN" dirty="0"/>
              <a:t>,</a:t>
            </a:r>
          </a:p>
          <a:p>
            <a:r>
              <a:rPr lang="en-IN" dirty="0"/>
              <a:t>        "field3": distance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response = </a:t>
            </a:r>
            <a:r>
              <a:rPr lang="en-IN" dirty="0" err="1"/>
              <a:t>requests.get</a:t>
            </a:r>
            <a:r>
              <a:rPr lang="en-IN" dirty="0"/>
              <a:t>(</a:t>
            </a:r>
            <a:r>
              <a:rPr lang="en-IN" dirty="0" err="1"/>
              <a:t>url</a:t>
            </a:r>
            <a:r>
              <a:rPr lang="en-IN" dirty="0"/>
              <a:t>, params=params)</a:t>
            </a:r>
          </a:p>
          <a:p>
            <a:r>
              <a:rPr lang="en-IN" dirty="0"/>
              <a:t>    print("Data sent to IoT platform:", </a:t>
            </a:r>
            <a:r>
              <a:rPr lang="en-IN" dirty="0" err="1"/>
              <a:t>response.text</a:t>
            </a:r>
            <a:r>
              <a:rPr lang="en-IN" dirty="0"/>
              <a:t>)</a:t>
            </a:r>
          </a:p>
          <a:p>
            <a:r>
              <a:rPr lang="en-IN" dirty="0"/>
              <a:t>try:</a:t>
            </a:r>
          </a:p>
          <a:p>
            <a:r>
              <a:rPr lang="en-IN" dirty="0"/>
              <a:t>    while True:</a:t>
            </a:r>
          </a:p>
          <a:p>
            <a:r>
              <a:rPr lang="en-IN" dirty="0"/>
              <a:t>        occupancy = </a:t>
            </a:r>
            <a:r>
              <a:rPr lang="en-IN" dirty="0" err="1"/>
              <a:t>GPIO.input</a:t>
            </a:r>
            <a:r>
              <a:rPr lang="en-IN" dirty="0"/>
              <a:t>(OCCUPANCY_SENSOR_PIN)</a:t>
            </a:r>
          </a:p>
          <a:p>
            <a:r>
              <a:rPr lang="en-IN" dirty="0"/>
              <a:t>        </a:t>
            </a:r>
            <a:r>
              <a:rPr lang="en-IN" dirty="0" err="1"/>
              <a:t>door_status</a:t>
            </a:r>
            <a:r>
              <a:rPr lang="en-IN" dirty="0"/>
              <a:t> = </a:t>
            </a:r>
            <a:r>
              <a:rPr lang="en-IN" dirty="0" err="1"/>
              <a:t>GPIO.input</a:t>
            </a:r>
            <a:r>
              <a:rPr lang="en-IN" dirty="0"/>
              <a:t>(DOOR_SENSOR_PIN)</a:t>
            </a:r>
          </a:p>
          <a:p>
            <a:r>
              <a:rPr lang="en-IN" dirty="0"/>
              <a:t>        distance = </a:t>
            </a:r>
            <a:r>
              <a:rPr lang="en-IN" dirty="0" err="1"/>
              <a:t>read_ultrasonic_sensor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3634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1C874B-4E61-96D3-2584-0B7B038D86A0}"/>
              </a:ext>
            </a:extLst>
          </p:cNvPr>
          <p:cNvSpPr txBox="1"/>
          <p:nvPr/>
        </p:nvSpPr>
        <p:spPr>
          <a:xfrm>
            <a:off x="382555" y="475861"/>
            <a:ext cx="876377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# Control actuators based on sensor data</a:t>
            </a:r>
          </a:p>
          <a:p>
            <a:r>
              <a:rPr lang="en-IN" dirty="0"/>
              <a:t>        # For example, turn on lights and fans when occupancy is detected</a:t>
            </a:r>
          </a:p>
          <a:p>
            <a:r>
              <a:rPr lang="en-IN" dirty="0"/>
              <a:t>        if occupancy == 1:</a:t>
            </a:r>
          </a:p>
          <a:p>
            <a:r>
              <a:rPr lang="en-IN" dirty="0"/>
              <a:t>            # Activate actuators</a:t>
            </a:r>
          </a:p>
          <a:p>
            <a:r>
              <a:rPr lang="en-IN" dirty="0"/>
              <a:t>            </a:t>
            </a:r>
            <a:r>
              <a:rPr lang="en-IN" dirty="0" err="1"/>
              <a:t>GPIO.output</a:t>
            </a:r>
            <a:r>
              <a:rPr lang="en-IN" dirty="0"/>
              <a:t>(LED_PIN, GPIO.HIGH)</a:t>
            </a:r>
          </a:p>
          <a:p>
            <a:r>
              <a:rPr lang="en-IN" dirty="0"/>
              <a:t>            </a:t>
            </a:r>
            <a:r>
              <a:rPr lang="en-IN" dirty="0" err="1"/>
              <a:t>GPIO.output</a:t>
            </a:r>
            <a:r>
              <a:rPr lang="en-IN" dirty="0"/>
              <a:t>(FAN_PIN, GPIO.HIGH)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# Deactivate actuators</a:t>
            </a:r>
          </a:p>
          <a:p>
            <a:r>
              <a:rPr lang="en-IN" dirty="0"/>
              <a:t>            </a:t>
            </a:r>
            <a:r>
              <a:rPr lang="en-IN" dirty="0" err="1"/>
              <a:t>GPIO.output</a:t>
            </a:r>
            <a:r>
              <a:rPr lang="en-IN" dirty="0"/>
              <a:t>(LED_PIN, GPIO.LOW)</a:t>
            </a:r>
          </a:p>
          <a:p>
            <a:r>
              <a:rPr lang="en-IN" dirty="0"/>
              <a:t>            </a:t>
            </a:r>
            <a:r>
              <a:rPr lang="en-IN" dirty="0" err="1"/>
              <a:t>GPIO.output</a:t>
            </a:r>
            <a:r>
              <a:rPr lang="en-IN" dirty="0"/>
              <a:t>(FAN_PIN, GPIO.LOW)</a:t>
            </a:r>
          </a:p>
          <a:p>
            <a:endParaRPr lang="en-IN" dirty="0"/>
          </a:p>
          <a:p>
            <a:r>
              <a:rPr lang="en-IN" dirty="0"/>
              <a:t>        # Send data to the IoT platform</a:t>
            </a:r>
          </a:p>
          <a:p>
            <a:r>
              <a:rPr lang="en-IN" dirty="0"/>
              <a:t>        </a:t>
            </a:r>
            <a:r>
              <a:rPr lang="en-IN" dirty="0" err="1"/>
              <a:t>send_data_to_iot</a:t>
            </a:r>
            <a:r>
              <a:rPr lang="en-IN" dirty="0"/>
              <a:t>(occupancy, </a:t>
            </a:r>
            <a:r>
              <a:rPr lang="en-IN" dirty="0" err="1"/>
              <a:t>door_status</a:t>
            </a:r>
            <a:r>
              <a:rPr lang="en-IN" dirty="0"/>
              <a:t>, distance)</a:t>
            </a:r>
          </a:p>
          <a:p>
            <a:r>
              <a:rPr lang="en-IN" dirty="0"/>
              <a:t>        </a:t>
            </a:r>
          </a:p>
          <a:p>
            <a:r>
              <a:rPr lang="en-IN" dirty="0"/>
              <a:t>        </a:t>
            </a:r>
            <a:r>
              <a:rPr lang="en-IN" dirty="0" err="1"/>
              <a:t>time.sleep</a:t>
            </a:r>
            <a:r>
              <a:rPr lang="en-IN" dirty="0"/>
              <a:t>(5)  # Update data every 5 seconds</a:t>
            </a:r>
          </a:p>
          <a:p>
            <a:endParaRPr lang="en-IN" dirty="0"/>
          </a:p>
          <a:p>
            <a:r>
              <a:rPr lang="en-IN" dirty="0"/>
              <a:t>except </a:t>
            </a:r>
            <a:r>
              <a:rPr lang="en-IN" dirty="0" err="1"/>
              <a:t>KeyboardInterrupt</a:t>
            </a:r>
            <a:r>
              <a:rPr lang="en-IN" dirty="0"/>
              <a:t>:</a:t>
            </a:r>
          </a:p>
          <a:p>
            <a:r>
              <a:rPr lang="en-IN" dirty="0"/>
              <a:t>    </a:t>
            </a:r>
            <a:r>
              <a:rPr lang="en-IN" dirty="0" err="1"/>
              <a:t>GPIO.cleanup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6733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12E4-DD00-11B4-A83E-51FFA3AC3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5" y="82777"/>
            <a:ext cx="9144000" cy="896937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latin typeface="Bell MT" panose="02020503060305020303" pitchFamily="18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97CA1-F078-3C69-56E0-88D102E28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811" y="1203649"/>
            <a:ext cx="9682843" cy="672426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0" spc="-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 restroom technology is transforming the way we experience public and private restrooms. With features like occupancy sensors, </a:t>
            </a:r>
            <a:r>
              <a:rPr lang="en-IN" sz="2000" kern="0" spc="-1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oder</a:t>
            </a:r>
            <a:r>
              <a:rPr lang="en-IN" sz="2000" kern="0" spc="-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detection, and supply level monitoring, smart restrooms enhance hygiene, efficiency, and user satisfaction. The implementation of smart restroom management systems and monitoring systems streamlines operations, optimizes resource allocation, and ensures a safe and pleasant restroom experience.</a:t>
            </a:r>
            <a:endParaRPr lang="en-IN" sz="20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0" spc="-1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technology continues to evolve, the future of smart restrooms looks promising, with AI-powered systems, voice-activated controls, and blockchain-based solutions on the horizon. By embracing these advancements, facilities can create smart restrooms that meet the ever-changing needs and expectations of users.</a:t>
            </a:r>
            <a:endParaRPr lang="en-IN" sz="2000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9927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7F30-E6CF-60E8-3E4B-65843E19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AE8AD-AD40-D398-3C56-EC063D48E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                 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                                                 THANK YOU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59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</TotalTime>
  <Words>917</Words>
  <Application>Microsoft Office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 2</vt:lpstr>
      <vt:lpstr>Söhne</vt:lpstr>
      <vt:lpstr>Arial</vt:lpstr>
      <vt:lpstr>Bell MT</vt:lpstr>
      <vt:lpstr>Calibri</vt:lpstr>
      <vt:lpstr>Calibri Light</vt:lpstr>
      <vt:lpstr>Times New Roman</vt:lpstr>
      <vt:lpstr>Office Theme</vt:lpstr>
      <vt:lpstr>PowerPoint Presentation</vt:lpstr>
      <vt:lpstr>PROJECT </vt:lpstr>
      <vt:lpstr>PowerPoint Presentation</vt:lpstr>
      <vt:lpstr>PYTHON CODE  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Palanisamy</dc:creator>
  <cp:lastModifiedBy>Jyothi kumari</cp:lastModifiedBy>
  <cp:revision>6</cp:revision>
  <dcterms:created xsi:type="dcterms:W3CDTF">2023-09-29T07:14:55Z</dcterms:created>
  <dcterms:modified xsi:type="dcterms:W3CDTF">2023-10-16T06:13:58Z</dcterms:modified>
</cp:coreProperties>
</file>