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6d49a03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6d49a03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6d49a03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6d49a03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6d49a03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6d49a03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031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000" y="318175"/>
            <a:ext cx="61436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25" y="304325"/>
            <a:ext cx="61436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0" y="356925"/>
            <a:ext cx="8609603" cy="42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