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05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E90ED720-0104-4369-84BC-D37694168613}" type="datetimeFigureOut">
              <a:rPr lang="ja-JP" altLang="en-US" smtClean="0"/>
              <a:pPr/>
              <a:t>2017/1/29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下矢印 30"/>
          <p:cNvSpPr/>
          <p:nvPr/>
        </p:nvSpPr>
        <p:spPr>
          <a:xfrm>
            <a:off x="4499992" y="5229200"/>
            <a:ext cx="21602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/>
          <p:cNvSpPr/>
          <p:nvPr/>
        </p:nvSpPr>
        <p:spPr>
          <a:xfrm>
            <a:off x="3347864" y="1628800"/>
            <a:ext cx="2808312" cy="9361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WAMP Router</a:t>
            </a:r>
          </a:p>
          <a:p>
            <a:pPr algn="ctr"/>
            <a:r>
              <a:rPr lang="en-US" altLang="ja-JP" dirty="0" smtClean="0"/>
              <a:t>(</a:t>
            </a:r>
            <a:r>
              <a:rPr kumimoji="1" lang="en-US" altLang="ja-JP" dirty="0" smtClean="0"/>
              <a:t>Crossbar)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23528" y="3861048"/>
            <a:ext cx="2016224" cy="2160240"/>
          </a:xfrm>
          <a:prstGeom prst="roundRect">
            <a:avLst>
              <a:gd name="adj" fmla="val 966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28" y="3882534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v1/provider.js</a:t>
            </a:r>
          </a:p>
          <a:p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　管理プラグイン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512" y="1196752"/>
            <a:ext cx="20882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$&gt; </a:t>
            </a:r>
            <a:r>
              <a:rPr kumimoji="1" lang="en-US" altLang="ja-JP" dirty="0" err="1" smtClean="0"/>
              <a:t>kadecot</a:t>
            </a:r>
            <a:r>
              <a:rPr kumimoji="1" lang="en-US" altLang="ja-JP" dirty="0" smtClean="0"/>
              <a:t> start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7" idx="3"/>
          </p:cNvCxnSpPr>
          <p:nvPr/>
        </p:nvCxnSpPr>
        <p:spPr>
          <a:xfrm>
            <a:off x="2267744" y="1412776"/>
            <a:ext cx="108012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557517" y="133147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起動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899592" y="2276872"/>
            <a:ext cx="1368152" cy="288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59401" y="2204864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1"/>
                </a:solidFill>
                <a:latin typeface="+mn-ea"/>
              </a:rPr>
              <a:t>main.js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直線矢印コネクタ 14"/>
          <p:cNvCxnSpPr>
            <a:endCxn id="13" idx="3"/>
          </p:cNvCxnSpPr>
          <p:nvPr/>
        </p:nvCxnSpPr>
        <p:spPr>
          <a:xfrm flipH="1">
            <a:off x="2267744" y="2420888"/>
            <a:ext cx="10801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043608" y="2564904"/>
            <a:ext cx="0" cy="1296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557517" y="206084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起動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51520" y="298766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生成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2123728" y="2492896"/>
            <a:ext cx="1512168" cy="1368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 rot="19028101">
            <a:off x="1736971" y="3044587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4.</a:t>
            </a:r>
            <a:r>
              <a:rPr kumimoji="1" lang="ja-JP" altLang="en-US" sz="1400" dirty="0" smtClean="0"/>
              <a:t>接続</a:t>
            </a:r>
            <a:r>
              <a:rPr kumimoji="1" lang="en-US" altLang="ja-JP" sz="1400" dirty="0" smtClean="0"/>
              <a:t>&amp;</a:t>
            </a:r>
            <a:r>
              <a:rPr kumimoji="1" lang="ja-JP" altLang="en-US" sz="1400" dirty="0" smtClean="0"/>
              <a:t>管理機能登録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3560135" y="3861048"/>
            <a:ext cx="2016224" cy="13681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32143" y="3954542"/>
            <a:ext cx="1947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v1/PluginInterface.js</a:t>
            </a:r>
          </a:p>
          <a:p>
            <a:endParaRPr kumimoji="1" lang="en-US" altLang="ja-JP" sz="16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プラグインの</a:t>
            </a:r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WAMP</a:t>
            </a:r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や管理プラグインとの通信を仲立ち</a:t>
            </a:r>
            <a:endParaRPr lang="en-US" altLang="ja-JP" sz="16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2339752" y="4661847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348823" y="4077072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 smtClean="0"/>
              <a:t>プラグインごと</a:t>
            </a:r>
            <a:endParaRPr kumimoji="1" lang="en-US" altLang="ja-JP" sz="1400" dirty="0" smtClean="0"/>
          </a:p>
          <a:p>
            <a:pPr algn="ctr"/>
            <a:r>
              <a:rPr lang="en-US" altLang="ja-JP" dirty="0" smtClean="0"/>
              <a:t>5.</a:t>
            </a:r>
            <a:r>
              <a:rPr lang="ja-JP" altLang="en-US" dirty="0" smtClean="0"/>
              <a:t>生成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4572000" y="2564904"/>
            <a:ext cx="0" cy="1296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3779912" y="314096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6.</a:t>
            </a:r>
            <a:r>
              <a:rPr kumimoji="1" lang="ja-JP" altLang="en-US" dirty="0" smtClean="0"/>
              <a:t>接続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6804248" y="4869161"/>
            <a:ext cx="2016224" cy="11521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804248" y="5013176"/>
            <a:ext cx="2042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v1/</a:t>
            </a:r>
            <a:r>
              <a:rPr lang="en-US" altLang="ja-JP" sz="1600" dirty="0" err="1" smtClean="0">
                <a:solidFill>
                  <a:schemeClr val="bg1"/>
                </a:solidFill>
                <a:latin typeface="+mn-ea"/>
              </a:rPr>
              <a:t>plugins</a:t>
            </a:r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/*</a:t>
            </a:r>
          </a:p>
          <a:p>
            <a:r>
              <a:rPr kumimoji="1" lang="ja-JP" altLang="en-US" sz="1600" dirty="0" smtClean="0">
                <a:solidFill>
                  <a:schemeClr val="bg1"/>
                </a:solidFill>
                <a:latin typeface="+mn-ea"/>
              </a:rPr>
              <a:t>プラグイン本体</a:t>
            </a:r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ja-JP" sz="16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独自プロトコルを実装</a:t>
            </a:r>
            <a:endParaRPr lang="en-US" altLang="ja-JP" sz="16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2330681" y="5805264"/>
            <a:ext cx="4473567" cy="871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89342" y="5445224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7. init(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)</a:t>
            </a:r>
            <a:r>
              <a:rPr lang="ja-JP" altLang="en-US" dirty="0" smtClean="0"/>
              <a:t>呼び出し</a:t>
            </a:r>
            <a:endParaRPr kumimoji="1" lang="ja-JP" altLang="en-US" dirty="0"/>
          </a:p>
        </p:txBody>
      </p:sp>
      <p:sp>
        <p:nvSpPr>
          <p:cNvPr id="53" name="タイトル 52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850106"/>
          </a:xfrm>
        </p:spPr>
        <p:txBody>
          <a:bodyPr/>
          <a:lstStyle/>
          <a:p>
            <a:r>
              <a:rPr kumimoji="1" lang="ja-JP" altLang="en-US" dirty="0" smtClean="0"/>
              <a:t>プラグイン起動までの流れ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44008" y="5229200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/>
              <a:t>PluginInterface</a:t>
            </a:r>
            <a:r>
              <a:rPr kumimoji="1" lang="ja-JP" altLang="en-US" sz="1200" dirty="0" smtClean="0"/>
              <a:t>を引数として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柱 3"/>
          <p:cNvSpPr/>
          <p:nvPr/>
        </p:nvSpPr>
        <p:spPr>
          <a:xfrm>
            <a:off x="3347864" y="1628800"/>
            <a:ext cx="2808312" cy="9361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WAMP Router</a:t>
            </a:r>
          </a:p>
          <a:p>
            <a:pPr algn="ctr"/>
            <a:r>
              <a:rPr lang="en-US" altLang="ja-JP" dirty="0" smtClean="0"/>
              <a:t>(</a:t>
            </a:r>
            <a:r>
              <a:rPr kumimoji="1" lang="en-US" altLang="ja-JP" dirty="0" smtClean="0"/>
              <a:t>Crossbar)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23528" y="3861048"/>
            <a:ext cx="2016224" cy="2160240"/>
          </a:xfrm>
          <a:prstGeom prst="roundRect">
            <a:avLst>
              <a:gd name="adj" fmla="val 966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28" y="3882534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v1/provider.js</a:t>
            </a:r>
          </a:p>
          <a:p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　管理プラグイン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2123728" y="2492896"/>
            <a:ext cx="1512168" cy="1368152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3560135" y="3861048"/>
            <a:ext cx="2016224" cy="13681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32143" y="3954542"/>
            <a:ext cx="1947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v1/PluginInterface.js</a:t>
            </a:r>
          </a:p>
          <a:p>
            <a:endParaRPr kumimoji="1" lang="en-US" altLang="ja-JP" sz="16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プラグインの</a:t>
            </a:r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WAMP</a:t>
            </a:r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や管理プラグインとの通信を仲立ち</a:t>
            </a:r>
            <a:endParaRPr lang="en-US" altLang="ja-JP" sz="16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4572000" y="2564904"/>
            <a:ext cx="0" cy="129614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6804248" y="4869161"/>
            <a:ext cx="2016224" cy="11521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804248" y="5013176"/>
            <a:ext cx="2042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v1/</a:t>
            </a:r>
            <a:r>
              <a:rPr lang="en-US" altLang="ja-JP" sz="1600" dirty="0" err="1" smtClean="0">
                <a:solidFill>
                  <a:schemeClr val="bg1"/>
                </a:solidFill>
                <a:latin typeface="+mn-ea"/>
              </a:rPr>
              <a:t>plugins</a:t>
            </a:r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/*</a:t>
            </a:r>
          </a:p>
          <a:p>
            <a:r>
              <a:rPr kumimoji="1" lang="ja-JP" altLang="en-US" sz="1600" dirty="0" smtClean="0">
                <a:solidFill>
                  <a:schemeClr val="bg1"/>
                </a:solidFill>
                <a:latin typeface="+mn-ea"/>
              </a:rPr>
              <a:t>プラグイン本体</a:t>
            </a:r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ja-JP" sz="16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独自プロトコルを実装</a:t>
            </a:r>
            <a:endParaRPr lang="en-US" altLang="ja-JP" sz="16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6" name="直線矢印コネクタ 45"/>
          <p:cNvCxnSpPr>
            <a:stCxn id="29" idx="3"/>
            <a:endCxn id="45" idx="1"/>
          </p:cNvCxnSpPr>
          <p:nvPr/>
        </p:nvCxnSpPr>
        <p:spPr>
          <a:xfrm>
            <a:off x="5580112" y="4616262"/>
            <a:ext cx="1224136" cy="812413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52"/>
          <p:cNvSpPr>
            <a:spLocks noGrp="1"/>
          </p:cNvSpPr>
          <p:nvPr>
            <p:ph type="title"/>
          </p:nvPr>
        </p:nvSpPr>
        <p:spPr>
          <a:xfrm>
            <a:off x="590872" y="476672"/>
            <a:ext cx="8229600" cy="850106"/>
          </a:xfrm>
        </p:spPr>
        <p:txBody>
          <a:bodyPr/>
          <a:lstStyle/>
          <a:p>
            <a:r>
              <a:rPr kumimoji="1" lang="ja-JP" altLang="en-US" dirty="0" smtClean="0"/>
              <a:t>実行時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95736" y="2780928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WAMP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44008" y="2780928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WAMP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724128" y="400506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主に関数呼び出しのみ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6660232" y="3429000"/>
            <a:ext cx="1656184" cy="864096"/>
          </a:xfrm>
          <a:prstGeom prst="round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機器登録</a:t>
            </a:r>
            <a:endParaRPr kumimoji="1" lang="en-US" altLang="ja-JP" sz="1600" dirty="0" smtClean="0"/>
          </a:p>
          <a:p>
            <a:pPr algn="ctr"/>
            <a:r>
              <a:rPr lang="en-US" altLang="ja-JP" sz="1600" dirty="0" smtClean="0"/>
              <a:t>Procedure</a:t>
            </a:r>
            <a:r>
              <a:rPr lang="ja-JP" altLang="en-US" sz="1600" dirty="0" smtClean="0"/>
              <a:t>登録</a:t>
            </a:r>
            <a:endParaRPr lang="en-US" altLang="ja-JP" sz="1600" dirty="0" smtClean="0"/>
          </a:p>
          <a:p>
            <a:pPr algn="ctr"/>
            <a:r>
              <a:rPr kumimoji="1" lang="en-US" altLang="ja-JP" sz="1600" dirty="0" smtClean="0"/>
              <a:t>Publish</a:t>
            </a:r>
          </a:p>
        </p:txBody>
      </p:sp>
      <p:sp>
        <p:nvSpPr>
          <p:cNvPr id="51" name="直方体 50"/>
          <p:cNvSpPr/>
          <p:nvPr/>
        </p:nvSpPr>
        <p:spPr>
          <a:xfrm>
            <a:off x="6876256" y="6453336"/>
            <a:ext cx="360040" cy="28803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矢印コネクタ 54"/>
          <p:cNvCxnSpPr>
            <a:endCxn id="51" idx="0"/>
          </p:cNvCxnSpPr>
          <p:nvPr/>
        </p:nvCxnSpPr>
        <p:spPr>
          <a:xfrm>
            <a:off x="7092280" y="602128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直方体 57"/>
          <p:cNvSpPr/>
          <p:nvPr/>
        </p:nvSpPr>
        <p:spPr>
          <a:xfrm>
            <a:off x="7596336" y="6453336"/>
            <a:ext cx="360040" cy="28803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矢印コネクタ 58"/>
          <p:cNvCxnSpPr>
            <a:endCxn id="58" idx="0"/>
          </p:cNvCxnSpPr>
          <p:nvPr/>
        </p:nvCxnSpPr>
        <p:spPr>
          <a:xfrm>
            <a:off x="7812360" y="602128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直方体 59"/>
          <p:cNvSpPr/>
          <p:nvPr/>
        </p:nvSpPr>
        <p:spPr>
          <a:xfrm>
            <a:off x="8316416" y="6453336"/>
            <a:ext cx="360040" cy="28803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endCxn id="60" idx="0"/>
          </p:cNvCxnSpPr>
          <p:nvPr/>
        </p:nvCxnSpPr>
        <p:spPr>
          <a:xfrm>
            <a:off x="8532440" y="602128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6748963" y="6453336"/>
            <a:ext cx="1999502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devices</a:t>
            </a:r>
            <a:endParaRPr kumimoji="1" lang="ja-JP" altLang="en-US" dirty="0"/>
          </a:p>
        </p:txBody>
      </p:sp>
      <p:sp>
        <p:nvSpPr>
          <p:cNvPr id="37" name="フリーフォーム 36"/>
          <p:cNvSpPr/>
          <p:nvPr/>
        </p:nvSpPr>
        <p:spPr>
          <a:xfrm>
            <a:off x="2660073" y="2710296"/>
            <a:ext cx="1714500" cy="1040822"/>
          </a:xfrm>
          <a:custGeom>
            <a:avLst/>
            <a:gdLst>
              <a:gd name="connsiteX0" fmla="*/ 0 w 1714500"/>
              <a:gd name="connsiteY0" fmla="*/ 1040822 h 1040822"/>
              <a:gd name="connsiteX1" fmla="*/ 914400 w 1714500"/>
              <a:gd name="connsiteY1" fmla="*/ 147204 h 1040822"/>
              <a:gd name="connsiteX2" fmla="*/ 1517072 w 1714500"/>
              <a:gd name="connsiteY2" fmla="*/ 157595 h 1040822"/>
              <a:gd name="connsiteX3" fmla="*/ 1714500 w 1714500"/>
              <a:gd name="connsiteY3" fmla="*/ 1030431 h 104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0" h="1040822">
                <a:moveTo>
                  <a:pt x="0" y="1040822"/>
                </a:moveTo>
                <a:cubicBezTo>
                  <a:pt x="330777" y="667615"/>
                  <a:pt x="661555" y="294409"/>
                  <a:pt x="914400" y="147204"/>
                </a:cubicBezTo>
                <a:cubicBezTo>
                  <a:pt x="1167245" y="0"/>
                  <a:pt x="1383722" y="10391"/>
                  <a:pt x="1517072" y="157595"/>
                </a:cubicBezTo>
                <a:cubicBezTo>
                  <a:pt x="1650422" y="304799"/>
                  <a:pt x="1682461" y="667615"/>
                  <a:pt x="1714500" y="1030431"/>
                </a:cubicBezTo>
              </a:path>
            </a:pathLst>
          </a:custGeom>
          <a:ln w="57150">
            <a:solidFill>
              <a:schemeClr val="accent3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987824" y="3068960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接続管理情報</a:t>
            </a:r>
            <a:endParaRPr kumimoji="1" lang="en-US" altLang="ja-JP" dirty="0" smtClean="0"/>
          </a:p>
          <a:p>
            <a:pPr algn="ctr"/>
            <a:r>
              <a:rPr lang="ja-JP" altLang="en-US" sz="1200" dirty="0" smtClean="0"/>
              <a:t>（</a:t>
            </a:r>
            <a:r>
              <a:rPr lang="en-US" altLang="ja-JP" sz="1200" dirty="0" smtClean="0"/>
              <a:t>Crossbar</a:t>
            </a:r>
            <a:r>
              <a:rPr lang="ja-JP" altLang="en-US" sz="1200" dirty="0" smtClean="0"/>
              <a:t>独自機能）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7020272" y="1340768"/>
            <a:ext cx="1872208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クライアント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アプリ）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>
            <a:stCxn id="4" idx="4"/>
            <a:endCxn id="41" idx="1"/>
          </p:cNvCxnSpPr>
          <p:nvPr/>
        </p:nvCxnSpPr>
        <p:spPr>
          <a:xfrm flipV="1">
            <a:off x="6156176" y="1736812"/>
            <a:ext cx="864096" cy="36004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300192" y="1907540"/>
            <a:ext cx="1446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WAMP</a:t>
            </a:r>
          </a:p>
          <a:p>
            <a:r>
              <a:rPr lang="en-US" altLang="ja-JP" dirty="0" smtClean="0"/>
              <a:t>(</a:t>
            </a:r>
            <a:r>
              <a:rPr lang="en-US" altLang="ja-JP" dirty="0" err="1" smtClean="0"/>
              <a:t>Kadecot</a:t>
            </a:r>
            <a:r>
              <a:rPr lang="en-US" altLang="ja-JP" smtClean="0"/>
              <a:t> API)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130</Words>
  <Application>Microsoft Office PowerPoint</Application>
  <PresentationFormat>画面に合わせる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プラグイン起動までの流れ</vt:lpstr>
      <vt:lpstr>実行時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プラグイン起動までの流れ</dc:title>
  <dc:creator>o</dc:creator>
  <cp:lastModifiedBy>o</cp:lastModifiedBy>
  <cp:revision>4</cp:revision>
  <dcterms:created xsi:type="dcterms:W3CDTF">2017-01-29T01:48:33Z</dcterms:created>
  <dcterms:modified xsi:type="dcterms:W3CDTF">2017-01-29T14:51:37Z</dcterms:modified>
</cp:coreProperties>
</file>