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4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E90ED720-0104-4369-84BC-D37694168613}" type="datetimeFigureOut">
              <a:rPr lang="ja-JP" altLang="en-US" smtClean="0"/>
              <a:pPr/>
              <a:t>2017/1/29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柱 3"/>
          <p:cNvSpPr/>
          <p:nvPr/>
        </p:nvSpPr>
        <p:spPr>
          <a:xfrm>
            <a:off x="3347864" y="1628800"/>
            <a:ext cx="2808312" cy="9361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WAMP Router</a:t>
            </a:r>
          </a:p>
          <a:p>
            <a:pPr algn="ctr"/>
            <a:r>
              <a:rPr lang="en-US" altLang="ja-JP" dirty="0" smtClean="0"/>
              <a:t>(</a:t>
            </a:r>
            <a:r>
              <a:rPr kumimoji="1" lang="en-US" altLang="ja-JP" dirty="0" smtClean="0"/>
              <a:t>Crossbar)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323528" y="3861048"/>
            <a:ext cx="2016224" cy="2160240"/>
          </a:xfrm>
          <a:prstGeom prst="roundRect">
            <a:avLst>
              <a:gd name="adj" fmla="val 966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528" y="3882534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bg1"/>
                </a:solidFill>
                <a:latin typeface="+mn-ea"/>
              </a:rPr>
              <a:t>v1/provider.js</a:t>
            </a:r>
          </a:p>
          <a:p>
            <a:r>
              <a:rPr lang="ja-JP" altLang="en-US" sz="1600" dirty="0" smtClean="0">
                <a:solidFill>
                  <a:schemeClr val="bg1"/>
                </a:solidFill>
                <a:latin typeface="+mn-ea"/>
              </a:rPr>
              <a:t>　管理プラグイン</a:t>
            </a:r>
            <a:endParaRPr kumimoji="1" lang="ja-JP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512" y="1196752"/>
            <a:ext cx="208823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$&gt; </a:t>
            </a:r>
            <a:r>
              <a:rPr kumimoji="1" lang="en-US" altLang="ja-JP" dirty="0" err="1" smtClean="0"/>
              <a:t>kadecot</a:t>
            </a:r>
            <a:r>
              <a:rPr kumimoji="1" lang="en-US" altLang="ja-JP" dirty="0" smtClean="0"/>
              <a:t> start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7" idx="3"/>
          </p:cNvCxnSpPr>
          <p:nvPr/>
        </p:nvCxnSpPr>
        <p:spPr>
          <a:xfrm>
            <a:off x="2267744" y="1412776"/>
            <a:ext cx="108012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557517" y="133147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起動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899592" y="2276872"/>
            <a:ext cx="1368152" cy="2880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59401" y="2204864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bg1"/>
                </a:solidFill>
                <a:latin typeface="+mn-ea"/>
              </a:rPr>
              <a:t>main.js</a:t>
            </a:r>
            <a:endParaRPr kumimoji="1" lang="ja-JP" altLang="en-US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直線矢印コネクタ 14"/>
          <p:cNvCxnSpPr>
            <a:endCxn id="13" idx="3"/>
          </p:cNvCxnSpPr>
          <p:nvPr/>
        </p:nvCxnSpPr>
        <p:spPr>
          <a:xfrm flipH="1">
            <a:off x="2267744" y="2420888"/>
            <a:ext cx="10801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1043608" y="2564904"/>
            <a:ext cx="0" cy="12961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557517" y="206084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起動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51520" y="298766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生成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 flipV="1">
            <a:off x="2123728" y="2492896"/>
            <a:ext cx="1512168" cy="13681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 rot="19028101">
            <a:off x="1736971" y="3044587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4.</a:t>
            </a:r>
            <a:r>
              <a:rPr kumimoji="1" lang="ja-JP" altLang="en-US" sz="1400" dirty="0" smtClean="0"/>
              <a:t>接続</a:t>
            </a:r>
            <a:r>
              <a:rPr kumimoji="1" lang="en-US" altLang="ja-JP" sz="1400" dirty="0" smtClean="0"/>
              <a:t>&amp;</a:t>
            </a:r>
            <a:r>
              <a:rPr kumimoji="1" lang="ja-JP" altLang="en-US" sz="1400" dirty="0" smtClean="0"/>
              <a:t>管理機能登録</a:t>
            </a:r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3560135" y="3861048"/>
            <a:ext cx="2016224" cy="136815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632143" y="3954542"/>
            <a:ext cx="19479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chemeClr val="bg1"/>
                </a:solidFill>
                <a:latin typeface="+mn-ea"/>
              </a:rPr>
              <a:t>v1/PluginInterface.js</a:t>
            </a:r>
          </a:p>
          <a:p>
            <a:endParaRPr kumimoji="1" lang="en-US" altLang="ja-JP" sz="16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600" dirty="0" smtClean="0">
                <a:solidFill>
                  <a:schemeClr val="bg1"/>
                </a:solidFill>
                <a:latin typeface="+mn-ea"/>
              </a:rPr>
              <a:t>プラグインの</a:t>
            </a:r>
            <a:r>
              <a:rPr lang="en-US" altLang="ja-JP" sz="1600" dirty="0" smtClean="0">
                <a:solidFill>
                  <a:schemeClr val="bg1"/>
                </a:solidFill>
                <a:latin typeface="+mn-ea"/>
              </a:rPr>
              <a:t>WAMP</a:t>
            </a:r>
            <a:r>
              <a:rPr lang="ja-JP" altLang="en-US" sz="1600" dirty="0" smtClean="0">
                <a:solidFill>
                  <a:schemeClr val="bg1"/>
                </a:solidFill>
                <a:latin typeface="+mn-ea"/>
              </a:rPr>
              <a:t>や管理プラグインとの通信を仲立ち</a:t>
            </a:r>
            <a:endParaRPr lang="en-US" altLang="ja-JP" sz="1600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2339752" y="4661847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2348823" y="4077072"/>
            <a:ext cx="1258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 smtClean="0"/>
              <a:t>プラグインごと</a:t>
            </a:r>
            <a:endParaRPr kumimoji="1" lang="en-US" altLang="ja-JP" sz="1400" dirty="0" smtClean="0"/>
          </a:p>
          <a:p>
            <a:pPr algn="ctr"/>
            <a:r>
              <a:rPr lang="en-US" altLang="ja-JP" dirty="0" smtClean="0"/>
              <a:t>5.</a:t>
            </a:r>
            <a:r>
              <a:rPr lang="ja-JP" altLang="en-US" dirty="0" smtClean="0"/>
              <a:t>生成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4572000" y="2564904"/>
            <a:ext cx="0" cy="12961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3779912" y="314096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6.</a:t>
            </a:r>
            <a:r>
              <a:rPr kumimoji="1" lang="ja-JP" altLang="en-US" dirty="0" smtClean="0"/>
              <a:t>接続</a:t>
            </a:r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6804248" y="4869161"/>
            <a:ext cx="2016224" cy="11521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804248" y="5013176"/>
            <a:ext cx="2042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bg1"/>
                </a:solidFill>
                <a:latin typeface="+mn-ea"/>
              </a:rPr>
              <a:t>v1/</a:t>
            </a:r>
            <a:r>
              <a:rPr lang="en-US" altLang="ja-JP" sz="1600" dirty="0" err="1" smtClean="0">
                <a:solidFill>
                  <a:schemeClr val="bg1"/>
                </a:solidFill>
                <a:latin typeface="+mn-ea"/>
              </a:rPr>
              <a:t>plugins</a:t>
            </a:r>
            <a:r>
              <a:rPr lang="en-US" altLang="ja-JP" sz="1600" dirty="0" smtClean="0">
                <a:solidFill>
                  <a:schemeClr val="bg1"/>
                </a:solidFill>
                <a:latin typeface="+mn-ea"/>
              </a:rPr>
              <a:t>/*</a:t>
            </a:r>
          </a:p>
          <a:p>
            <a:r>
              <a:rPr kumimoji="1" lang="ja-JP" altLang="en-US" sz="1600" dirty="0" smtClean="0">
                <a:solidFill>
                  <a:schemeClr val="bg1"/>
                </a:solidFill>
                <a:latin typeface="+mn-ea"/>
              </a:rPr>
              <a:t>プラグイン本体</a:t>
            </a:r>
            <a:r>
              <a:rPr lang="ja-JP" altLang="en-US" sz="16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ja-JP" sz="16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600" dirty="0" smtClean="0">
                <a:solidFill>
                  <a:schemeClr val="bg1"/>
                </a:solidFill>
                <a:latin typeface="+mn-ea"/>
              </a:rPr>
              <a:t>独自プロトコルを実装</a:t>
            </a:r>
            <a:endParaRPr lang="en-US" altLang="ja-JP" sz="1600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 flipV="1">
            <a:off x="2330681" y="5805264"/>
            <a:ext cx="4473567" cy="871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3689342" y="5445224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7. init(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)</a:t>
            </a:r>
            <a:r>
              <a:rPr lang="ja-JP" altLang="en-US" dirty="0" smtClean="0"/>
              <a:t>呼び出し</a:t>
            </a:r>
            <a:endParaRPr kumimoji="1" lang="ja-JP" altLang="en-US" dirty="0"/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4572000" y="5229200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52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850106"/>
          </a:xfrm>
        </p:spPr>
        <p:txBody>
          <a:bodyPr/>
          <a:lstStyle/>
          <a:p>
            <a:r>
              <a:rPr kumimoji="1" lang="ja-JP" altLang="en-US" dirty="0" smtClean="0"/>
              <a:t>プラグイン起動までの流れ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柱 3"/>
          <p:cNvSpPr/>
          <p:nvPr/>
        </p:nvSpPr>
        <p:spPr>
          <a:xfrm>
            <a:off x="3347864" y="1628800"/>
            <a:ext cx="2808312" cy="9361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WAMP Router</a:t>
            </a:r>
          </a:p>
          <a:p>
            <a:pPr algn="ctr"/>
            <a:r>
              <a:rPr lang="en-US" altLang="ja-JP" dirty="0" smtClean="0"/>
              <a:t>(</a:t>
            </a:r>
            <a:r>
              <a:rPr kumimoji="1" lang="en-US" altLang="ja-JP" dirty="0" smtClean="0"/>
              <a:t>Crossbar)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323528" y="3861048"/>
            <a:ext cx="2016224" cy="2160240"/>
          </a:xfrm>
          <a:prstGeom prst="roundRect">
            <a:avLst>
              <a:gd name="adj" fmla="val 966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528" y="3882534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bg1"/>
                </a:solidFill>
                <a:latin typeface="+mn-ea"/>
              </a:rPr>
              <a:t>v1/provider.js</a:t>
            </a:r>
          </a:p>
          <a:p>
            <a:r>
              <a:rPr lang="ja-JP" altLang="en-US" sz="1600" dirty="0" smtClean="0">
                <a:solidFill>
                  <a:schemeClr val="bg1"/>
                </a:solidFill>
                <a:latin typeface="+mn-ea"/>
              </a:rPr>
              <a:t>　管理プラグイン</a:t>
            </a:r>
            <a:endParaRPr kumimoji="1" lang="ja-JP" altLang="en-US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V="1">
            <a:off x="2123728" y="2492896"/>
            <a:ext cx="1512168" cy="1368152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27"/>
          <p:cNvSpPr/>
          <p:nvPr/>
        </p:nvSpPr>
        <p:spPr>
          <a:xfrm>
            <a:off x="3560135" y="3861048"/>
            <a:ext cx="2016224" cy="136815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632143" y="3954542"/>
            <a:ext cx="19479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chemeClr val="bg1"/>
                </a:solidFill>
                <a:latin typeface="+mn-ea"/>
              </a:rPr>
              <a:t>v1/PluginInterface.js</a:t>
            </a:r>
          </a:p>
          <a:p>
            <a:endParaRPr kumimoji="1" lang="en-US" altLang="ja-JP" sz="16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600" dirty="0" smtClean="0">
                <a:solidFill>
                  <a:schemeClr val="bg1"/>
                </a:solidFill>
                <a:latin typeface="+mn-ea"/>
              </a:rPr>
              <a:t>プラグインの</a:t>
            </a:r>
            <a:r>
              <a:rPr lang="en-US" altLang="ja-JP" sz="1600" dirty="0" smtClean="0">
                <a:solidFill>
                  <a:schemeClr val="bg1"/>
                </a:solidFill>
                <a:latin typeface="+mn-ea"/>
              </a:rPr>
              <a:t>WAMP</a:t>
            </a:r>
            <a:r>
              <a:rPr lang="ja-JP" altLang="en-US" sz="1600" dirty="0" smtClean="0">
                <a:solidFill>
                  <a:schemeClr val="bg1"/>
                </a:solidFill>
                <a:latin typeface="+mn-ea"/>
              </a:rPr>
              <a:t>や管理プラグインとの通信を仲立ち</a:t>
            </a:r>
            <a:endParaRPr lang="en-US" altLang="ja-JP" sz="1600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4572000" y="2564904"/>
            <a:ext cx="0" cy="129614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6804248" y="4869161"/>
            <a:ext cx="2016224" cy="11521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804248" y="5013176"/>
            <a:ext cx="2042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bg1"/>
                </a:solidFill>
                <a:latin typeface="+mn-ea"/>
              </a:rPr>
              <a:t>v1/</a:t>
            </a:r>
            <a:r>
              <a:rPr lang="en-US" altLang="ja-JP" sz="1600" dirty="0" err="1" smtClean="0">
                <a:solidFill>
                  <a:schemeClr val="bg1"/>
                </a:solidFill>
                <a:latin typeface="+mn-ea"/>
              </a:rPr>
              <a:t>plugins</a:t>
            </a:r>
            <a:r>
              <a:rPr lang="en-US" altLang="ja-JP" sz="1600" dirty="0" smtClean="0">
                <a:solidFill>
                  <a:schemeClr val="bg1"/>
                </a:solidFill>
                <a:latin typeface="+mn-ea"/>
              </a:rPr>
              <a:t>/*</a:t>
            </a:r>
          </a:p>
          <a:p>
            <a:r>
              <a:rPr kumimoji="1" lang="ja-JP" altLang="en-US" sz="1600" dirty="0" smtClean="0">
                <a:solidFill>
                  <a:schemeClr val="bg1"/>
                </a:solidFill>
                <a:latin typeface="+mn-ea"/>
              </a:rPr>
              <a:t>プラグイン本体</a:t>
            </a:r>
            <a:r>
              <a:rPr lang="ja-JP" altLang="en-US" sz="16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ja-JP" sz="16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600" dirty="0" smtClean="0">
                <a:solidFill>
                  <a:schemeClr val="bg1"/>
                </a:solidFill>
                <a:latin typeface="+mn-ea"/>
              </a:rPr>
              <a:t>独自プロトコルを実装</a:t>
            </a:r>
            <a:endParaRPr lang="en-US" altLang="ja-JP" sz="1600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6" name="直線矢印コネクタ 45"/>
          <p:cNvCxnSpPr>
            <a:stCxn id="29" idx="3"/>
            <a:endCxn id="45" idx="1"/>
          </p:cNvCxnSpPr>
          <p:nvPr/>
        </p:nvCxnSpPr>
        <p:spPr>
          <a:xfrm>
            <a:off x="5580112" y="4616262"/>
            <a:ext cx="1224136" cy="812413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52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850106"/>
          </a:xfrm>
        </p:spPr>
        <p:txBody>
          <a:bodyPr/>
          <a:lstStyle/>
          <a:p>
            <a:r>
              <a:rPr kumimoji="1" lang="ja-JP" altLang="en-US" dirty="0" smtClean="0"/>
              <a:t>プラグイン実行時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 flipV="1">
            <a:off x="2339752" y="4293096"/>
            <a:ext cx="1224136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339752" y="40050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接続管理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195736" y="2780928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WAMP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44008" y="2780928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WAMP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724128" y="4005064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主に関数呼び出しのみ</a:t>
            </a:r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6660232" y="3429000"/>
            <a:ext cx="1656184" cy="864096"/>
          </a:xfrm>
          <a:prstGeom prst="round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機器登録</a:t>
            </a:r>
            <a:endParaRPr kumimoji="1" lang="en-US" altLang="ja-JP" sz="1600" dirty="0" smtClean="0"/>
          </a:p>
          <a:p>
            <a:pPr algn="ctr"/>
            <a:r>
              <a:rPr lang="en-US" altLang="ja-JP" sz="1600" dirty="0" smtClean="0"/>
              <a:t>Procedure</a:t>
            </a:r>
            <a:r>
              <a:rPr lang="ja-JP" altLang="en-US" sz="1600" dirty="0" smtClean="0"/>
              <a:t>登録</a:t>
            </a:r>
            <a:endParaRPr lang="en-US" altLang="ja-JP" sz="1600" dirty="0" smtClean="0"/>
          </a:p>
          <a:p>
            <a:pPr algn="ctr"/>
            <a:r>
              <a:rPr kumimoji="1" lang="en-US" altLang="ja-JP" sz="1600" dirty="0" smtClean="0"/>
              <a:t>Publish</a:t>
            </a:r>
          </a:p>
        </p:txBody>
      </p:sp>
      <p:sp>
        <p:nvSpPr>
          <p:cNvPr id="51" name="直方体 50"/>
          <p:cNvSpPr/>
          <p:nvPr/>
        </p:nvSpPr>
        <p:spPr>
          <a:xfrm>
            <a:off x="6876256" y="6453336"/>
            <a:ext cx="360040" cy="28803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矢印コネクタ 54"/>
          <p:cNvCxnSpPr>
            <a:endCxn id="51" idx="0"/>
          </p:cNvCxnSpPr>
          <p:nvPr/>
        </p:nvCxnSpPr>
        <p:spPr>
          <a:xfrm>
            <a:off x="7092280" y="6021288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直方体 57"/>
          <p:cNvSpPr/>
          <p:nvPr/>
        </p:nvSpPr>
        <p:spPr>
          <a:xfrm>
            <a:off x="7596336" y="6453336"/>
            <a:ext cx="360040" cy="28803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矢印コネクタ 58"/>
          <p:cNvCxnSpPr>
            <a:endCxn id="58" idx="0"/>
          </p:cNvCxnSpPr>
          <p:nvPr/>
        </p:nvCxnSpPr>
        <p:spPr>
          <a:xfrm>
            <a:off x="7812360" y="6021288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直方体 59"/>
          <p:cNvSpPr/>
          <p:nvPr/>
        </p:nvSpPr>
        <p:spPr>
          <a:xfrm>
            <a:off x="8316416" y="6453336"/>
            <a:ext cx="360040" cy="28803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>
            <a:endCxn id="60" idx="0"/>
          </p:cNvCxnSpPr>
          <p:nvPr/>
        </p:nvCxnSpPr>
        <p:spPr>
          <a:xfrm>
            <a:off x="8532440" y="6021288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6748963" y="6453336"/>
            <a:ext cx="1999502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devices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画面に合わせる (4:3)</PresentationFormat>
  <Paragraphs>40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プラグイン起動までの流れ</vt:lpstr>
      <vt:lpstr>プラグイン実行時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プラグイン起動までの流れ</dc:title>
  <dc:creator>o</dc:creator>
  <cp:lastModifiedBy>o</cp:lastModifiedBy>
  <cp:revision>1</cp:revision>
  <dcterms:created xsi:type="dcterms:W3CDTF">2017-01-29T01:48:33Z</dcterms:created>
  <dcterms:modified xsi:type="dcterms:W3CDTF">2017-01-29T03:35:38Z</dcterms:modified>
</cp:coreProperties>
</file>