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0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\Dropbox\Presens\Resources\Ras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764704"/>
            <a:ext cx="3169197" cy="2187768"/>
          </a:xfrm>
          <a:prstGeom prst="rect">
            <a:avLst/>
          </a:prstGeom>
          <a:noFill/>
        </p:spPr>
      </p:pic>
      <p:pic>
        <p:nvPicPr>
          <p:cNvPr id="1027" name="Picture 3" descr="C:\Users\o\Dropbox\Presens\IconData\Kadecot1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72116"/>
            <a:ext cx="931093" cy="931095"/>
          </a:xfrm>
          <a:prstGeom prst="rect">
            <a:avLst/>
          </a:prstGeom>
          <a:noFill/>
        </p:spPr>
      </p:pic>
      <p:pic>
        <p:nvPicPr>
          <p:cNvPr id="1029" name="Picture 5" descr="http://image.biccamera.com/img/00000003308773_A01.jpg?sr.dw=600&amp;sr.jqh=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424" y="3330624"/>
            <a:ext cx="2762672" cy="2762672"/>
          </a:xfrm>
          <a:prstGeom prst="rect">
            <a:avLst/>
          </a:prstGeom>
          <a:noFill/>
        </p:spPr>
      </p:pic>
      <p:pic>
        <p:nvPicPr>
          <p:cNvPr id="1030" name="Picture 6" descr="C:\Users\o\Dropbox\Presens\Resources\Applianc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381" y="836712"/>
            <a:ext cx="2306618" cy="2304256"/>
          </a:xfrm>
          <a:prstGeom prst="rect">
            <a:avLst/>
          </a:prstGeom>
          <a:noFill/>
        </p:spPr>
      </p:pic>
      <p:sp>
        <p:nvSpPr>
          <p:cNvPr id="10" name="テキスト ボックス 9"/>
          <p:cNvSpPr txBox="1"/>
          <p:nvPr/>
        </p:nvSpPr>
        <p:spPr>
          <a:xfrm>
            <a:off x="539552" y="432048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Home Appliances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07904" y="404664"/>
            <a:ext cx="3447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Kadecot</a:t>
            </a:r>
            <a:r>
              <a:rPr kumimoji="1" lang="en-US" altLang="ja-JP" sz="2000" dirty="0" smtClean="0"/>
              <a:t> Server on Raspberry Pi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3888" y="559481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PC</a:t>
            </a:r>
            <a:endParaRPr kumimoji="1" lang="ja-JP" altLang="en-US" sz="2000" dirty="0"/>
          </a:p>
        </p:txBody>
      </p:sp>
      <p:cxnSp>
        <p:nvCxnSpPr>
          <p:cNvPr id="14" name="直線コネクタ 13"/>
          <p:cNvCxnSpPr>
            <a:stCxn id="1030" idx="3"/>
          </p:cNvCxnSpPr>
          <p:nvPr/>
        </p:nvCxnSpPr>
        <p:spPr>
          <a:xfrm>
            <a:off x="2702999" y="1988840"/>
            <a:ext cx="9337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026" idx="2"/>
          </p:cNvCxnSpPr>
          <p:nvPr/>
        </p:nvCxnSpPr>
        <p:spPr>
          <a:xfrm flipH="1">
            <a:off x="4644008" y="2952472"/>
            <a:ext cx="576487" cy="836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55776" y="1268760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ECHONET </a:t>
            </a:r>
            <a:r>
              <a:rPr kumimoji="1" lang="en-US" altLang="ja-JP" sz="2000" dirty="0" err="1" smtClean="0"/>
              <a:t>Lite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9872" y="3212976"/>
            <a:ext cx="143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Kadecot</a:t>
            </a:r>
            <a:r>
              <a:rPr kumimoji="1" lang="en-US" altLang="ja-JP" sz="2000" dirty="0" smtClean="0"/>
              <a:t> API</a:t>
            </a:r>
            <a:endParaRPr kumimoji="1" lang="ja-JP" altLang="en-US" sz="2000" dirty="0"/>
          </a:p>
        </p:txBody>
      </p:sp>
      <p:pic>
        <p:nvPicPr>
          <p:cNvPr id="1031" name="Picture 7" descr="C:\Users\o\Dropbox\Presens\Resources\littleBi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227" y="3938626"/>
            <a:ext cx="2187253" cy="1512887"/>
          </a:xfrm>
          <a:prstGeom prst="rect">
            <a:avLst/>
          </a:prstGeom>
          <a:noFill/>
        </p:spPr>
      </p:pic>
      <p:cxnSp>
        <p:nvCxnSpPr>
          <p:cNvPr id="24" name="直線コネクタ 23"/>
          <p:cNvCxnSpPr/>
          <p:nvPr/>
        </p:nvCxnSpPr>
        <p:spPr>
          <a:xfrm flipH="1">
            <a:off x="5292080" y="4658706"/>
            <a:ext cx="13681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364088" y="4730714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USB Serial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08304" y="5450794"/>
            <a:ext cx="104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littleBits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21607" y="6237312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ラズパイと</a:t>
            </a:r>
            <a:r>
              <a:rPr kumimoji="1" lang="en-US" altLang="ja-JP" dirty="0" smtClean="0"/>
              <a:t>PC</a:t>
            </a:r>
            <a:r>
              <a:rPr lang="ja-JP" altLang="en-US" dirty="0" smtClean="0"/>
              <a:t>は、まとめて一つのマシンでも可です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</dc:creator>
  <cp:lastModifiedBy>o</cp:lastModifiedBy>
  <cp:revision>3</cp:revision>
  <dcterms:created xsi:type="dcterms:W3CDTF">2016-11-11T08:36:51Z</dcterms:created>
  <dcterms:modified xsi:type="dcterms:W3CDTF">2016-11-11T17:07:29Z</dcterms:modified>
</cp:coreProperties>
</file>