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7" r:id="rId5"/>
    <p:sldId id="269" r:id="rId6"/>
    <p:sldId id="268" r:id="rId7"/>
    <p:sldId id="270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9E"/>
    <a:srgbClr val="F02A98"/>
    <a:srgbClr val="FBD11B"/>
    <a:srgbClr val="9CC1E9"/>
    <a:srgbClr val="F6C4A4"/>
    <a:srgbClr val="079A78"/>
    <a:srgbClr val="DF6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6" autoAdjust="0"/>
    <p:restoredTop sz="96197"/>
  </p:normalViewPr>
  <p:slideViewPr>
    <p:cSldViewPr snapToGrid="0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DC6-749D-14D7-B294-DF5E338E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DE381-CA7B-6409-2779-7A9B6E86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0A44-1A6D-654E-9DFF-C0AA6DE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58F7-E5A7-252E-6C3B-72DE9D87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C1D1-6913-8553-DE1F-AAAA1F9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C7BE-191C-DA2F-083D-746D6243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EA567-9034-6505-BC39-2B650E5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B22A-C2F3-4111-C7DC-744C1B1D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9681-B555-1DB8-E0D9-C960A3B2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A4A8-F83D-857B-33B2-DA959D6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E9233-786B-956E-B3FB-52BE1003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084B-64D2-227A-B981-274F4BCD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12E7-4D51-1E4F-5CE2-A6E9616D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1C7-555D-0F3A-668B-305DFC68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4C81-0CD2-D88E-215D-6C59189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58A9-2E04-F485-31B5-2293F2C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80DA-A668-8D43-AD59-EEBD6D04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ED44-41E6-154F-F8DF-F3E3CB2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8B39-207F-337F-F99E-A92F9547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2A4F-7FF3-72B0-0010-9DBD3B0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4A52-D709-6BEB-F33A-24A3755A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019E5-812F-6A6E-C6AB-4E730BC8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E1F-05D6-380C-F891-66B99D4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F455-D220-9A38-4C1C-1CF90FBC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0F50-213F-F9C1-68F7-0202E4BF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3F1F-3AAE-7CFB-5DE2-FADC6E4D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D824-915E-1FD0-6462-31AC34DD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E1BC-D7CD-CD0A-4D98-14B382E0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C56-E41E-2518-0EED-237D963B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7C8B-3389-B344-6FA8-1AF3000D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4489-B50C-BC37-9F54-9F63FCC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EC35-770A-D953-87D0-C3953A40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7AFAA-7BB4-0A11-7D51-D30507D8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6756-D2CE-7917-E2D0-FB8470A4E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457F0-D9FC-09B1-D368-B1C2AE19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F2C6F-DB6C-A828-4F40-829586F7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5F028-29AE-13C4-D3BA-93C0FB58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6FDF0-2C83-1B80-E87D-856C5B87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0356F-E3F1-E530-2A95-75C3F28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0C6C-4915-18B9-6043-13A82DE1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9C3F0-3EB4-7CBF-5BA1-31EECCD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5DE6B-6902-57D5-9875-E8F36AF5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25C87-EA1C-F04F-E119-0D3F98B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77956-E933-2D93-287C-0DED0C9E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AF367-6C69-C9EF-C576-65B8C53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6DE7B-7E76-497C-5769-D5E0A124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190-C551-E072-F023-1D8F9AB4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351B-BCA1-0351-4A52-73DF132E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A89B-E3DD-C530-D83D-58A3F0F6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07BB-CEA7-57AB-3ADD-4F136F8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7A9A-70BB-6939-E487-F79D7DD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06AA7-7707-9CF6-716B-4CB6FAA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2B7E-0C53-0110-6211-4DC11148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E36EB-62DC-F26F-E165-160B31F49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4717-098C-48F6-5482-49A65327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26E6-09E0-BDC0-C081-9A11A90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E5D1-6992-EA29-1C57-36542A28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50619-2FCD-EFA0-CEEE-B6B11A4B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988F-755B-34EB-BC98-96B8D41D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6E2D-572B-EEC0-DAB0-ACBDFF4B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FBAE-3095-FCCA-348C-9D9F17C5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20AC-9098-A047-A2E7-59FA70807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5DF2-BD43-3F32-97BD-FC4DD88F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6D71-D1A9-32ED-DFF3-59EEC24C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0651B-CC62-4631-5606-4B30AB9D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66" y="96197"/>
            <a:ext cx="4633414" cy="4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5AA8474-1704-5C84-EADB-30CD7B28F5AD}"/>
              </a:ext>
            </a:extLst>
          </p:cNvPr>
          <p:cNvSpPr txBox="1"/>
          <p:nvPr/>
        </p:nvSpPr>
        <p:spPr>
          <a:xfrm>
            <a:off x="2945809" y="4502642"/>
            <a:ext cx="593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ABC Wireless Inc.</a:t>
            </a:r>
            <a:endParaRPr lang="en-US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FF7E6C-5796-365E-CCDC-F7992B6A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666" y="2596819"/>
            <a:ext cx="3774384" cy="22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0E555-E499-3F41-2E02-9C561F44194B}"/>
              </a:ext>
            </a:extLst>
          </p:cNvPr>
          <p:cNvSpPr txBox="1"/>
          <p:nvPr/>
        </p:nvSpPr>
        <p:spPr>
          <a:xfrm>
            <a:off x="9597151" y="4941657"/>
            <a:ext cx="2479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GROUP MEMBERS:</a:t>
            </a:r>
          </a:p>
          <a:p>
            <a:r>
              <a:rPr lang="en-IN" dirty="0"/>
              <a:t>Snehitha Anpur</a:t>
            </a:r>
          </a:p>
          <a:p>
            <a:r>
              <a:rPr lang="en-IN" dirty="0"/>
              <a:t>Niharika Kolliboyana</a:t>
            </a:r>
          </a:p>
          <a:p>
            <a:r>
              <a:rPr lang="en-IN" dirty="0"/>
              <a:t>Avinash Ravipudi</a:t>
            </a:r>
          </a:p>
          <a:p>
            <a:r>
              <a:rPr lang="en-IN" dirty="0"/>
              <a:t>Sony Kiran </a:t>
            </a:r>
            <a:r>
              <a:rPr lang="en-IN" dirty="0" err="1"/>
              <a:t>Devarapalli</a:t>
            </a:r>
            <a:endParaRPr lang="en-IN" dirty="0"/>
          </a:p>
        </p:txBody>
      </p:sp>
      <p:pic>
        <p:nvPicPr>
          <p:cNvPr id="2" name="Audio Recording Dec 10, 2022 at 4:02:31 PM">
            <a:hlinkClick r:id="" action="ppaction://media"/>
            <a:extLst>
              <a:ext uri="{FF2B5EF4-FFF2-40B4-BE49-F238E27FC236}">
                <a16:creationId xmlns:a16="http://schemas.microsoft.com/office/drawing/2014/main" id="{84C85229-4488-D69C-A535-4F9005972E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87306" y="1180893"/>
            <a:ext cx="485906" cy="4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595344" y="1182659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 OUTLINE</a:t>
            </a:r>
          </a:p>
          <a:p>
            <a:pPr algn="ctr"/>
            <a:endParaRPr lang="en-IN" sz="3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B77B9-A21D-C177-C4A4-73BCAA31E11D}"/>
              </a:ext>
            </a:extLst>
          </p:cNvPr>
          <p:cNvSpPr txBox="1"/>
          <p:nvPr/>
        </p:nvSpPr>
        <p:spPr>
          <a:xfrm>
            <a:off x="873109" y="2293204"/>
            <a:ext cx="6638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RETENTION AND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LIKELY TO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FIX THE LEAKY BUCKET?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Customer Churn: What it is and what to do about it">
            <a:extLst>
              <a:ext uri="{FF2B5EF4-FFF2-40B4-BE49-F238E27FC236}">
                <a16:creationId xmlns:a16="http://schemas.microsoft.com/office/drawing/2014/main" id="{91C75AAE-2C78-4EC9-6BBF-3CF5DEDD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7" y="1182659"/>
            <a:ext cx="82867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Recording Dec 10, 2022 at 4:04:14 PM">
            <a:hlinkClick r:id="" action="ppaction://media"/>
            <a:extLst>
              <a:ext uri="{FF2B5EF4-FFF2-40B4-BE49-F238E27FC236}">
                <a16:creationId xmlns:a16="http://schemas.microsoft.com/office/drawing/2014/main" id="{8B133CE8-92E2-5760-A41E-31D0F001D8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2852" y="100301"/>
            <a:ext cx="474912" cy="4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5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99505-48C7-0482-E1FB-3E573100D9BD}"/>
              </a:ext>
            </a:extLst>
          </p:cNvPr>
          <p:cNvSpPr/>
          <p:nvPr/>
        </p:nvSpPr>
        <p:spPr>
          <a:xfrm>
            <a:off x="123489" y="1166385"/>
            <a:ext cx="78528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RETENTION AND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EB9F-3964-C70B-CA22-928E42FF77D2}"/>
              </a:ext>
            </a:extLst>
          </p:cNvPr>
          <p:cNvSpPr txBox="1"/>
          <p:nvPr/>
        </p:nvSpPr>
        <p:spPr>
          <a:xfrm>
            <a:off x="914400" y="2079075"/>
            <a:ext cx="7061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With Highest Retention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Revenue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Of Customer Churn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Ideal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At Different Stages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036E9D2-F285-419F-AF63-E95CF297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44" y="1629669"/>
            <a:ext cx="3996078" cy="3956934"/>
          </a:xfrm>
          <a:prstGeom prst="rect">
            <a:avLst/>
          </a:prstGeom>
        </p:spPr>
      </p:pic>
      <p:pic>
        <p:nvPicPr>
          <p:cNvPr id="2" name="Audio Recording Dec 10, 2022 at 4:10:36 PM">
            <a:hlinkClick r:id="" action="ppaction://media"/>
            <a:extLst>
              <a:ext uri="{FF2B5EF4-FFF2-40B4-BE49-F238E27FC236}">
                <a16:creationId xmlns:a16="http://schemas.microsoft.com/office/drawing/2014/main" id="{1FB0FBA3-6384-BB59-5E39-FB61CE43FA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897" y="183986"/>
            <a:ext cx="501675" cy="5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54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4" descr="What Is Churn Rate? How to Calculate Churn? [Formula] - Kpi Max">
            <a:extLst>
              <a:ext uri="{FF2B5EF4-FFF2-40B4-BE49-F238E27FC236}">
                <a16:creationId xmlns:a16="http://schemas.microsoft.com/office/drawing/2014/main" id="{F6B76D49-7A6F-4273-0DB6-1E005EC5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320" y="2179020"/>
            <a:ext cx="4988559" cy="3473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FFE03-7E4C-AFF5-A109-AC347AA9767D}"/>
              </a:ext>
            </a:extLst>
          </p:cNvPr>
          <p:cNvSpPr txBox="1"/>
          <p:nvPr/>
        </p:nvSpPr>
        <p:spPr>
          <a:xfrm>
            <a:off x="690880" y="1201175"/>
            <a:ext cx="24472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 RATE</a:t>
            </a: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B252-FCD3-F252-C099-C83597DA5D85}"/>
              </a:ext>
            </a:extLst>
          </p:cNvPr>
          <p:cNvSpPr txBox="1"/>
          <p:nvPr/>
        </p:nvSpPr>
        <p:spPr>
          <a:xfrm>
            <a:off x="690880" y="2183642"/>
            <a:ext cx="540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Rate Impact On Lifetime Value Of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Rate Of ABC Wireless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Customer Lifespan(ACL).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Audio Recording Dec 10, 2022 at 4:11:35 PM">
            <a:hlinkClick r:id="" action="ppaction://media"/>
            <a:extLst>
              <a:ext uri="{FF2B5EF4-FFF2-40B4-BE49-F238E27FC236}">
                <a16:creationId xmlns:a16="http://schemas.microsoft.com/office/drawing/2014/main" id="{60F57200-C87C-E641-4CBB-C2EA7AA03C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5495" y="201997"/>
            <a:ext cx="502485" cy="5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1735578" y="1201175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APPROACHES</a:t>
            </a: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4BA04-E19C-8837-DE71-0CF814D9DCDB}"/>
              </a:ext>
            </a:extLst>
          </p:cNvPr>
          <p:cNvSpPr txBox="1"/>
          <p:nvPr/>
        </p:nvSpPr>
        <p:spPr>
          <a:xfrm>
            <a:off x="537663" y="3202569"/>
            <a:ext cx="487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Untargeted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Approach</a:t>
            </a:r>
          </a:p>
        </p:txBody>
      </p:sp>
      <p:pic>
        <p:nvPicPr>
          <p:cNvPr id="5" name="Picture 8" descr="6 Ways CRMs Stop Customer Churn | TechnologyAdvice">
            <a:extLst>
              <a:ext uri="{FF2B5EF4-FFF2-40B4-BE49-F238E27FC236}">
                <a16:creationId xmlns:a16="http://schemas.microsoft.com/office/drawing/2014/main" id="{46001357-5045-CE2F-E456-79DC9421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80" y="1993596"/>
            <a:ext cx="4393087" cy="3436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9CEF45-FCA6-68A0-B582-1D295C759919}"/>
              </a:ext>
            </a:extLst>
          </p:cNvPr>
          <p:cNvCxnSpPr>
            <a:cxnSpLocks/>
          </p:cNvCxnSpPr>
          <p:nvPr/>
        </p:nvCxnSpPr>
        <p:spPr>
          <a:xfrm>
            <a:off x="5186591" y="1480837"/>
            <a:ext cx="0" cy="475179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Recording Dec 10, 2022 at 4:13:40 PM">
            <a:hlinkClick r:id="" action="ppaction://media"/>
            <a:extLst>
              <a:ext uri="{FF2B5EF4-FFF2-40B4-BE49-F238E27FC236}">
                <a16:creationId xmlns:a16="http://schemas.microsoft.com/office/drawing/2014/main" id="{2AE0EAF8-3E35-1421-267D-5476201389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4916" y="321300"/>
            <a:ext cx="530784" cy="5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B70D4-1BFE-287B-2CD4-08FCD2AE6996}"/>
              </a:ext>
            </a:extLst>
          </p:cNvPr>
          <p:cNvSpPr txBox="1"/>
          <p:nvPr/>
        </p:nvSpPr>
        <p:spPr>
          <a:xfrm>
            <a:off x="871657" y="1125890"/>
            <a:ext cx="684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 ANALYSIS</a:t>
            </a:r>
            <a:endParaRPr lang="en-IN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962A84-BB65-C98C-2E57-54A9205E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3" y="1843195"/>
            <a:ext cx="10953750" cy="44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Recording Dec 10, 2022 at 4:14:54 PM">
            <a:hlinkClick r:id="" action="ppaction://media"/>
            <a:extLst>
              <a:ext uri="{FF2B5EF4-FFF2-40B4-BE49-F238E27FC236}">
                <a16:creationId xmlns:a16="http://schemas.microsoft.com/office/drawing/2014/main" id="{08C3C44E-365F-D029-6E99-78E685EA0E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1263" y="66659"/>
            <a:ext cx="507566" cy="5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39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4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290544" y="1154835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LIKELY TO CHURN</a:t>
            </a:r>
            <a:endParaRPr lang="en-IN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683C8-EA4C-6CE0-809F-02F4CEA4623A}"/>
              </a:ext>
            </a:extLst>
          </p:cNvPr>
          <p:cNvSpPr txBox="1"/>
          <p:nvPr/>
        </p:nvSpPr>
        <p:spPr>
          <a:xfrm>
            <a:off x="537663" y="2048831"/>
            <a:ext cx="71688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International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International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Proper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International Call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Day And Evening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432E49-3B48-6F4B-F409-04A9BB91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6858"/>
            <a:ext cx="5946489" cy="46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Recording Dec 10, 2022 at 4:17:21 PM">
            <a:hlinkClick r:id="" action="ppaction://media"/>
            <a:extLst>
              <a:ext uri="{FF2B5EF4-FFF2-40B4-BE49-F238E27FC236}">
                <a16:creationId xmlns:a16="http://schemas.microsoft.com/office/drawing/2014/main" id="{74134977-1C2E-5822-FCC9-AB322E09F2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9976" y="301088"/>
            <a:ext cx="478004" cy="4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8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435231" y="1116433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FIX THE LEAKY BUCKET?</a:t>
            </a: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220" name="Picture 4" descr="So, your product's got a leaky bucket problem… | by Frank Bach | Headspace  Design">
            <a:extLst>
              <a:ext uri="{FF2B5EF4-FFF2-40B4-BE49-F238E27FC236}">
                <a16:creationId xmlns:a16="http://schemas.microsoft.com/office/drawing/2014/main" id="{CD3DBB66-C590-39AD-7410-8C83EBC9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92" y="2093808"/>
            <a:ext cx="6020249" cy="34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BA57-65D6-8CA9-48A6-FD34A3CABBF6}"/>
              </a:ext>
            </a:extLst>
          </p:cNvPr>
          <p:cNvSpPr txBox="1"/>
          <p:nvPr/>
        </p:nvSpPr>
        <p:spPr>
          <a:xfrm>
            <a:off x="757980" y="2566248"/>
            <a:ext cx="4962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Packages Based On The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 Reward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Network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Audio Recording Dec 10, 2022 at 4:18:42 PM">
            <a:hlinkClick r:id="" action="ppaction://media"/>
            <a:extLst>
              <a:ext uri="{FF2B5EF4-FFF2-40B4-BE49-F238E27FC236}">
                <a16:creationId xmlns:a16="http://schemas.microsoft.com/office/drawing/2014/main" id="{2B3EA7ED-F8AE-EA3C-9EA9-B248AB0DE2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0206" y="303633"/>
            <a:ext cx="487477" cy="4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3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273783-E536-7D3A-F88D-41A929CE005D}"/>
              </a:ext>
            </a:extLst>
          </p:cNvPr>
          <p:cNvSpPr/>
          <p:nvPr/>
        </p:nvSpPr>
        <p:spPr>
          <a:xfrm>
            <a:off x="6099175" y="1354819"/>
            <a:ext cx="5240881" cy="241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4" name="Picture 12" descr="Customer Churn Analysis: Why It's Important and How to Do It | NetSuite">
            <a:extLst>
              <a:ext uri="{FF2B5EF4-FFF2-40B4-BE49-F238E27FC236}">
                <a16:creationId xmlns:a16="http://schemas.microsoft.com/office/drawing/2014/main" id="{74A89276-679F-7F64-F3C0-B549E0C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1919004"/>
            <a:ext cx="4397376" cy="230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Recording Dec 10, 2022 at 4:19:12 PM">
            <a:hlinkClick r:id="" action="ppaction://media"/>
            <a:extLst>
              <a:ext uri="{FF2B5EF4-FFF2-40B4-BE49-F238E27FC236}">
                <a16:creationId xmlns:a16="http://schemas.microsoft.com/office/drawing/2014/main" id="{E9B2C7B0-1CA1-EEA2-0477-1B0E323797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8244" y="114043"/>
            <a:ext cx="471584" cy="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154</Words>
  <Application>Microsoft Macintosh PowerPoint</Application>
  <PresentationFormat>Widescreen</PresentationFormat>
  <Paragraphs>51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Ravipudi, Avinash</dc:creator>
  <cp:lastModifiedBy>Ravipudi, Avinash</cp:lastModifiedBy>
  <cp:revision>25</cp:revision>
  <dcterms:created xsi:type="dcterms:W3CDTF">2022-12-02T19:17:10Z</dcterms:created>
  <dcterms:modified xsi:type="dcterms:W3CDTF">2022-12-10T22:44:42Z</dcterms:modified>
</cp:coreProperties>
</file>