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985500" cy="6858000"/>
  <p:notesSz cx="109855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3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6708" y="480059"/>
            <a:ext cx="777208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7825" y="3840480"/>
            <a:ext cx="768985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275" y="1577340"/>
            <a:ext cx="477869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7532" y="1577340"/>
            <a:ext cx="477869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04880" y="0"/>
            <a:ext cx="775856" cy="6566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03299" y="940930"/>
            <a:ext cx="64816" cy="5837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199" y="373380"/>
            <a:ext cx="611060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517" y="1462531"/>
            <a:ext cx="8272465" cy="279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5070" y="6377940"/>
            <a:ext cx="35153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275" y="6377940"/>
            <a:ext cx="252666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72717" y="6585148"/>
            <a:ext cx="30162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157" y="3931411"/>
            <a:ext cx="1918335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B6973"/>
                </a:solidFill>
                <a:latin typeface="Calibri"/>
                <a:cs typeface="Calibri"/>
              </a:rPr>
              <a:t>Dimitris</a:t>
            </a:r>
            <a:r>
              <a:rPr sz="1800" spc="-40" dirty="0">
                <a:solidFill>
                  <a:srgbClr val="5B697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B6973"/>
                </a:solidFill>
                <a:latin typeface="Calibri"/>
                <a:cs typeface="Calibri"/>
              </a:rPr>
              <a:t>SACHARIDIS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L="907415">
              <a:lnSpc>
                <a:spcPct val="100000"/>
              </a:lnSpc>
            </a:pPr>
            <a:r>
              <a:rPr sz="1800" spc="-5" dirty="0">
                <a:solidFill>
                  <a:srgbClr val="5B6973"/>
                </a:solidFill>
                <a:latin typeface="Calibri"/>
                <a:cs typeface="Calibri"/>
              </a:rPr>
              <a:t>2023-2024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9442" y="1201165"/>
            <a:ext cx="895985" cy="264795"/>
            <a:chOff x="7009442" y="1201165"/>
            <a:chExt cx="895985" cy="264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442" y="1201165"/>
              <a:ext cx="764000" cy="2643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772" y="1348009"/>
              <a:ext cx="97036" cy="2718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2036" y="1201165"/>
            <a:ext cx="824460" cy="2643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7260" y="1666502"/>
            <a:ext cx="5492813" cy="350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1736" y="2161802"/>
            <a:ext cx="3223022" cy="28158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95108" y="2503932"/>
            <a:ext cx="908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5" dirty="0">
                <a:solidFill>
                  <a:srgbClr val="FF0000"/>
                </a:solidFill>
                <a:latin typeface="Calibri"/>
                <a:cs typeface="Calibri"/>
              </a:rPr>
              <a:t>Part</a:t>
            </a:r>
            <a:r>
              <a:rPr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3696" y="2997708"/>
            <a:ext cx="3321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32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2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Modeling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419100"/>
            <a:ext cx="5552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Guideline: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Multi-level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5731" y="1291843"/>
            <a:ext cx="7439659" cy="38379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25"/>
              </a:spcBef>
              <a:buClr>
                <a:srgbClr val="7F7F7F"/>
              </a:buClr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Level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1: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value</a:t>
            </a:r>
            <a:r>
              <a:rPr sz="2400" b="1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chain</a:t>
            </a:r>
            <a:endParaRPr sz="2400">
              <a:latin typeface="Arial"/>
              <a:cs typeface="Arial"/>
            </a:endParaRPr>
          </a:p>
          <a:p>
            <a:pPr marL="42418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Simple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linear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description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phases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gateways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activity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chain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sub-process</a:t>
            </a:r>
            <a:endParaRPr sz="2000">
              <a:latin typeface="Arial MT"/>
              <a:cs typeface="Arial MT"/>
            </a:endParaRPr>
          </a:p>
          <a:p>
            <a:pPr marL="195580" marR="5080" indent="-182880">
              <a:lnSpc>
                <a:spcPct val="100800"/>
              </a:lnSpc>
              <a:spcBef>
                <a:spcPts val="490"/>
              </a:spcBef>
              <a:buClr>
                <a:srgbClr val="7F7F7F"/>
              </a:buClr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2+: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expand each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activity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value chain, add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incrementally the following:</a:t>
            </a:r>
            <a:endParaRPr sz="24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Decisions,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handoffs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(lanes,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pools)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Parallel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gateways,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different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events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409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stores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much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detail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need,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197" y="1281684"/>
            <a:ext cx="7834630" cy="20739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20"/>
              </a:spcBef>
              <a:buClr>
                <a:srgbClr val="7F7F7F"/>
              </a:buClr>
              <a:buChar char="•"/>
              <a:tabLst>
                <a:tab pos="195580" algn="l"/>
              </a:tabLst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At each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level,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decompose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according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6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Logical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milestones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towards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achieving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the outcome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 process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Major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600"/>
              </a:spcBef>
              <a:buClr>
                <a:srgbClr val="7F7F7F"/>
              </a:buClr>
              <a:buChar char="•"/>
              <a:tabLst>
                <a:tab pos="195580" algn="l"/>
              </a:tabLst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Decompose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until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processes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“reasonable”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size</a:t>
            </a:r>
            <a:endParaRPr sz="26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e.g.,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nodes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(tasks+events+gateways)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per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8141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Guideline: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Multi-level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modeling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(cont.)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419100"/>
            <a:ext cx="7083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Non-BPMN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chain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“chevron”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notation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382" y="1581218"/>
            <a:ext cx="9237980" cy="5276850"/>
            <a:chOff x="213382" y="1581218"/>
            <a:chExt cx="9237980" cy="5276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8707" y="2066294"/>
              <a:ext cx="5954778" cy="725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7140" y="2813306"/>
              <a:ext cx="1694814" cy="757555"/>
            </a:xfrm>
            <a:custGeom>
              <a:avLst/>
              <a:gdLst/>
              <a:ahLst/>
              <a:cxnLst/>
              <a:rect l="l" t="t" r="r" b="b"/>
              <a:pathLst>
                <a:path w="1694814" h="757554">
                  <a:moveTo>
                    <a:pt x="1694482" y="0"/>
                  </a:moveTo>
                  <a:lnTo>
                    <a:pt x="0" y="7570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8431" y="2813306"/>
              <a:ext cx="61594" cy="953769"/>
            </a:xfrm>
            <a:custGeom>
              <a:avLst/>
              <a:gdLst/>
              <a:ahLst/>
              <a:cxnLst/>
              <a:rect l="l" t="t" r="r" b="b"/>
              <a:pathLst>
                <a:path w="61595" h="953770">
                  <a:moveTo>
                    <a:pt x="61534" y="0"/>
                  </a:moveTo>
                  <a:lnTo>
                    <a:pt x="0" y="953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7905" y="2843456"/>
              <a:ext cx="231775" cy="514350"/>
            </a:xfrm>
            <a:custGeom>
              <a:avLst/>
              <a:gdLst/>
              <a:ahLst/>
              <a:cxnLst/>
              <a:rect l="l" t="t" r="r" b="b"/>
              <a:pathLst>
                <a:path w="231775" h="514350">
                  <a:moveTo>
                    <a:pt x="231536" y="0"/>
                  </a:moveTo>
                  <a:lnTo>
                    <a:pt x="0" y="5141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56838" y="2843456"/>
              <a:ext cx="2068195" cy="604520"/>
            </a:xfrm>
            <a:custGeom>
              <a:avLst/>
              <a:gdLst/>
              <a:ahLst/>
              <a:cxnLst/>
              <a:rect l="l" t="t" r="r" b="b"/>
              <a:pathLst>
                <a:path w="2068195" h="604520">
                  <a:moveTo>
                    <a:pt x="0" y="0"/>
                  </a:moveTo>
                  <a:lnTo>
                    <a:pt x="2067899" y="6039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2978" y="3311318"/>
              <a:ext cx="4278638" cy="14874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3418" y="5392035"/>
              <a:ext cx="2407390" cy="14659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51868" y="4838288"/>
              <a:ext cx="231775" cy="514350"/>
            </a:xfrm>
            <a:custGeom>
              <a:avLst/>
              <a:gdLst/>
              <a:ahLst/>
              <a:cxnLst/>
              <a:rect l="l" t="t" r="r" b="b"/>
              <a:pathLst>
                <a:path w="231775" h="514350">
                  <a:moveTo>
                    <a:pt x="231536" y="0"/>
                  </a:moveTo>
                  <a:lnTo>
                    <a:pt x="0" y="5141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38848" y="4883732"/>
              <a:ext cx="387985" cy="514350"/>
            </a:xfrm>
            <a:custGeom>
              <a:avLst/>
              <a:gdLst/>
              <a:ahLst/>
              <a:cxnLst/>
              <a:rect l="l" t="t" r="r" b="b"/>
              <a:pathLst>
                <a:path w="387984" h="514350">
                  <a:moveTo>
                    <a:pt x="0" y="0"/>
                  </a:moveTo>
                  <a:lnTo>
                    <a:pt x="387806" y="5141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5097" y="5229496"/>
              <a:ext cx="914400" cy="83820"/>
            </a:xfrm>
            <a:custGeom>
              <a:avLst/>
              <a:gdLst/>
              <a:ahLst/>
              <a:cxnLst/>
              <a:rect l="l" t="t" r="r" b="b"/>
              <a:pathLst>
                <a:path w="914400" h="83820">
                  <a:moveTo>
                    <a:pt x="914400" y="0"/>
                  </a:moveTo>
                  <a:lnTo>
                    <a:pt x="0" y="0"/>
                  </a:lnTo>
                  <a:lnTo>
                    <a:pt x="0" y="83403"/>
                  </a:lnTo>
                  <a:lnTo>
                    <a:pt x="914400" y="83403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82" y="3739606"/>
              <a:ext cx="4278640" cy="8776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39162" y="2360173"/>
              <a:ext cx="356235" cy="86360"/>
            </a:xfrm>
            <a:custGeom>
              <a:avLst/>
              <a:gdLst/>
              <a:ahLst/>
              <a:cxnLst/>
              <a:rect l="l" t="t" r="r" b="b"/>
              <a:pathLst>
                <a:path w="356235" h="86360">
                  <a:moveTo>
                    <a:pt x="313404" y="242"/>
                  </a:moveTo>
                  <a:lnTo>
                    <a:pt x="284804" y="28791"/>
                  </a:lnTo>
                  <a:lnTo>
                    <a:pt x="313378" y="28817"/>
                  </a:lnTo>
                  <a:lnTo>
                    <a:pt x="313353" y="57392"/>
                  </a:lnTo>
                  <a:lnTo>
                    <a:pt x="284803" y="57392"/>
                  </a:lnTo>
                  <a:lnTo>
                    <a:pt x="313326" y="85967"/>
                  </a:lnTo>
                  <a:lnTo>
                    <a:pt x="341953" y="57392"/>
                  </a:lnTo>
                  <a:lnTo>
                    <a:pt x="313353" y="57392"/>
                  </a:lnTo>
                  <a:lnTo>
                    <a:pt x="341979" y="57366"/>
                  </a:lnTo>
                  <a:lnTo>
                    <a:pt x="356228" y="43143"/>
                  </a:lnTo>
                  <a:lnTo>
                    <a:pt x="313404" y="242"/>
                  </a:lnTo>
                  <a:close/>
                </a:path>
                <a:path w="356235" h="86360">
                  <a:moveTo>
                    <a:pt x="42901" y="0"/>
                  </a:moveTo>
                  <a:lnTo>
                    <a:pt x="0" y="42823"/>
                  </a:lnTo>
                  <a:lnTo>
                    <a:pt x="42824" y="85725"/>
                  </a:lnTo>
                  <a:lnTo>
                    <a:pt x="71424" y="57175"/>
                  </a:lnTo>
                  <a:lnTo>
                    <a:pt x="42849" y="57150"/>
                  </a:lnTo>
                  <a:lnTo>
                    <a:pt x="42875" y="28575"/>
                  </a:lnTo>
                  <a:lnTo>
                    <a:pt x="71425" y="28575"/>
                  </a:lnTo>
                  <a:lnTo>
                    <a:pt x="42901" y="0"/>
                  </a:lnTo>
                  <a:close/>
                </a:path>
                <a:path w="356235" h="86360">
                  <a:moveTo>
                    <a:pt x="284804" y="28791"/>
                  </a:moveTo>
                  <a:lnTo>
                    <a:pt x="270670" y="42900"/>
                  </a:lnTo>
                  <a:lnTo>
                    <a:pt x="270579" y="43143"/>
                  </a:lnTo>
                  <a:lnTo>
                    <a:pt x="284777" y="57366"/>
                  </a:lnTo>
                  <a:lnTo>
                    <a:pt x="313353" y="57392"/>
                  </a:lnTo>
                  <a:lnTo>
                    <a:pt x="313378" y="28817"/>
                  </a:lnTo>
                  <a:lnTo>
                    <a:pt x="284804" y="28791"/>
                  </a:lnTo>
                  <a:close/>
                </a:path>
                <a:path w="356235" h="86360">
                  <a:moveTo>
                    <a:pt x="71450" y="28600"/>
                  </a:moveTo>
                  <a:lnTo>
                    <a:pt x="85725" y="42900"/>
                  </a:lnTo>
                  <a:lnTo>
                    <a:pt x="71424" y="57175"/>
                  </a:lnTo>
                  <a:lnTo>
                    <a:pt x="284777" y="57366"/>
                  </a:lnTo>
                  <a:lnTo>
                    <a:pt x="270503" y="43066"/>
                  </a:lnTo>
                  <a:lnTo>
                    <a:pt x="284804" y="28791"/>
                  </a:lnTo>
                  <a:lnTo>
                    <a:pt x="71450" y="28600"/>
                  </a:lnTo>
                  <a:close/>
                </a:path>
                <a:path w="356235" h="86360">
                  <a:moveTo>
                    <a:pt x="42875" y="28575"/>
                  </a:moveTo>
                  <a:lnTo>
                    <a:pt x="42849" y="57150"/>
                  </a:lnTo>
                  <a:lnTo>
                    <a:pt x="71424" y="57175"/>
                  </a:lnTo>
                  <a:lnTo>
                    <a:pt x="85558" y="43066"/>
                  </a:lnTo>
                  <a:lnTo>
                    <a:pt x="85647" y="42823"/>
                  </a:lnTo>
                  <a:lnTo>
                    <a:pt x="71450" y="28600"/>
                  </a:lnTo>
                  <a:lnTo>
                    <a:pt x="42875" y="28575"/>
                  </a:lnTo>
                  <a:close/>
                </a:path>
                <a:path w="356235" h="86360">
                  <a:moveTo>
                    <a:pt x="71425" y="28575"/>
                  </a:moveTo>
                  <a:lnTo>
                    <a:pt x="42875" y="28575"/>
                  </a:lnTo>
                  <a:lnTo>
                    <a:pt x="71450" y="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5738" y="1587568"/>
              <a:ext cx="2251710" cy="1226185"/>
            </a:xfrm>
            <a:custGeom>
              <a:avLst/>
              <a:gdLst/>
              <a:ahLst/>
              <a:cxnLst/>
              <a:rect l="l" t="t" r="r" b="b"/>
              <a:pathLst>
                <a:path w="2251710" h="1226185">
                  <a:moveTo>
                    <a:pt x="1490187" y="0"/>
                  </a:moveTo>
                  <a:lnTo>
                    <a:pt x="204293" y="0"/>
                  </a:lnTo>
                  <a:lnTo>
                    <a:pt x="157450" y="5395"/>
                  </a:lnTo>
                  <a:lnTo>
                    <a:pt x="114450" y="20764"/>
                  </a:lnTo>
                  <a:lnTo>
                    <a:pt x="76518" y="44881"/>
                  </a:lnTo>
                  <a:lnTo>
                    <a:pt x="44881" y="76518"/>
                  </a:lnTo>
                  <a:lnTo>
                    <a:pt x="20764" y="114450"/>
                  </a:lnTo>
                  <a:lnTo>
                    <a:pt x="5395" y="157450"/>
                  </a:lnTo>
                  <a:lnTo>
                    <a:pt x="0" y="204293"/>
                  </a:lnTo>
                  <a:lnTo>
                    <a:pt x="0" y="1021448"/>
                  </a:lnTo>
                  <a:lnTo>
                    <a:pt x="5395" y="1068287"/>
                  </a:lnTo>
                  <a:lnTo>
                    <a:pt x="20764" y="1111287"/>
                  </a:lnTo>
                  <a:lnTo>
                    <a:pt x="44881" y="1149219"/>
                  </a:lnTo>
                  <a:lnTo>
                    <a:pt x="76518" y="1180856"/>
                  </a:lnTo>
                  <a:lnTo>
                    <a:pt x="114450" y="1204973"/>
                  </a:lnTo>
                  <a:lnTo>
                    <a:pt x="157450" y="1220342"/>
                  </a:lnTo>
                  <a:lnTo>
                    <a:pt x="204293" y="1225737"/>
                  </a:lnTo>
                  <a:lnTo>
                    <a:pt x="1490187" y="1225737"/>
                  </a:lnTo>
                  <a:lnTo>
                    <a:pt x="1537030" y="1220342"/>
                  </a:lnTo>
                  <a:lnTo>
                    <a:pt x="1580030" y="1204973"/>
                  </a:lnTo>
                  <a:lnTo>
                    <a:pt x="1617962" y="1180856"/>
                  </a:lnTo>
                  <a:lnTo>
                    <a:pt x="1649599" y="1149219"/>
                  </a:lnTo>
                  <a:lnTo>
                    <a:pt x="1673716" y="1111287"/>
                  </a:lnTo>
                  <a:lnTo>
                    <a:pt x="1689085" y="1068287"/>
                  </a:lnTo>
                  <a:lnTo>
                    <a:pt x="1694480" y="1021444"/>
                  </a:lnTo>
                  <a:lnTo>
                    <a:pt x="2183217" y="1021444"/>
                  </a:lnTo>
                  <a:lnTo>
                    <a:pt x="1694480" y="715013"/>
                  </a:lnTo>
                  <a:lnTo>
                    <a:pt x="1694480" y="204293"/>
                  </a:lnTo>
                  <a:lnTo>
                    <a:pt x="1689085" y="157450"/>
                  </a:lnTo>
                  <a:lnTo>
                    <a:pt x="1673716" y="114450"/>
                  </a:lnTo>
                  <a:lnTo>
                    <a:pt x="1649599" y="76518"/>
                  </a:lnTo>
                  <a:lnTo>
                    <a:pt x="1617962" y="44881"/>
                  </a:lnTo>
                  <a:lnTo>
                    <a:pt x="1580030" y="20764"/>
                  </a:lnTo>
                  <a:lnTo>
                    <a:pt x="1537030" y="5395"/>
                  </a:lnTo>
                  <a:lnTo>
                    <a:pt x="1490187" y="0"/>
                  </a:lnTo>
                  <a:close/>
                </a:path>
                <a:path w="2251710" h="1226185">
                  <a:moveTo>
                    <a:pt x="2183217" y="1021444"/>
                  </a:moveTo>
                  <a:lnTo>
                    <a:pt x="1694480" y="1021444"/>
                  </a:lnTo>
                  <a:lnTo>
                    <a:pt x="2251270" y="1064112"/>
                  </a:lnTo>
                  <a:lnTo>
                    <a:pt x="2183217" y="1021444"/>
                  </a:lnTo>
                  <a:close/>
                </a:path>
              </a:pathLst>
            </a:custGeom>
            <a:solidFill>
              <a:srgbClr val="DE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5738" y="1587568"/>
              <a:ext cx="2251710" cy="1226185"/>
            </a:xfrm>
            <a:custGeom>
              <a:avLst/>
              <a:gdLst/>
              <a:ahLst/>
              <a:cxnLst/>
              <a:rect l="l" t="t" r="r" b="b"/>
              <a:pathLst>
                <a:path w="2251710" h="1226185">
                  <a:moveTo>
                    <a:pt x="0" y="204294"/>
                  </a:moveTo>
                  <a:lnTo>
                    <a:pt x="5395" y="157451"/>
                  </a:lnTo>
                  <a:lnTo>
                    <a:pt x="20764" y="114450"/>
                  </a:lnTo>
                  <a:lnTo>
                    <a:pt x="44881" y="76518"/>
                  </a:lnTo>
                  <a:lnTo>
                    <a:pt x="76518" y="44881"/>
                  </a:lnTo>
                  <a:lnTo>
                    <a:pt x="114450" y="20764"/>
                  </a:lnTo>
                  <a:lnTo>
                    <a:pt x="157451" y="5395"/>
                  </a:lnTo>
                  <a:lnTo>
                    <a:pt x="204293" y="0"/>
                  </a:lnTo>
                  <a:lnTo>
                    <a:pt x="988447" y="0"/>
                  </a:lnTo>
                  <a:lnTo>
                    <a:pt x="1412068" y="0"/>
                  </a:lnTo>
                  <a:lnTo>
                    <a:pt x="1490187" y="0"/>
                  </a:lnTo>
                  <a:lnTo>
                    <a:pt x="1537029" y="5395"/>
                  </a:lnTo>
                  <a:lnTo>
                    <a:pt x="1580030" y="20764"/>
                  </a:lnTo>
                  <a:lnTo>
                    <a:pt x="1617962" y="44881"/>
                  </a:lnTo>
                  <a:lnTo>
                    <a:pt x="1649599" y="76518"/>
                  </a:lnTo>
                  <a:lnTo>
                    <a:pt x="1673716" y="114450"/>
                  </a:lnTo>
                  <a:lnTo>
                    <a:pt x="1689085" y="157451"/>
                  </a:lnTo>
                  <a:lnTo>
                    <a:pt x="1694481" y="204294"/>
                  </a:lnTo>
                  <a:lnTo>
                    <a:pt x="1694481" y="715014"/>
                  </a:lnTo>
                  <a:lnTo>
                    <a:pt x="2251271" y="1064113"/>
                  </a:lnTo>
                  <a:lnTo>
                    <a:pt x="1694481" y="1021449"/>
                  </a:lnTo>
                  <a:lnTo>
                    <a:pt x="1689085" y="1068287"/>
                  </a:lnTo>
                  <a:lnTo>
                    <a:pt x="1673716" y="1111288"/>
                  </a:lnTo>
                  <a:lnTo>
                    <a:pt x="1649599" y="1149220"/>
                  </a:lnTo>
                  <a:lnTo>
                    <a:pt x="1617962" y="1180857"/>
                  </a:lnTo>
                  <a:lnTo>
                    <a:pt x="1580030" y="1204974"/>
                  </a:lnTo>
                  <a:lnTo>
                    <a:pt x="1537029" y="1220343"/>
                  </a:lnTo>
                  <a:lnTo>
                    <a:pt x="1490187" y="1225739"/>
                  </a:lnTo>
                  <a:lnTo>
                    <a:pt x="1412068" y="1225739"/>
                  </a:lnTo>
                  <a:lnTo>
                    <a:pt x="988447" y="1225739"/>
                  </a:lnTo>
                  <a:lnTo>
                    <a:pt x="204293" y="1225739"/>
                  </a:lnTo>
                  <a:lnTo>
                    <a:pt x="157451" y="1220343"/>
                  </a:lnTo>
                  <a:lnTo>
                    <a:pt x="114450" y="1204974"/>
                  </a:lnTo>
                  <a:lnTo>
                    <a:pt x="76518" y="1180857"/>
                  </a:lnTo>
                  <a:lnTo>
                    <a:pt x="44881" y="1149220"/>
                  </a:lnTo>
                  <a:lnTo>
                    <a:pt x="20764" y="1111288"/>
                  </a:lnTo>
                  <a:lnTo>
                    <a:pt x="5395" y="1068287"/>
                  </a:lnTo>
                  <a:lnTo>
                    <a:pt x="0" y="1021445"/>
                  </a:lnTo>
                  <a:lnTo>
                    <a:pt x="0" y="715014"/>
                  </a:lnTo>
                  <a:lnTo>
                    <a:pt x="0" y="2042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78785" y="1675891"/>
            <a:ext cx="1065530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50"/>
              </a:spcBef>
            </a:pPr>
            <a:r>
              <a:rPr sz="1800" spc="35" dirty="0">
                <a:latin typeface="Arial MT"/>
                <a:cs typeface="Arial MT"/>
              </a:rPr>
              <a:t>C</a:t>
            </a:r>
            <a:r>
              <a:rPr sz="1800" spc="2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ll</a:t>
            </a:r>
            <a:r>
              <a:rPr sz="1800" spc="20" dirty="0">
                <a:latin typeface="Arial MT"/>
                <a:cs typeface="Arial MT"/>
              </a:rPr>
              <a:t>ap</a:t>
            </a:r>
            <a:r>
              <a:rPr sz="1800" spc="25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d  </a:t>
            </a:r>
            <a:r>
              <a:rPr sz="1800" spc="15" dirty="0">
                <a:latin typeface="Arial MT"/>
                <a:cs typeface="Arial MT"/>
              </a:rPr>
              <a:t>process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273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</a:t>
            </a:r>
            <a:r>
              <a:rPr spc="-5" dirty="0">
                <a:latin typeface="Arial MT"/>
                <a:cs typeface="Arial MT"/>
              </a:rPr>
              <a:t>u</a:t>
            </a:r>
            <a:r>
              <a:rPr spc="-10" dirty="0">
                <a:latin typeface="Arial MT"/>
                <a:cs typeface="Arial MT"/>
              </a:rPr>
              <a:t>b</a:t>
            </a:r>
            <a:r>
              <a:rPr spc="-5" dirty="0">
                <a:latin typeface="Arial MT"/>
                <a:cs typeface="Arial MT"/>
              </a:rPr>
              <a:t>-pro</a:t>
            </a:r>
            <a:r>
              <a:rPr dirty="0">
                <a:latin typeface="Arial MT"/>
                <a:cs typeface="Arial MT"/>
              </a:rPr>
              <a:t>c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dirty="0">
                <a:latin typeface="Arial MT"/>
                <a:cs typeface="Arial MT"/>
              </a:rPr>
              <a:t>ss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dirty="0">
                <a:latin typeface="Arial MT"/>
                <a:cs typeface="Arial MT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4165" indent="-182880">
              <a:lnSpc>
                <a:spcPct val="100000"/>
              </a:lnSpc>
              <a:spcBef>
                <a:spcPts val="434"/>
              </a:spcBef>
              <a:buClr>
                <a:srgbClr val="7F7F7F"/>
              </a:buClr>
              <a:buChar char="•"/>
              <a:tabLst>
                <a:tab pos="304800" algn="l"/>
              </a:tabLst>
            </a:pP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activity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process</a:t>
            </a:r>
            <a:r>
              <a:rPr spc="-10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invoke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separate </a:t>
            </a:r>
            <a:r>
              <a:rPr dirty="0"/>
              <a:t>sub-process</a:t>
            </a:r>
          </a:p>
          <a:p>
            <a:pPr marL="304165" indent="-182880">
              <a:lnSpc>
                <a:spcPct val="100000"/>
              </a:lnSpc>
              <a:spcBef>
                <a:spcPts val="335"/>
              </a:spcBef>
              <a:buClr>
                <a:srgbClr val="7F7F7F"/>
              </a:buClr>
              <a:buChar char="•"/>
              <a:tabLst>
                <a:tab pos="304800" algn="l"/>
              </a:tabLst>
            </a:pPr>
            <a:r>
              <a:rPr dirty="0"/>
              <a:t>Use</a:t>
            </a:r>
            <a:r>
              <a:rPr spc="-20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spc="-5" dirty="0"/>
              <a:t>feature</a:t>
            </a:r>
            <a:r>
              <a:rPr spc="-20" dirty="0"/>
              <a:t> </a:t>
            </a:r>
            <a:r>
              <a:rPr spc="-5" dirty="0"/>
              <a:t>to:</a:t>
            </a:r>
          </a:p>
          <a:p>
            <a:pPr marL="1035050" marR="5080" lvl="1" indent="-457200">
              <a:lnSpc>
                <a:spcPts val="2210"/>
              </a:lnSpc>
              <a:spcBef>
                <a:spcPts val="440"/>
              </a:spcBef>
              <a:buClr>
                <a:srgbClr val="7F7F7F"/>
              </a:buClr>
              <a:buAutoNum type="arabicPeriod"/>
              <a:tabLst>
                <a:tab pos="1035685" algn="l"/>
                <a:tab pos="1036319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Decompose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smaller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ones,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easier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maintain</a:t>
            </a:r>
            <a:endParaRPr sz="2000">
              <a:latin typeface="Arial MT"/>
              <a:cs typeface="Arial MT"/>
            </a:endParaRPr>
          </a:p>
          <a:p>
            <a:pPr marL="1035685" lvl="1" indent="-457834">
              <a:lnSpc>
                <a:spcPct val="100000"/>
              </a:lnSpc>
              <a:spcBef>
                <a:spcPts val="150"/>
              </a:spcBef>
              <a:buClr>
                <a:srgbClr val="7F7F7F"/>
              </a:buClr>
              <a:buAutoNum type="arabicPeriod"/>
              <a:tabLst>
                <a:tab pos="1035685" algn="l"/>
                <a:tab pos="1036319" algn="l"/>
              </a:tabLst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Share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common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fragments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379476"/>
            <a:ext cx="3656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Shared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sub-process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369" y="1181100"/>
            <a:ext cx="9118096" cy="56768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273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</a:t>
            </a:r>
            <a:r>
              <a:rPr spc="-5" dirty="0">
                <a:latin typeface="Arial MT"/>
                <a:cs typeface="Arial MT"/>
              </a:rPr>
              <a:t>u</a:t>
            </a:r>
            <a:r>
              <a:rPr spc="-10" dirty="0">
                <a:latin typeface="Arial MT"/>
                <a:cs typeface="Arial MT"/>
              </a:rPr>
              <a:t>b</a:t>
            </a:r>
            <a:r>
              <a:rPr spc="-5" dirty="0">
                <a:latin typeface="Arial MT"/>
                <a:cs typeface="Arial MT"/>
              </a:rPr>
              <a:t>-pro</a:t>
            </a:r>
            <a:r>
              <a:rPr dirty="0">
                <a:latin typeface="Arial MT"/>
                <a:cs typeface="Arial MT"/>
              </a:rPr>
              <a:t>c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dirty="0">
                <a:latin typeface="Arial MT"/>
                <a:cs typeface="Arial MT"/>
              </a:rPr>
              <a:t>ss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dirty="0">
                <a:latin typeface="Arial MT"/>
                <a:cs typeface="Arial MT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4165" indent="-182880">
              <a:lnSpc>
                <a:spcPct val="100000"/>
              </a:lnSpc>
              <a:spcBef>
                <a:spcPts val="434"/>
              </a:spcBef>
              <a:buClr>
                <a:srgbClr val="7F7F7F"/>
              </a:buClr>
              <a:buChar char="•"/>
              <a:tabLst>
                <a:tab pos="304800" algn="l"/>
              </a:tabLst>
            </a:pP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activity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process</a:t>
            </a:r>
            <a:r>
              <a:rPr spc="-10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invoke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separate </a:t>
            </a:r>
            <a:r>
              <a:rPr dirty="0"/>
              <a:t>sub-process</a:t>
            </a:r>
          </a:p>
          <a:p>
            <a:pPr marL="304165" indent="-182880">
              <a:lnSpc>
                <a:spcPct val="100000"/>
              </a:lnSpc>
              <a:spcBef>
                <a:spcPts val="335"/>
              </a:spcBef>
              <a:buClr>
                <a:srgbClr val="7F7F7F"/>
              </a:buClr>
              <a:buChar char="•"/>
              <a:tabLst>
                <a:tab pos="304800" algn="l"/>
              </a:tabLst>
            </a:pPr>
            <a:r>
              <a:rPr dirty="0"/>
              <a:t>Use</a:t>
            </a:r>
            <a:r>
              <a:rPr spc="-20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spc="-5" dirty="0"/>
              <a:t>feature</a:t>
            </a:r>
            <a:r>
              <a:rPr spc="-20" dirty="0"/>
              <a:t> </a:t>
            </a:r>
            <a:r>
              <a:rPr spc="-5" dirty="0"/>
              <a:t>to:</a:t>
            </a:r>
          </a:p>
          <a:p>
            <a:pPr marL="1035050" marR="5080" lvl="1" indent="-457200">
              <a:lnSpc>
                <a:spcPts val="2210"/>
              </a:lnSpc>
              <a:spcBef>
                <a:spcPts val="440"/>
              </a:spcBef>
              <a:buClr>
                <a:srgbClr val="7F7F7F"/>
              </a:buClr>
              <a:buAutoNum type="arabicPeriod"/>
              <a:tabLst>
                <a:tab pos="1035685" algn="l"/>
                <a:tab pos="1036319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Decompose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smaller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ones,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easier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maintain</a:t>
            </a:r>
            <a:endParaRPr sz="2000">
              <a:latin typeface="Arial MT"/>
              <a:cs typeface="Arial MT"/>
            </a:endParaRPr>
          </a:p>
          <a:p>
            <a:pPr marL="1035685" lvl="1" indent="-457834">
              <a:lnSpc>
                <a:spcPct val="100000"/>
              </a:lnSpc>
              <a:spcBef>
                <a:spcPts val="150"/>
              </a:spcBef>
              <a:buClr>
                <a:srgbClr val="7F7F7F"/>
              </a:buClr>
              <a:buAutoNum type="arabicPeriod"/>
              <a:tabLst>
                <a:tab pos="1035685" algn="l"/>
                <a:tab pos="1036319" algn="l"/>
              </a:tabLst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Share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common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fragments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across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processes</a:t>
            </a:r>
            <a:endParaRPr sz="2000">
              <a:latin typeface="Arial MT"/>
              <a:cs typeface="Arial MT"/>
            </a:endParaRPr>
          </a:p>
          <a:p>
            <a:pPr marL="1035685" lvl="1" indent="-457834">
              <a:lnSpc>
                <a:spcPct val="100000"/>
              </a:lnSpc>
              <a:spcBef>
                <a:spcPts val="310"/>
              </a:spcBef>
              <a:buClr>
                <a:srgbClr val="7F7F7F"/>
              </a:buClr>
              <a:buAutoNum type="arabicPeriod"/>
              <a:tabLst>
                <a:tab pos="1035685" algn="l"/>
                <a:tab pos="1036319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Delimit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parts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be:</a:t>
            </a:r>
            <a:endParaRPr sz="2000">
              <a:latin typeface="Arial MT"/>
              <a:cs typeface="Arial MT"/>
            </a:endParaRPr>
          </a:p>
          <a:p>
            <a:pPr marL="1081405" lvl="2" indent="-182880">
              <a:lnSpc>
                <a:spcPct val="100000"/>
              </a:lnSpc>
              <a:spcBef>
                <a:spcPts val="195"/>
              </a:spcBef>
              <a:buClr>
                <a:srgbClr val="7F7F7F"/>
              </a:buClr>
              <a:buChar char="•"/>
              <a:tabLst>
                <a:tab pos="108204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Repeated</a:t>
            </a:r>
            <a:endParaRPr sz="2000">
              <a:latin typeface="Arial MT"/>
              <a:cs typeface="Arial MT"/>
            </a:endParaRPr>
          </a:p>
          <a:p>
            <a:pPr marL="1081405" lvl="2" indent="-182880">
              <a:lnSpc>
                <a:spcPct val="100000"/>
              </a:lnSpc>
              <a:spcBef>
                <a:spcPts val="285"/>
              </a:spcBef>
              <a:buClr>
                <a:srgbClr val="7F7F7F"/>
              </a:buClr>
              <a:buChar char="•"/>
              <a:tabLst>
                <a:tab pos="108204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Interrupted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142" y="4426203"/>
            <a:ext cx="6708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  <a:latin typeface="Arial MT"/>
                <a:cs typeface="Arial MT"/>
              </a:rPr>
              <a:t>STRUCTURED</a:t>
            </a:r>
            <a:r>
              <a:rPr sz="400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Arial MT"/>
                <a:cs typeface="Arial MT"/>
              </a:rPr>
              <a:t>REPETITION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60196"/>
            <a:ext cx="7214234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Activity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loop 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markers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allow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task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sub-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repeated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multiple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268731"/>
            <a:ext cx="5891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Block-structured </a:t>
            </a:r>
            <a:r>
              <a:rPr sz="2800" spc="-10" dirty="0"/>
              <a:t>repetition:</a:t>
            </a:r>
            <a:r>
              <a:rPr sz="2800" spc="-15" dirty="0"/>
              <a:t> </a:t>
            </a:r>
            <a:r>
              <a:rPr sz="2800" spc="-5" dirty="0"/>
              <a:t>Activity</a:t>
            </a:r>
            <a:r>
              <a:rPr sz="2800" spc="-20" dirty="0"/>
              <a:t> </a:t>
            </a:r>
            <a:r>
              <a:rPr sz="2800" spc="-5" dirty="0"/>
              <a:t>loop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54423" y="2494416"/>
            <a:ext cx="1465580" cy="888365"/>
          </a:xfrm>
          <a:custGeom>
            <a:avLst/>
            <a:gdLst/>
            <a:ahLst/>
            <a:cxnLst/>
            <a:rect l="l" t="t" r="r" b="b"/>
            <a:pathLst>
              <a:path w="1465579" h="888364">
                <a:moveTo>
                  <a:pt x="97705" y="888178"/>
                </a:moveTo>
                <a:lnTo>
                  <a:pt x="1367867" y="888178"/>
                </a:lnTo>
                <a:lnTo>
                  <a:pt x="1405897" y="881199"/>
                </a:lnTo>
                <a:lnTo>
                  <a:pt x="1436952" y="862164"/>
                </a:lnTo>
                <a:lnTo>
                  <a:pt x="1457890" y="833933"/>
                </a:lnTo>
                <a:lnTo>
                  <a:pt x="1465567" y="799360"/>
                </a:lnTo>
                <a:lnTo>
                  <a:pt x="1465567" y="88813"/>
                </a:lnTo>
                <a:lnTo>
                  <a:pt x="1457890" y="54242"/>
                </a:lnTo>
                <a:lnTo>
                  <a:pt x="1436952" y="26012"/>
                </a:lnTo>
                <a:lnTo>
                  <a:pt x="1405897" y="6979"/>
                </a:lnTo>
                <a:lnTo>
                  <a:pt x="1367867" y="0"/>
                </a:lnTo>
                <a:lnTo>
                  <a:pt x="97705" y="0"/>
                </a:lnTo>
                <a:lnTo>
                  <a:pt x="59673" y="6979"/>
                </a:lnTo>
                <a:lnTo>
                  <a:pt x="28616" y="26012"/>
                </a:lnTo>
                <a:lnTo>
                  <a:pt x="7678" y="54242"/>
                </a:lnTo>
                <a:lnTo>
                  <a:pt x="0" y="88813"/>
                </a:lnTo>
                <a:lnTo>
                  <a:pt x="0" y="799360"/>
                </a:lnTo>
                <a:lnTo>
                  <a:pt x="7678" y="833933"/>
                </a:lnTo>
                <a:lnTo>
                  <a:pt x="28616" y="862164"/>
                </a:lnTo>
                <a:lnTo>
                  <a:pt x="59673" y="881199"/>
                </a:lnTo>
                <a:lnTo>
                  <a:pt x="97705" y="888178"/>
                </a:lnTo>
                <a:close/>
              </a:path>
            </a:pathLst>
          </a:custGeom>
          <a:ln w="11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44475" y="2681413"/>
            <a:ext cx="485775" cy="4768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15">
              <a:lnSpc>
                <a:spcPct val="102099"/>
              </a:lnSpc>
              <a:spcBef>
                <a:spcPts val="90"/>
              </a:spcBef>
            </a:pPr>
            <a:r>
              <a:rPr sz="1450" spc="85" dirty="0">
                <a:latin typeface="Arial MT"/>
                <a:cs typeface="Arial MT"/>
              </a:rPr>
              <a:t>Task  Loop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2714" y="2494416"/>
            <a:ext cx="1465580" cy="888365"/>
          </a:xfrm>
          <a:custGeom>
            <a:avLst/>
            <a:gdLst/>
            <a:ahLst/>
            <a:cxnLst/>
            <a:rect l="l" t="t" r="r" b="b"/>
            <a:pathLst>
              <a:path w="1465579" h="888364">
                <a:moveTo>
                  <a:pt x="97717" y="888178"/>
                </a:moveTo>
                <a:lnTo>
                  <a:pt x="1367867" y="888178"/>
                </a:lnTo>
                <a:lnTo>
                  <a:pt x="1405965" y="881199"/>
                </a:lnTo>
                <a:lnTo>
                  <a:pt x="1437019" y="862164"/>
                </a:lnTo>
                <a:lnTo>
                  <a:pt x="1457926" y="833933"/>
                </a:lnTo>
                <a:lnTo>
                  <a:pt x="1465584" y="799360"/>
                </a:lnTo>
                <a:lnTo>
                  <a:pt x="1465584" y="88813"/>
                </a:lnTo>
                <a:lnTo>
                  <a:pt x="1457926" y="54242"/>
                </a:lnTo>
                <a:lnTo>
                  <a:pt x="1437019" y="26012"/>
                </a:lnTo>
                <a:lnTo>
                  <a:pt x="1405965" y="6979"/>
                </a:lnTo>
                <a:lnTo>
                  <a:pt x="1367867" y="0"/>
                </a:lnTo>
                <a:lnTo>
                  <a:pt x="97717" y="0"/>
                </a:lnTo>
                <a:lnTo>
                  <a:pt x="59691" y="6979"/>
                </a:lnTo>
                <a:lnTo>
                  <a:pt x="28630" y="26012"/>
                </a:lnTo>
                <a:lnTo>
                  <a:pt x="7682" y="54242"/>
                </a:lnTo>
                <a:lnTo>
                  <a:pt x="0" y="88813"/>
                </a:lnTo>
                <a:lnTo>
                  <a:pt x="0" y="799360"/>
                </a:lnTo>
                <a:lnTo>
                  <a:pt x="7682" y="833933"/>
                </a:lnTo>
                <a:lnTo>
                  <a:pt x="28630" y="862164"/>
                </a:lnTo>
                <a:lnTo>
                  <a:pt x="59691" y="881199"/>
                </a:lnTo>
                <a:lnTo>
                  <a:pt x="97717" y="888178"/>
                </a:lnTo>
                <a:close/>
              </a:path>
            </a:pathLst>
          </a:custGeom>
          <a:ln w="115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2364" y="2681413"/>
            <a:ext cx="1186815" cy="4768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3220" marR="5080" indent="-351155">
              <a:lnSpc>
                <a:spcPct val="102099"/>
              </a:lnSpc>
              <a:spcBef>
                <a:spcPts val="90"/>
              </a:spcBef>
            </a:pPr>
            <a:r>
              <a:rPr sz="1450" spc="105" dirty="0">
                <a:latin typeface="Arial MT"/>
                <a:cs typeface="Arial MT"/>
              </a:rPr>
              <a:t>Su</a:t>
            </a:r>
            <a:r>
              <a:rPr sz="1450" spc="90" dirty="0">
                <a:latin typeface="Arial MT"/>
                <a:cs typeface="Arial MT"/>
              </a:rPr>
              <a:t>b</a:t>
            </a:r>
            <a:r>
              <a:rPr sz="1450" spc="75" dirty="0">
                <a:latin typeface="Arial MT"/>
                <a:cs typeface="Arial MT"/>
              </a:rPr>
              <a:t>-process  </a:t>
            </a:r>
            <a:r>
              <a:rPr sz="1450" spc="95" dirty="0">
                <a:latin typeface="Arial MT"/>
                <a:cs typeface="Arial MT"/>
              </a:rPr>
              <a:t>Loop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0644" y="3198296"/>
            <a:ext cx="422909" cy="184785"/>
          </a:xfrm>
          <a:custGeom>
            <a:avLst/>
            <a:gdLst/>
            <a:ahLst/>
            <a:cxnLst/>
            <a:rect l="l" t="t" r="r" b="b"/>
            <a:pathLst>
              <a:path w="422909" h="184785">
                <a:moveTo>
                  <a:pt x="227144" y="184299"/>
                </a:moveTo>
                <a:lnTo>
                  <a:pt x="422562" y="184299"/>
                </a:lnTo>
                <a:lnTo>
                  <a:pt x="422562" y="6656"/>
                </a:lnTo>
                <a:lnTo>
                  <a:pt x="227144" y="6656"/>
                </a:lnTo>
                <a:lnTo>
                  <a:pt x="227144" y="184299"/>
                </a:lnTo>
                <a:close/>
              </a:path>
              <a:path w="422909" h="184785">
                <a:moveTo>
                  <a:pt x="324862" y="51072"/>
                </a:moveTo>
                <a:lnTo>
                  <a:pt x="324862" y="139890"/>
                </a:lnTo>
              </a:path>
              <a:path w="422909" h="184785">
                <a:moveTo>
                  <a:pt x="276089" y="95481"/>
                </a:moveTo>
                <a:lnTo>
                  <a:pt x="373806" y="95481"/>
                </a:lnTo>
              </a:path>
              <a:path w="422909" h="184785">
                <a:moveTo>
                  <a:pt x="40327" y="131896"/>
                </a:moveTo>
                <a:lnTo>
                  <a:pt x="24647" y="127289"/>
                </a:lnTo>
                <a:lnTo>
                  <a:pt x="11826" y="114726"/>
                </a:lnTo>
                <a:lnTo>
                  <a:pt x="3174" y="96092"/>
                </a:lnTo>
                <a:lnTo>
                  <a:pt x="0" y="73272"/>
                </a:lnTo>
                <a:lnTo>
                  <a:pt x="6349" y="44751"/>
                </a:lnTo>
                <a:lnTo>
                  <a:pt x="23653" y="21461"/>
                </a:lnTo>
                <a:lnTo>
                  <a:pt x="49294" y="5758"/>
                </a:lnTo>
                <a:lnTo>
                  <a:pt x="80655" y="0"/>
                </a:lnTo>
                <a:lnTo>
                  <a:pt x="112016" y="5758"/>
                </a:lnTo>
                <a:lnTo>
                  <a:pt x="137657" y="21461"/>
                </a:lnTo>
                <a:lnTo>
                  <a:pt x="154961" y="44751"/>
                </a:lnTo>
                <a:lnTo>
                  <a:pt x="161310" y="73272"/>
                </a:lnTo>
                <a:lnTo>
                  <a:pt x="154961" y="101796"/>
                </a:lnTo>
                <a:lnTo>
                  <a:pt x="137657" y="125089"/>
                </a:lnTo>
                <a:lnTo>
                  <a:pt x="112016" y="140793"/>
                </a:lnTo>
                <a:lnTo>
                  <a:pt x="80655" y="146552"/>
                </a:lnTo>
              </a:path>
              <a:path w="422909" h="184785">
                <a:moveTo>
                  <a:pt x="40327" y="102587"/>
                </a:moveTo>
                <a:lnTo>
                  <a:pt x="40327" y="139224"/>
                </a:lnTo>
                <a:lnTo>
                  <a:pt x="0" y="139224"/>
                </a:lnTo>
              </a:path>
            </a:pathLst>
          </a:custGeom>
          <a:ln w="1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6612" y="3198296"/>
            <a:ext cx="161290" cy="146685"/>
          </a:xfrm>
          <a:custGeom>
            <a:avLst/>
            <a:gdLst/>
            <a:ahLst/>
            <a:cxnLst/>
            <a:rect l="l" t="t" r="r" b="b"/>
            <a:pathLst>
              <a:path w="161289" h="146685">
                <a:moveTo>
                  <a:pt x="40293" y="131896"/>
                </a:moveTo>
                <a:lnTo>
                  <a:pt x="24611" y="127289"/>
                </a:lnTo>
                <a:lnTo>
                  <a:pt x="11803" y="114726"/>
                </a:lnTo>
                <a:lnTo>
                  <a:pt x="3167" y="96092"/>
                </a:lnTo>
                <a:lnTo>
                  <a:pt x="0" y="73272"/>
                </a:lnTo>
                <a:lnTo>
                  <a:pt x="6334" y="44751"/>
                </a:lnTo>
                <a:lnTo>
                  <a:pt x="23608" y="21461"/>
                </a:lnTo>
                <a:lnTo>
                  <a:pt x="49229" y="5758"/>
                </a:lnTo>
                <a:lnTo>
                  <a:pt x="80603" y="0"/>
                </a:lnTo>
                <a:lnTo>
                  <a:pt x="111978" y="5758"/>
                </a:lnTo>
                <a:lnTo>
                  <a:pt x="137598" y="21461"/>
                </a:lnTo>
                <a:lnTo>
                  <a:pt x="154873" y="44751"/>
                </a:lnTo>
                <a:lnTo>
                  <a:pt x="161207" y="73272"/>
                </a:lnTo>
                <a:lnTo>
                  <a:pt x="154873" y="101796"/>
                </a:lnTo>
                <a:lnTo>
                  <a:pt x="137598" y="125089"/>
                </a:lnTo>
                <a:lnTo>
                  <a:pt x="111978" y="140793"/>
                </a:lnTo>
                <a:lnTo>
                  <a:pt x="80603" y="146552"/>
                </a:lnTo>
              </a:path>
              <a:path w="161289" h="146685">
                <a:moveTo>
                  <a:pt x="40293" y="102587"/>
                </a:moveTo>
                <a:lnTo>
                  <a:pt x="40293" y="139224"/>
                </a:lnTo>
                <a:lnTo>
                  <a:pt x="0" y="139224"/>
                </a:lnTo>
              </a:path>
            </a:pathLst>
          </a:custGeom>
          <a:ln w="1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98117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17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47744" y="4227576"/>
            <a:ext cx="2974975" cy="2326005"/>
            <a:chOff x="4047744" y="4227576"/>
            <a:chExt cx="2974975" cy="23260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7744" y="4227576"/>
              <a:ext cx="2974848" cy="2325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9460" y="4418720"/>
              <a:ext cx="2590364" cy="1942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0415" y="2871210"/>
            <a:ext cx="8618220" cy="1354455"/>
            <a:chOff x="1080415" y="2871210"/>
            <a:chExt cx="8618220" cy="1354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415" y="2958025"/>
              <a:ext cx="8618104" cy="12350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4946" y="2871210"/>
              <a:ext cx="3657600" cy="13540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148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More</a:t>
            </a:r>
            <a:r>
              <a:rPr spc="-20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20" dirty="0"/>
              <a:t>rework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repetition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1463" y="2584703"/>
            <a:ext cx="18389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Calibri"/>
                <a:cs typeface="Calibri"/>
              </a:rPr>
              <a:t>XOR-join: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entry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point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4136" y="2584703"/>
            <a:ext cx="17430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Calibri"/>
                <a:cs typeface="Calibri"/>
              </a:rPr>
              <a:t>XOR-split: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exit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point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6406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18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87015" y="4295716"/>
            <a:ext cx="3483610" cy="1405890"/>
            <a:chOff x="5887015" y="4295716"/>
            <a:chExt cx="3483610" cy="1405890"/>
          </a:xfrm>
        </p:grpSpPr>
        <p:sp>
          <p:nvSpPr>
            <p:cNvPr id="10" name="object 10"/>
            <p:cNvSpPr/>
            <p:nvPr/>
          </p:nvSpPr>
          <p:spPr>
            <a:xfrm>
              <a:off x="5893365" y="4302066"/>
              <a:ext cx="3470910" cy="1393190"/>
            </a:xfrm>
            <a:custGeom>
              <a:avLst/>
              <a:gdLst/>
              <a:ahLst/>
              <a:cxnLst/>
              <a:rect l="l" t="t" r="r" b="b"/>
              <a:pathLst>
                <a:path w="3470909" h="1393189">
                  <a:moveTo>
                    <a:pt x="0" y="0"/>
                  </a:moveTo>
                  <a:lnTo>
                    <a:pt x="720511" y="738919"/>
                  </a:lnTo>
                  <a:lnTo>
                    <a:pt x="720511" y="1205885"/>
                  </a:lnTo>
                  <a:lnTo>
                    <a:pt x="727184" y="1255541"/>
                  </a:lnTo>
                  <a:lnTo>
                    <a:pt x="746014" y="1300162"/>
                  </a:lnTo>
                  <a:lnTo>
                    <a:pt x="775221" y="1337967"/>
                  </a:lnTo>
                  <a:lnTo>
                    <a:pt x="813025" y="1367174"/>
                  </a:lnTo>
                  <a:lnTo>
                    <a:pt x="857646" y="1386004"/>
                  </a:lnTo>
                  <a:lnTo>
                    <a:pt x="907303" y="1392677"/>
                  </a:lnTo>
                  <a:lnTo>
                    <a:pt x="3283761" y="1392677"/>
                  </a:lnTo>
                  <a:lnTo>
                    <a:pt x="3333418" y="1386004"/>
                  </a:lnTo>
                  <a:lnTo>
                    <a:pt x="3378038" y="1367174"/>
                  </a:lnTo>
                  <a:lnTo>
                    <a:pt x="3415843" y="1337967"/>
                  </a:lnTo>
                  <a:lnTo>
                    <a:pt x="3445050" y="1300162"/>
                  </a:lnTo>
                  <a:lnTo>
                    <a:pt x="3463880" y="1255541"/>
                  </a:lnTo>
                  <a:lnTo>
                    <a:pt x="3470553" y="1205885"/>
                  </a:lnTo>
                  <a:lnTo>
                    <a:pt x="3470553" y="458737"/>
                  </a:lnTo>
                  <a:lnTo>
                    <a:pt x="720511" y="458737"/>
                  </a:lnTo>
                  <a:lnTo>
                    <a:pt x="0" y="0"/>
                  </a:lnTo>
                  <a:close/>
                </a:path>
                <a:path w="3470909" h="1393189">
                  <a:moveTo>
                    <a:pt x="3283761" y="271946"/>
                  </a:moveTo>
                  <a:lnTo>
                    <a:pt x="907303" y="271946"/>
                  </a:lnTo>
                  <a:lnTo>
                    <a:pt x="857646" y="278618"/>
                  </a:lnTo>
                  <a:lnTo>
                    <a:pt x="813025" y="297448"/>
                  </a:lnTo>
                  <a:lnTo>
                    <a:pt x="775221" y="326656"/>
                  </a:lnTo>
                  <a:lnTo>
                    <a:pt x="746014" y="364460"/>
                  </a:lnTo>
                  <a:lnTo>
                    <a:pt x="727184" y="409081"/>
                  </a:lnTo>
                  <a:lnTo>
                    <a:pt x="720511" y="458737"/>
                  </a:lnTo>
                  <a:lnTo>
                    <a:pt x="3470553" y="458737"/>
                  </a:lnTo>
                  <a:lnTo>
                    <a:pt x="3463880" y="409081"/>
                  </a:lnTo>
                  <a:lnTo>
                    <a:pt x="3445050" y="364460"/>
                  </a:lnTo>
                  <a:lnTo>
                    <a:pt x="3415843" y="326656"/>
                  </a:lnTo>
                  <a:lnTo>
                    <a:pt x="3378038" y="297448"/>
                  </a:lnTo>
                  <a:lnTo>
                    <a:pt x="3333418" y="278618"/>
                  </a:lnTo>
                  <a:lnTo>
                    <a:pt x="3283761" y="271946"/>
                  </a:lnTo>
                  <a:close/>
                </a:path>
              </a:pathLst>
            </a:custGeom>
            <a:solidFill>
              <a:srgbClr val="DE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3365" y="4302066"/>
              <a:ext cx="3470910" cy="1393190"/>
            </a:xfrm>
            <a:custGeom>
              <a:avLst/>
              <a:gdLst/>
              <a:ahLst/>
              <a:cxnLst/>
              <a:rect l="l" t="t" r="r" b="b"/>
              <a:pathLst>
                <a:path w="3470909" h="1393189">
                  <a:moveTo>
                    <a:pt x="720511" y="458738"/>
                  </a:moveTo>
                  <a:lnTo>
                    <a:pt x="727183" y="409081"/>
                  </a:lnTo>
                  <a:lnTo>
                    <a:pt x="746013" y="364460"/>
                  </a:lnTo>
                  <a:lnTo>
                    <a:pt x="775221" y="326656"/>
                  </a:lnTo>
                  <a:lnTo>
                    <a:pt x="813025" y="297448"/>
                  </a:lnTo>
                  <a:lnTo>
                    <a:pt x="857646" y="278618"/>
                  </a:lnTo>
                  <a:lnTo>
                    <a:pt x="907303" y="271946"/>
                  </a:lnTo>
                  <a:lnTo>
                    <a:pt x="1178851" y="271946"/>
                  </a:lnTo>
                  <a:lnTo>
                    <a:pt x="1866361" y="271946"/>
                  </a:lnTo>
                  <a:lnTo>
                    <a:pt x="3283760" y="271946"/>
                  </a:lnTo>
                  <a:lnTo>
                    <a:pt x="3333417" y="278618"/>
                  </a:lnTo>
                  <a:lnTo>
                    <a:pt x="3378038" y="297448"/>
                  </a:lnTo>
                  <a:lnTo>
                    <a:pt x="3415842" y="326656"/>
                  </a:lnTo>
                  <a:lnTo>
                    <a:pt x="3445049" y="364460"/>
                  </a:lnTo>
                  <a:lnTo>
                    <a:pt x="3463880" y="409081"/>
                  </a:lnTo>
                  <a:lnTo>
                    <a:pt x="3470552" y="458738"/>
                  </a:lnTo>
                  <a:lnTo>
                    <a:pt x="3470552" y="738918"/>
                  </a:lnTo>
                  <a:lnTo>
                    <a:pt x="3470552" y="1205885"/>
                  </a:lnTo>
                  <a:lnTo>
                    <a:pt x="3463880" y="1255541"/>
                  </a:lnTo>
                  <a:lnTo>
                    <a:pt x="3445049" y="1300162"/>
                  </a:lnTo>
                  <a:lnTo>
                    <a:pt x="3415842" y="1337966"/>
                  </a:lnTo>
                  <a:lnTo>
                    <a:pt x="3378038" y="1367174"/>
                  </a:lnTo>
                  <a:lnTo>
                    <a:pt x="3333417" y="1386004"/>
                  </a:lnTo>
                  <a:lnTo>
                    <a:pt x="3283760" y="1392677"/>
                  </a:lnTo>
                  <a:lnTo>
                    <a:pt x="1866361" y="1392677"/>
                  </a:lnTo>
                  <a:lnTo>
                    <a:pt x="1178851" y="1392677"/>
                  </a:lnTo>
                  <a:lnTo>
                    <a:pt x="907303" y="1392677"/>
                  </a:lnTo>
                  <a:lnTo>
                    <a:pt x="857646" y="1386004"/>
                  </a:lnTo>
                  <a:lnTo>
                    <a:pt x="813025" y="1367174"/>
                  </a:lnTo>
                  <a:lnTo>
                    <a:pt x="775221" y="1337966"/>
                  </a:lnTo>
                  <a:lnTo>
                    <a:pt x="746013" y="1300162"/>
                  </a:lnTo>
                  <a:lnTo>
                    <a:pt x="727183" y="1255541"/>
                  </a:lnTo>
                  <a:lnTo>
                    <a:pt x="720511" y="1205885"/>
                  </a:lnTo>
                  <a:lnTo>
                    <a:pt x="720511" y="738918"/>
                  </a:lnTo>
                  <a:lnTo>
                    <a:pt x="0" y="0"/>
                  </a:lnTo>
                  <a:lnTo>
                    <a:pt x="720511" y="45873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95998" y="4644644"/>
            <a:ext cx="2185035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Calibri"/>
                <a:cs typeface="Calibri"/>
              </a:rPr>
              <a:t>Structured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cycle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ts val="2300"/>
              </a:lnSpc>
              <a:spcBef>
                <a:spcPts val="5"/>
              </a:spcBef>
            </a:pPr>
            <a:r>
              <a:rPr sz="1800" spc="20" dirty="0">
                <a:latin typeface="Calibri"/>
                <a:cs typeface="Calibri"/>
              </a:rPr>
              <a:t>s</a:t>
            </a:r>
            <a:r>
              <a:rPr sz="1800" spc="10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ng</a:t>
            </a:r>
            <a:r>
              <a:rPr sz="1800" spc="10" dirty="0">
                <a:latin typeface="Calibri"/>
                <a:cs typeface="Calibri"/>
              </a:rPr>
              <a:t>l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-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-</a:t>
            </a:r>
            <a:r>
              <a:rPr sz="1800" spc="20" dirty="0">
                <a:latin typeface="Calibri"/>
                <a:cs typeface="Calibri"/>
              </a:rPr>
              <a:t>s</a:t>
            </a:r>
            <a:r>
              <a:rPr sz="1800" spc="10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ng</a:t>
            </a:r>
            <a:r>
              <a:rPr sz="1800" spc="10" dirty="0">
                <a:latin typeface="Calibri"/>
                <a:cs typeface="Calibri"/>
              </a:rPr>
              <a:t>l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x</a:t>
            </a:r>
            <a:r>
              <a:rPr sz="1800" spc="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  </a:t>
            </a:r>
            <a:r>
              <a:rPr sz="1800" spc="10" dirty="0">
                <a:latin typeface="Calibri"/>
                <a:cs typeface="Calibri"/>
              </a:rPr>
              <a:t>(SESE) </a:t>
            </a:r>
            <a:r>
              <a:rPr sz="1800" spc="15" dirty="0">
                <a:latin typeface="Calibri"/>
                <a:cs typeface="Calibri"/>
              </a:rPr>
              <a:t>component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56" y="338835"/>
            <a:ext cx="530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Example:</a:t>
            </a:r>
            <a:r>
              <a:rPr sz="2800" spc="5" dirty="0"/>
              <a:t> </a:t>
            </a:r>
            <a:r>
              <a:rPr sz="2800" spc="-15" dirty="0"/>
              <a:t>block-structured</a:t>
            </a:r>
            <a:r>
              <a:rPr sz="2800" spc="10" dirty="0"/>
              <a:t> </a:t>
            </a:r>
            <a:r>
              <a:rPr sz="2800" spc="-15" dirty="0"/>
              <a:t>repetition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266" y="3748252"/>
            <a:ext cx="5968943" cy="1925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14287" y="4401396"/>
            <a:ext cx="83756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090">
              <a:lnSpc>
                <a:spcPct val="102200"/>
              </a:lnSpc>
              <a:spcBef>
                <a:spcPts val="95"/>
              </a:spcBef>
            </a:pPr>
            <a:r>
              <a:rPr sz="1300" spc="60" dirty="0">
                <a:latin typeface="Arial MT"/>
                <a:cs typeface="Arial MT"/>
              </a:rPr>
              <a:t>Prepare 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45" dirty="0">
                <a:latin typeface="Arial MT"/>
                <a:cs typeface="Arial MT"/>
              </a:rPr>
              <a:t>Ministerial  </a:t>
            </a:r>
            <a:r>
              <a:rPr sz="1300" spc="60" dirty="0">
                <a:latin typeface="Arial MT"/>
                <a:cs typeface="Arial MT"/>
              </a:rPr>
              <a:t>Response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8447" y="4401396"/>
            <a:ext cx="83756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0489">
              <a:lnSpc>
                <a:spcPct val="102200"/>
              </a:lnSpc>
              <a:spcBef>
                <a:spcPts val="95"/>
              </a:spcBef>
            </a:pPr>
            <a:r>
              <a:rPr sz="1300" spc="60" dirty="0">
                <a:latin typeface="Arial MT"/>
                <a:cs typeface="Arial MT"/>
              </a:rPr>
              <a:t>Review 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45" dirty="0">
                <a:latin typeface="Arial MT"/>
                <a:cs typeface="Arial MT"/>
              </a:rPr>
              <a:t>Ministerial  </a:t>
            </a:r>
            <a:r>
              <a:rPr sz="1300" spc="60" dirty="0">
                <a:latin typeface="Arial MT"/>
                <a:cs typeface="Arial MT"/>
              </a:rPr>
              <a:t>Response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3986" y="1747138"/>
            <a:ext cx="7817098" cy="19311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84945" y="2166237"/>
            <a:ext cx="83756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250">
              <a:lnSpc>
                <a:spcPct val="102200"/>
              </a:lnSpc>
              <a:spcBef>
                <a:spcPts val="95"/>
              </a:spcBef>
            </a:pPr>
            <a:r>
              <a:rPr sz="1300" spc="50" dirty="0">
                <a:latin typeface="Arial MT"/>
                <a:cs typeface="Arial MT"/>
              </a:rPr>
              <a:t>Finalise 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spc="45" dirty="0">
                <a:latin typeface="Arial MT"/>
                <a:cs typeface="Arial MT"/>
              </a:rPr>
              <a:t>Ministerial  </a:t>
            </a:r>
            <a:r>
              <a:rPr sz="1300" spc="60" dirty="0">
                <a:latin typeface="Arial MT"/>
                <a:cs typeface="Arial MT"/>
              </a:rPr>
              <a:t>Response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7535" y="2273166"/>
            <a:ext cx="89852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200"/>
              </a:lnSpc>
              <a:spcBef>
                <a:spcPts val="95"/>
              </a:spcBef>
            </a:pPr>
            <a:r>
              <a:rPr sz="1300" spc="45" dirty="0">
                <a:latin typeface="Arial MT"/>
                <a:cs typeface="Arial MT"/>
              </a:rPr>
              <a:t>Investigate  Ministerial 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55" dirty="0">
                <a:latin typeface="Arial MT"/>
                <a:cs typeface="Arial MT"/>
              </a:rPr>
              <a:t>Enquiry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0364" y="2273166"/>
            <a:ext cx="83756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2200"/>
              </a:lnSpc>
              <a:spcBef>
                <a:spcPts val="95"/>
              </a:spcBef>
            </a:pPr>
            <a:r>
              <a:rPr sz="1300" spc="60" dirty="0">
                <a:latin typeface="Arial MT"/>
                <a:cs typeface="Arial MT"/>
              </a:rPr>
              <a:t>Assign </a:t>
            </a:r>
            <a:r>
              <a:rPr sz="1300" spc="65" dirty="0">
                <a:latin typeface="Arial MT"/>
                <a:cs typeface="Arial MT"/>
              </a:rPr>
              <a:t> </a:t>
            </a:r>
            <a:r>
              <a:rPr sz="1300" spc="45" dirty="0">
                <a:latin typeface="Arial MT"/>
                <a:cs typeface="Arial MT"/>
              </a:rPr>
              <a:t>Ministerial  </a:t>
            </a:r>
            <a:r>
              <a:rPr sz="1300" spc="55" dirty="0">
                <a:latin typeface="Arial MT"/>
                <a:cs typeface="Arial MT"/>
              </a:rPr>
              <a:t>Enquiry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9955" y="2859365"/>
            <a:ext cx="83756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200"/>
              </a:lnSpc>
              <a:spcBef>
                <a:spcPts val="95"/>
              </a:spcBef>
            </a:pPr>
            <a:r>
              <a:rPr sz="1300" spc="45" dirty="0">
                <a:latin typeface="Arial MT"/>
                <a:cs typeface="Arial MT"/>
              </a:rPr>
              <a:t>Ministerial  </a:t>
            </a:r>
            <a:r>
              <a:rPr sz="1300" spc="55" dirty="0">
                <a:latin typeface="Arial MT"/>
                <a:cs typeface="Arial MT"/>
              </a:rPr>
              <a:t>Enquiry 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spc="55" dirty="0">
                <a:latin typeface="Arial MT"/>
                <a:cs typeface="Arial MT"/>
              </a:rPr>
              <a:t>received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9823" y="1746384"/>
            <a:ext cx="178879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30" dirty="0">
                <a:latin typeface="Arial MT"/>
                <a:cs typeface="Arial MT"/>
              </a:rPr>
              <a:t>Until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40" dirty="0">
                <a:latin typeface="Arial MT"/>
                <a:cs typeface="Arial MT"/>
              </a:rPr>
              <a:t>Response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25" dirty="0">
                <a:latin typeface="Arial MT"/>
                <a:cs typeface="Arial MT"/>
              </a:rPr>
              <a:t>is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35" dirty="0">
                <a:latin typeface="Arial MT"/>
                <a:cs typeface="Arial MT"/>
              </a:rPr>
              <a:t>approved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1467" y="4993078"/>
            <a:ext cx="988060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4625">
              <a:lnSpc>
                <a:spcPct val="102200"/>
              </a:lnSpc>
              <a:spcBef>
                <a:spcPts val="95"/>
              </a:spcBef>
            </a:pPr>
            <a:r>
              <a:rPr sz="1300" spc="55" dirty="0">
                <a:latin typeface="Arial MT"/>
                <a:cs typeface="Arial MT"/>
              </a:rPr>
              <a:t>Enquiry 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spc="45" dirty="0">
                <a:latin typeface="Arial MT"/>
                <a:cs typeface="Arial MT"/>
              </a:rPr>
              <a:t>investigated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5785" y="5016986"/>
            <a:ext cx="837565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" marR="5080" indent="-45085">
              <a:lnSpc>
                <a:spcPct val="102200"/>
              </a:lnSpc>
              <a:spcBef>
                <a:spcPts val="95"/>
              </a:spcBef>
            </a:pPr>
            <a:r>
              <a:rPr sz="1300" spc="55" dirty="0">
                <a:latin typeface="Arial MT"/>
                <a:cs typeface="Arial MT"/>
              </a:rPr>
              <a:t>Response  </a:t>
            </a:r>
            <a:r>
              <a:rPr sz="1300" spc="60" dirty="0">
                <a:latin typeface="Arial MT"/>
                <a:cs typeface="Arial MT"/>
              </a:rPr>
              <a:t>reviewed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9159" y="2866880"/>
            <a:ext cx="83756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 marR="5080" indent="-100330">
              <a:lnSpc>
                <a:spcPct val="102200"/>
              </a:lnSpc>
              <a:spcBef>
                <a:spcPts val="95"/>
              </a:spcBef>
            </a:pPr>
            <a:r>
              <a:rPr sz="1300" spc="45" dirty="0">
                <a:latin typeface="Arial MT"/>
                <a:cs typeface="Arial MT"/>
              </a:rPr>
              <a:t>Ministerial  </a:t>
            </a:r>
            <a:r>
              <a:rPr sz="1300" spc="55" dirty="0">
                <a:latin typeface="Arial MT"/>
                <a:cs typeface="Arial MT"/>
              </a:rPr>
              <a:t>Enquiry 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spc="40" dirty="0">
                <a:latin typeface="Arial MT"/>
                <a:cs typeface="Arial MT"/>
              </a:rPr>
              <a:t>finilized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99059" y="5421738"/>
            <a:ext cx="2399665" cy="890269"/>
            <a:chOff x="7299059" y="5421738"/>
            <a:chExt cx="2399665" cy="890269"/>
          </a:xfrm>
        </p:grpSpPr>
        <p:sp>
          <p:nvSpPr>
            <p:cNvPr id="16" name="object 16"/>
            <p:cNvSpPr/>
            <p:nvPr/>
          </p:nvSpPr>
          <p:spPr>
            <a:xfrm>
              <a:off x="7305409" y="5428087"/>
              <a:ext cx="2386965" cy="877569"/>
            </a:xfrm>
            <a:custGeom>
              <a:avLst/>
              <a:gdLst/>
              <a:ahLst/>
              <a:cxnLst/>
              <a:rect l="l" t="t" r="r" b="b"/>
              <a:pathLst>
                <a:path w="2386965" h="877570">
                  <a:moveTo>
                    <a:pt x="0" y="0"/>
                  </a:moveTo>
                  <a:lnTo>
                    <a:pt x="587571" y="410930"/>
                  </a:lnTo>
                  <a:lnTo>
                    <a:pt x="587571" y="744110"/>
                  </a:lnTo>
                  <a:lnTo>
                    <a:pt x="594366" y="786235"/>
                  </a:lnTo>
                  <a:lnTo>
                    <a:pt x="613286" y="822821"/>
                  </a:lnTo>
                  <a:lnTo>
                    <a:pt x="642136" y="851671"/>
                  </a:lnTo>
                  <a:lnTo>
                    <a:pt x="678722" y="870591"/>
                  </a:lnTo>
                  <a:lnTo>
                    <a:pt x="720848" y="877385"/>
                  </a:lnTo>
                  <a:lnTo>
                    <a:pt x="2253076" y="877385"/>
                  </a:lnTo>
                  <a:lnTo>
                    <a:pt x="2295202" y="870591"/>
                  </a:lnTo>
                  <a:lnTo>
                    <a:pt x="2331787" y="851671"/>
                  </a:lnTo>
                  <a:lnTo>
                    <a:pt x="2360638" y="822821"/>
                  </a:lnTo>
                  <a:lnTo>
                    <a:pt x="2379558" y="786235"/>
                  </a:lnTo>
                  <a:lnTo>
                    <a:pt x="2386352" y="744110"/>
                  </a:lnTo>
                  <a:lnTo>
                    <a:pt x="2386352" y="211024"/>
                  </a:lnTo>
                  <a:lnTo>
                    <a:pt x="587571" y="211024"/>
                  </a:lnTo>
                  <a:lnTo>
                    <a:pt x="0" y="0"/>
                  </a:lnTo>
                  <a:close/>
                </a:path>
                <a:path w="2386965" h="877570">
                  <a:moveTo>
                    <a:pt x="2253076" y="77749"/>
                  </a:moveTo>
                  <a:lnTo>
                    <a:pt x="720848" y="77749"/>
                  </a:lnTo>
                  <a:lnTo>
                    <a:pt x="678722" y="84543"/>
                  </a:lnTo>
                  <a:lnTo>
                    <a:pt x="642136" y="103463"/>
                  </a:lnTo>
                  <a:lnTo>
                    <a:pt x="613286" y="132314"/>
                  </a:lnTo>
                  <a:lnTo>
                    <a:pt x="594366" y="168899"/>
                  </a:lnTo>
                  <a:lnTo>
                    <a:pt x="587571" y="211024"/>
                  </a:lnTo>
                  <a:lnTo>
                    <a:pt x="2386352" y="211024"/>
                  </a:lnTo>
                  <a:lnTo>
                    <a:pt x="2379558" y="168899"/>
                  </a:lnTo>
                  <a:lnTo>
                    <a:pt x="2360638" y="132314"/>
                  </a:lnTo>
                  <a:lnTo>
                    <a:pt x="2331787" y="103463"/>
                  </a:lnTo>
                  <a:lnTo>
                    <a:pt x="2295202" y="84543"/>
                  </a:lnTo>
                  <a:lnTo>
                    <a:pt x="2253076" y="77749"/>
                  </a:lnTo>
                  <a:close/>
                </a:path>
              </a:pathLst>
            </a:custGeom>
            <a:solidFill>
              <a:srgbClr val="DE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5409" y="5428088"/>
              <a:ext cx="2386965" cy="877569"/>
            </a:xfrm>
            <a:custGeom>
              <a:avLst/>
              <a:gdLst/>
              <a:ahLst/>
              <a:cxnLst/>
              <a:rect l="l" t="t" r="r" b="b"/>
              <a:pathLst>
                <a:path w="2386965" h="877570">
                  <a:moveTo>
                    <a:pt x="587572" y="211024"/>
                  </a:moveTo>
                  <a:lnTo>
                    <a:pt x="594366" y="168898"/>
                  </a:lnTo>
                  <a:lnTo>
                    <a:pt x="613286" y="132313"/>
                  </a:lnTo>
                  <a:lnTo>
                    <a:pt x="642136" y="103462"/>
                  </a:lnTo>
                  <a:lnTo>
                    <a:pt x="678722" y="84542"/>
                  </a:lnTo>
                  <a:lnTo>
                    <a:pt x="720847" y="77748"/>
                  </a:lnTo>
                  <a:lnTo>
                    <a:pt x="887368" y="77748"/>
                  </a:lnTo>
                  <a:lnTo>
                    <a:pt x="1337063" y="77748"/>
                  </a:lnTo>
                  <a:lnTo>
                    <a:pt x="2253076" y="77748"/>
                  </a:lnTo>
                  <a:lnTo>
                    <a:pt x="2295201" y="84542"/>
                  </a:lnTo>
                  <a:lnTo>
                    <a:pt x="2331786" y="103462"/>
                  </a:lnTo>
                  <a:lnTo>
                    <a:pt x="2360637" y="132313"/>
                  </a:lnTo>
                  <a:lnTo>
                    <a:pt x="2379557" y="168898"/>
                  </a:lnTo>
                  <a:lnTo>
                    <a:pt x="2386352" y="211024"/>
                  </a:lnTo>
                  <a:lnTo>
                    <a:pt x="2386352" y="410930"/>
                  </a:lnTo>
                  <a:lnTo>
                    <a:pt x="2386352" y="744109"/>
                  </a:lnTo>
                  <a:lnTo>
                    <a:pt x="2379557" y="786235"/>
                  </a:lnTo>
                  <a:lnTo>
                    <a:pt x="2360637" y="822820"/>
                  </a:lnTo>
                  <a:lnTo>
                    <a:pt x="2331786" y="851670"/>
                  </a:lnTo>
                  <a:lnTo>
                    <a:pt x="2295201" y="870590"/>
                  </a:lnTo>
                  <a:lnTo>
                    <a:pt x="2253076" y="877385"/>
                  </a:lnTo>
                  <a:lnTo>
                    <a:pt x="1337063" y="877385"/>
                  </a:lnTo>
                  <a:lnTo>
                    <a:pt x="887368" y="877385"/>
                  </a:lnTo>
                  <a:lnTo>
                    <a:pt x="720847" y="877385"/>
                  </a:lnTo>
                  <a:lnTo>
                    <a:pt x="678722" y="870590"/>
                  </a:lnTo>
                  <a:lnTo>
                    <a:pt x="642136" y="851670"/>
                  </a:lnTo>
                  <a:lnTo>
                    <a:pt x="613286" y="822820"/>
                  </a:lnTo>
                  <a:lnTo>
                    <a:pt x="594366" y="786235"/>
                  </a:lnTo>
                  <a:lnTo>
                    <a:pt x="587572" y="744109"/>
                  </a:lnTo>
                  <a:lnTo>
                    <a:pt x="587572" y="410930"/>
                  </a:lnTo>
                  <a:lnTo>
                    <a:pt x="0" y="0"/>
                  </a:lnTo>
                  <a:lnTo>
                    <a:pt x="587572" y="2110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16877" y="5562091"/>
            <a:ext cx="154813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81610">
              <a:lnSpc>
                <a:spcPct val="102200"/>
              </a:lnSpc>
              <a:spcBef>
                <a:spcPts val="50"/>
              </a:spcBef>
            </a:pPr>
            <a:r>
              <a:rPr sz="1800" spc="15" dirty="0">
                <a:latin typeface="Calibri"/>
                <a:cs typeface="Calibri"/>
              </a:rPr>
              <a:t>Must </a:t>
            </a:r>
            <a:r>
              <a:rPr sz="1800" spc="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decision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activity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09380" y="827457"/>
            <a:ext cx="1811655" cy="970915"/>
            <a:chOff x="6009380" y="827457"/>
            <a:chExt cx="1811655" cy="970915"/>
          </a:xfrm>
        </p:grpSpPr>
        <p:sp>
          <p:nvSpPr>
            <p:cNvPr id="20" name="object 20"/>
            <p:cNvSpPr/>
            <p:nvPr/>
          </p:nvSpPr>
          <p:spPr>
            <a:xfrm>
              <a:off x="6015730" y="833807"/>
              <a:ext cx="1798955" cy="958215"/>
            </a:xfrm>
            <a:custGeom>
              <a:avLst/>
              <a:gdLst/>
              <a:ahLst/>
              <a:cxnLst/>
              <a:rect l="l" t="t" r="r" b="b"/>
              <a:pathLst>
                <a:path w="1798954" h="958214">
                  <a:moveTo>
                    <a:pt x="1498983" y="799636"/>
                  </a:moveTo>
                  <a:lnTo>
                    <a:pt x="1049287" y="799636"/>
                  </a:lnTo>
                  <a:lnTo>
                    <a:pt x="1727493" y="958212"/>
                  </a:lnTo>
                  <a:lnTo>
                    <a:pt x="1498983" y="799636"/>
                  </a:lnTo>
                  <a:close/>
                </a:path>
                <a:path w="1798954" h="958214">
                  <a:moveTo>
                    <a:pt x="1665504" y="0"/>
                  </a:moveTo>
                  <a:lnTo>
                    <a:pt x="133276" y="0"/>
                  </a:lnTo>
                  <a:lnTo>
                    <a:pt x="91150" y="6794"/>
                  </a:lnTo>
                  <a:lnTo>
                    <a:pt x="54564" y="25714"/>
                  </a:lnTo>
                  <a:lnTo>
                    <a:pt x="25714" y="54564"/>
                  </a:lnTo>
                  <a:lnTo>
                    <a:pt x="6794" y="91149"/>
                  </a:lnTo>
                  <a:lnTo>
                    <a:pt x="0" y="133275"/>
                  </a:lnTo>
                  <a:lnTo>
                    <a:pt x="0" y="666365"/>
                  </a:lnTo>
                  <a:lnTo>
                    <a:pt x="6794" y="708486"/>
                  </a:lnTo>
                  <a:lnTo>
                    <a:pt x="25714" y="745071"/>
                  </a:lnTo>
                  <a:lnTo>
                    <a:pt x="54564" y="773921"/>
                  </a:lnTo>
                  <a:lnTo>
                    <a:pt x="91150" y="792841"/>
                  </a:lnTo>
                  <a:lnTo>
                    <a:pt x="133276" y="799636"/>
                  </a:lnTo>
                  <a:lnTo>
                    <a:pt x="1665504" y="799636"/>
                  </a:lnTo>
                  <a:lnTo>
                    <a:pt x="1707629" y="792841"/>
                  </a:lnTo>
                  <a:lnTo>
                    <a:pt x="1744215" y="773921"/>
                  </a:lnTo>
                  <a:lnTo>
                    <a:pt x="1773065" y="745071"/>
                  </a:lnTo>
                  <a:lnTo>
                    <a:pt x="1791985" y="708486"/>
                  </a:lnTo>
                  <a:lnTo>
                    <a:pt x="1798779" y="666365"/>
                  </a:lnTo>
                  <a:lnTo>
                    <a:pt x="1798779" y="133275"/>
                  </a:lnTo>
                  <a:lnTo>
                    <a:pt x="1791985" y="91149"/>
                  </a:lnTo>
                  <a:lnTo>
                    <a:pt x="1773065" y="54564"/>
                  </a:lnTo>
                  <a:lnTo>
                    <a:pt x="1744215" y="25714"/>
                  </a:lnTo>
                  <a:lnTo>
                    <a:pt x="1707629" y="6794"/>
                  </a:lnTo>
                  <a:lnTo>
                    <a:pt x="1665504" y="0"/>
                  </a:lnTo>
                  <a:close/>
                </a:path>
              </a:pathLst>
            </a:custGeom>
            <a:solidFill>
              <a:srgbClr val="DE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5730" y="833807"/>
              <a:ext cx="1798955" cy="958215"/>
            </a:xfrm>
            <a:custGeom>
              <a:avLst/>
              <a:gdLst/>
              <a:ahLst/>
              <a:cxnLst/>
              <a:rect l="l" t="t" r="r" b="b"/>
              <a:pathLst>
                <a:path w="1798954" h="958214">
                  <a:moveTo>
                    <a:pt x="0" y="133275"/>
                  </a:moveTo>
                  <a:lnTo>
                    <a:pt x="6794" y="91150"/>
                  </a:lnTo>
                  <a:lnTo>
                    <a:pt x="25714" y="54564"/>
                  </a:lnTo>
                  <a:lnTo>
                    <a:pt x="54564" y="25714"/>
                  </a:lnTo>
                  <a:lnTo>
                    <a:pt x="91150" y="6794"/>
                  </a:lnTo>
                  <a:lnTo>
                    <a:pt x="133275" y="0"/>
                  </a:lnTo>
                  <a:lnTo>
                    <a:pt x="1049288" y="0"/>
                  </a:lnTo>
                  <a:lnTo>
                    <a:pt x="1498983" y="0"/>
                  </a:lnTo>
                  <a:lnTo>
                    <a:pt x="1665504" y="0"/>
                  </a:lnTo>
                  <a:lnTo>
                    <a:pt x="1707629" y="6794"/>
                  </a:lnTo>
                  <a:lnTo>
                    <a:pt x="1744214" y="25714"/>
                  </a:lnTo>
                  <a:lnTo>
                    <a:pt x="1773065" y="54564"/>
                  </a:lnTo>
                  <a:lnTo>
                    <a:pt x="1791985" y="91150"/>
                  </a:lnTo>
                  <a:lnTo>
                    <a:pt x="1798780" y="133275"/>
                  </a:lnTo>
                  <a:lnTo>
                    <a:pt x="1798780" y="466455"/>
                  </a:lnTo>
                  <a:lnTo>
                    <a:pt x="1798780" y="666365"/>
                  </a:lnTo>
                  <a:lnTo>
                    <a:pt x="1791985" y="708486"/>
                  </a:lnTo>
                  <a:lnTo>
                    <a:pt x="1773065" y="745072"/>
                  </a:lnTo>
                  <a:lnTo>
                    <a:pt x="1744214" y="773922"/>
                  </a:lnTo>
                  <a:lnTo>
                    <a:pt x="1707629" y="792842"/>
                  </a:lnTo>
                  <a:lnTo>
                    <a:pt x="1665504" y="799637"/>
                  </a:lnTo>
                  <a:lnTo>
                    <a:pt x="1498983" y="799637"/>
                  </a:lnTo>
                  <a:lnTo>
                    <a:pt x="1727494" y="958212"/>
                  </a:lnTo>
                  <a:lnTo>
                    <a:pt x="1049288" y="799637"/>
                  </a:lnTo>
                  <a:lnTo>
                    <a:pt x="133275" y="799637"/>
                  </a:lnTo>
                  <a:lnTo>
                    <a:pt x="91150" y="792842"/>
                  </a:lnTo>
                  <a:lnTo>
                    <a:pt x="54564" y="773922"/>
                  </a:lnTo>
                  <a:lnTo>
                    <a:pt x="25714" y="745072"/>
                  </a:lnTo>
                  <a:lnTo>
                    <a:pt x="6794" y="708486"/>
                  </a:lnTo>
                  <a:lnTo>
                    <a:pt x="0" y="666361"/>
                  </a:lnTo>
                  <a:lnTo>
                    <a:pt x="0" y="466455"/>
                  </a:lnTo>
                  <a:lnTo>
                    <a:pt x="0" y="1332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38858" y="889507"/>
            <a:ext cx="114998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6205" marR="5080" indent="-104139">
              <a:lnSpc>
                <a:spcPct val="102200"/>
              </a:lnSpc>
              <a:spcBef>
                <a:spcPts val="50"/>
              </a:spcBef>
            </a:pPr>
            <a:r>
              <a:rPr sz="1800" b="1" spc="20" dirty="0">
                <a:latin typeface="Calibri"/>
                <a:cs typeface="Calibri"/>
              </a:rPr>
              <a:t>C</a:t>
            </a:r>
            <a:r>
              <a:rPr sz="1800" b="1" spc="15" dirty="0">
                <a:latin typeface="Calibri"/>
                <a:cs typeface="Calibri"/>
              </a:rPr>
              <a:t>o</a:t>
            </a:r>
            <a:r>
              <a:rPr sz="1800" b="1" spc="35" dirty="0">
                <a:latin typeface="Calibri"/>
                <a:cs typeface="Calibri"/>
              </a:rPr>
              <a:t>m</a:t>
            </a:r>
            <a:r>
              <a:rPr sz="1800" b="1" spc="20" dirty="0">
                <a:latin typeface="Calibri"/>
                <a:cs typeface="Calibri"/>
              </a:rPr>
              <a:t>p</a:t>
            </a:r>
            <a:r>
              <a:rPr sz="1800" b="1" spc="5" dirty="0">
                <a:latin typeface="Calibri"/>
                <a:cs typeface="Calibri"/>
              </a:rPr>
              <a:t>le</a:t>
            </a:r>
            <a:r>
              <a:rPr sz="1800" b="1" spc="1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2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  </a:t>
            </a:r>
            <a:r>
              <a:rPr sz="1800" b="1" spc="10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2402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BPM</a:t>
            </a:r>
            <a:r>
              <a:rPr spc="-80" dirty="0"/>
              <a:t> </a:t>
            </a:r>
            <a:r>
              <a:rPr spc="-10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33319" y="1338271"/>
            <a:ext cx="1289685" cy="718185"/>
            <a:chOff x="4733319" y="1338271"/>
            <a:chExt cx="1289685" cy="718185"/>
          </a:xfrm>
        </p:grpSpPr>
        <p:sp>
          <p:nvSpPr>
            <p:cNvPr id="4" name="object 4"/>
            <p:cNvSpPr/>
            <p:nvPr/>
          </p:nvSpPr>
          <p:spPr>
            <a:xfrm>
              <a:off x="4754629" y="1359578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1185666" y="0"/>
                  </a:move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50"/>
                  </a:lnTo>
                  <a:lnTo>
                    <a:pt x="0" y="82767"/>
                  </a:lnTo>
                  <a:lnTo>
                    <a:pt x="0" y="606597"/>
                  </a:lnTo>
                  <a:lnTo>
                    <a:pt x="6503" y="638757"/>
                  </a:lnTo>
                  <a:lnTo>
                    <a:pt x="24233" y="665036"/>
                  </a:lnTo>
                  <a:lnTo>
                    <a:pt x="50516" y="682763"/>
                  </a:lnTo>
                  <a:lnTo>
                    <a:pt x="82682" y="689265"/>
                  </a:lnTo>
                  <a:lnTo>
                    <a:pt x="1185666" y="689265"/>
                  </a:lnTo>
                  <a:lnTo>
                    <a:pt x="1217832" y="682763"/>
                  </a:lnTo>
                  <a:lnTo>
                    <a:pt x="1244115" y="665036"/>
                  </a:lnTo>
                  <a:lnTo>
                    <a:pt x="1261845" y="638757"/>
                  </a:lnTo>
                  <a:lnTo>
                    <a:pt x="1268349" y="606597"/>
                  </a:lnTo>
                  <a:lnTo>
                    <a:pt x="1268349" y="82767"/>
                  </a:lnTo>
                  <a:lnTo>
                    <a:pt x="1261845" y="50550"/>
                  </a:lnTo>
                  <a:lnTo>
                    <a:pt x="1244115" y="24241"/>
                  </a:lnTo>
                  <a:lnTo>
                    <a:pt x="1217832" y="6504"/>
                  </a:lnTo>
                  <a:lnTo>
                    <a:pt x="1185666" y="0"/>
                  </a:lnTo>
                  <a:close/>
                </a:path>
              </a:pathLst>
            </a:custGeom>
            <a:solidFill>
              <a:srgbClr val="CDCDCD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4629" y="1368545"/>
              <a:ext cx="1217930" cy="680720"/>
            </a:xfrm>
            <a:custGeom>
              <a:avLst/>
              <a:gdLst/>
              <a:ahLst/>
              <a:cxnLst/>
              <a:rect l="l" t="t" r="r" b="b"/>
              <a:pathLst>
                <a:path w="1217929" h="680719">
                  <a:moveTo>
                    <a:pt x="82682" y="680299"/>
                  </a:moveTo>
                  <a:lnTo>
                    <a:pt x="1185666" y="680299"/>
                  </a:lnTo>
                  <a:lnTo>
                    <a:pt x="1185668" y="680299"/>
                  </a:lnTo>
                </a:path>
                <a:path w="1217929" h="680719">
                  <a:moveTo>
                    <a:pt x="46868" y="0"/>
                  </a:moveTo>
                  <a:lnTo>
                    <a:pt x="24233" y="15275"/>
                  </a:lnTo>
                  <a:lnTo>
                    <a:pt x="6503" y="41583"/>
                  </a:lnTo>
                  <a:lnTo>
                    <a:pt x="0" y="73800"/>
                  </a:lnTo>
                  <a:lnTo>
                    <a:pt x="0" y="597630"/>
                  </a:lnTo>
                  <a:lnTo>
                    <a:pt x="6503" y="629790"/>
                  </a:lnTo>
                  <a:lnTo>
                    <a:pt x="24233" y="656070"/>
                  </a:lnTo>
                  <a:lnTo>
                    <a:pt x="50516" y="673796"/>
                  </a:lnTo>
                  <a:lnTo>
                    <a:pt x="82682" y="680299"/>
                  </a:lnTo>
                </a:path>
                <a:path w="1217929" h="680719">
                  <a:moveTo>
                    <a:pt x="1185668" y="680299"/>
                  </a:moveTo>
                  <a:lnTo>
                    <a:pt x="1217832" y="673796"/>
                  </a:lnTo>
                  <a:lnTo>
                    <a:pt x="1217832" y="673796"/>
                  </a:lnTo>
                </a:path>
              </a:pathLst>
            </a:custGeom>
            <a:ln w="14589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0621" y="1345573"/>
              <a:ext cx="1268350" cy="6892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40621" y="1345573"/>
              <a:ext cx="1268730" cy="689610"/>
            </a:xfrm>
            <a:custGeom>
              <a:avLst/>
              <a:gdLst/>
              <a:ahLst/>
              <a:cxnLst/>
              <a:rect l="l" t="t" r="r" b="b"/>
              <a:pathLst>
                <a:path w="1268729" h="689610">
                  <a:moveTo>
                    <a:pt x="82682" y="689265"/>
                  </a:moveTo>
                  <a:lnTo>
                    <a:pt x="1185666" y="689265"/>
                  </a:lnTo>
                  <a:lnTo>
                    <a:pt x="1217832" y="682763"/>
                  </a:lnTo>
                  <a:lnTo>
                    <a:pt x="1244115" y="665036"/>
                  </a:lnTo>
                  <a:lnTo>
                    <a:pt x="1261845" y="638757"/>
                  </a:lnTo>
                  <a:lnTo>
                    <a:pt x="1268349" y="606596"/>
                  </a:lnTo>
                  <a:lnTo>
                    <a:pt x="1268349" y="82766"/>
                  </a:lnTo>
                  <a:lnTo>
                    <a:pt x="1261845" y="50549"/>
                  </a:lnTo>
                  <a:lnTo>
                    <a:pt x="1244115" y="24241"/>
                  </a:lnTo>
                  <a:lnTo>
                    <a:pt x="1217832" y="6504"/>
                  </a:lnTo>
                  <a:lnTo>
                    <a:pt x="1185666" y="0"/>
                  </a:lnTo>
                  <a:lnTo>
                    <a:pt x="82682" y="0"/>
                  </a:lnTo>
                  <a:lnTo>
                    <a:pt x="50516" y="6504"/>
                  </a:lnTo>
                  <a:lnTo>
                    <a:pt x="24233" y="24241"/>
                  </a:lnTo>
                  <a:lnTo>
                    <a:pt x="6503" y="50549"/>
                  </a:lnTo>
                  <a:lnTo>
                    <a:pt x="0" y="82766"/>
                  </a:lnTo>
                  <a:lnTo>
                    <a:pt x="0" y="606596"/>
                  </a:lnTo>
                  <a:lnTo>
                    <a:pt x="6503" y="638757"/>
                  </a:lnTo>
                  <a:lnTo>
                    <a:pt x="24233" y="665036"/>
                  </a:lnTo>
                  <a:lnTo>
                    <a:pt x="50516" y="682763"/>
                  </a:lnTo>
                  <a:lnTo>
                    <a:pt x="82682" y="689265"/>
                  </a:lnTo>
                  <a:close/>
                </a:path>
              </a:pathLst>
            </a:custGeom>
            <a:ln w="1458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89687" y="1449971"/>
            <a:ext cx="97028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295">
              <a:lnSpc>
                <a:spcPct val="1020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identification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44908" y="2759400"/>
            <a:ext cx="1831339" cy="2359025"/>
            <a:chOff x="2944908" y="2759400"/>
            <a:chExt cx="1831339" cy="23590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4483" y="2770381"/>
              <a:ext cx="1101354" cy="8073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72242" y="2800386"/>
              <a:ext cx="963930" cy="753745"/>
            </a:xfrm>
            <a:custGeom>
              <a:avLst/>
              <a:gdLst/>
              <a:ahLst/>
              <a:cxnLst/>
              <a:rect l="l" t="t" r="r" b="b"/>
              <a:pathLst>
                <a:path w="963929" h="753745">
                  <a:moveTo>
                    <a:pt x="963833" y="0"/>
                  </a:moveTo>
                  <a:lnTo>
                    <a:pt x="910864" y="18644"/>
                  </a:lnTo>
                  <a:lnTo>
                    <a:pt x="858300" y="38868"/>
                  </a:lnTo>
                  <a:lnTo>
                    <a:pt x="806248" y="60591"/>
                  </a:lnTo>
                  <a:lnTo>
                    <a:pt x="754809" y="83731"/>
                  </a:lnTo>
                  <a:lnTo>
                    <a:pt x="704087" y="108209"/>
                  </a:lnTo>
                  <a:lnTo>
                    <a:pt x="654187" y="133942"/>
                  </a:lnTo>
                  <a:lnTo>
                    <a:pt x="605212" y="160850"/>
                  </a:lnTo>
                  <a:lnTo>
                    <a:pt x="557265" y="188851"/>
                  </a:lnTo>
                  <a:lnTo>
                    <a:pt x="510451" y="217865"/>
                  </a:lnTo>
                  <a:lnTo>
                    <a:pt x="464872" y="247811"/>
                  </a:lnTo>
                  <a:lnTo>
                    <a:pt x="420633" y="278608"/>
                  </a:lnTo>
                  <a:lnTo>
                    <a:pt x="377838" y="310174"/>
                  </a:lnTo>
                  <a:lnTo>
                    <a:pt x="336589" y="342429"/>
                  </a:lnTo>
                  <a:lnTo>
                    <a:pt x="296991" y="375291"/>
                  </a:lnTo>
                  <a:lnTo>
                    <a:pt x="259147" y="408680"/>
                  </a:lnTo>
                  <a:lnTo>
                    <a:pt x="223161" y="442515"/>
                  </a:lnTo>
                  <a:lnTo>
                    <a:pt x="189137" y="476715"/>
                  </a:lnTo>
                  <a:lnTo>
                    <a:pt x="157178" y="511197"/>
                  </a:lnTo>
                  <a:lnTo>
                    <a:pt x="127387" y="545883"/>
                  </a:lnTo>
                  <a:lnTo>
                    <a:pt x="99870" y="580690"/>
                  </a:lnTo>
                  <a:lnTo>
                    <a:pt x="74729" y="615538"/>
                  </a:lnTo>
                  <a:lnTo>
                    <a:pt x="52067" y="650345"/>
                  </a:lnTo>
                  <a:lnTo>
                    <a:pt x="31990" y="685031"/>
                  </a:lnTo>
                  <a:lnTo>
                    <a:pt x="14599" y="719514"/>
                  </a:lnTo>
                  <a:lnTo>
                    <a:pt x="0" y="753714"/>
                  </a:lnTo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1827" y="2759400"/>
              <a:ext cx="146050" cy="88900"/>
            </a:xfrm>
            <a:custGeom>
              <a:avLst/>
              <a:gdLst/>
              <a:ahLst/>
              <a:cxnLst/>
              <a:rect l="l" t="t" r="r" b="b"/>
              <a:pathLst>
                <a:path w="146050" h="88900">
                  <a:moveTo>
                    <a:pt x="0" y="0"/>
                  </a:moveTo>
                  <a:lnTo>
                    <a:pt x="26295" y="88494"/>
                  </a:lnTo>
                  <a:lnTo>
                    <a:pt x="145886" y="4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3950" y="4251949"/>
              <a:ext cx="627769" cy="86608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6711" y="4367402"/>
              <a:ext cx="570230" cy="727710"/>
            </a:xfrm>
            <a:custGeom>
              <a:avLst/>
              <a:gdLst/>
              <a:ahLst/>
              <a:cxnLst/>
              <a:rect l="l" t="t" r="r" b="b"/>
              <a:pathLst>
                <a:path w="570229" h="727710">
                  <a:moveTo>
                    <a:pt x="570125" y="727301"/>
                  </a:moveTo>
                  <a:lnTo>
                    <a:pt x="528756" y="698576"/>
                  </a:lnTo>
                  <a:lnTo>
                    <a:pt x="487979" y="667935"/>
                  </a:lnTo>
                  <a:lnTo>
                    <a:pt x="447912" y="635528"/>
                  </a:lnTo>
                  <a:lnTo>
                    <a:pt x="408673" y="601507"/>
                  </a:lnTo>
                  <a:lnTo>
                    <a:pt x="370382" y="566022"/>
                  </a:lnTo>
                  <a:lnTo>
                    <a:pt x="333155" y="529224"/>
                  </a:lnTo>
                  <a:lnTo>
                    <a:pt x="297112" y="491264"/>
                  </a:lnTo>
                  <a:lnTo>
                    <a:pt x="262372" y="452292"/>
                  </a:lnTo>
                  <a:lnTo>
                    <a:pt x="229051" y="412460"/>
                  </a:lnTo>
                  <a:lnTo>
                    <a:pt x="197269" y="371919"/>
                  </a:lnTo>
                  <a:lnTo>
                    <a:pt x="167144" y="330819"/>
                  </a:lnTo>
                  <a:lnTo>
                    <a:pt x="138795" y="289310"/>
                  </a:lnTo>
                  <a:lnTo>
                    <a:pt x="112339" y="247545"/>
                  </a:lnTo>
                  <a:lnTo>
                    <a:pt x="87895" y="205673"/>
                  </a:lnTo>
                  <a:lnTo>
                    <a:pt x="65582" y="163846"/>
                  </a:lnTo>
                  <a:lnTo>
                    <a:pt x="45517" y="122214"/>
                  </a:lnTo>
                  <a:lnTo>
                    <a:pt x="27820" y="80929"/>
                  </a:lnTo>
                  <a:lnTo>
                    <a:pt x="12608" y="40140"/>
                  </a:lnTo>
                  <a:lnTo>
                    <a:pt x="0" y="0"/>
                  </a:lnTo>
                </a:path>
              </a:pathLst>
            </a:custGeom>
            <a:ln w="1460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120" y="4242205"/>
              <a:ext cx="91440" cy="144780"/>
            </a:xfrm>
            <a:custGeom>
              <a:avLst/>
              <a:gdLst/>
              <a:ahLst/>
              <a:cxnLst/>
              <a:rect l="l" t="t" r="r" b="b"/>
              <a:pathLst>
                <a:path w="91439" h="144779">
                  <a:moveTo>
                    <a:pt x="22409" y="0"/>
                  </a:moveTo>
                  <a:lnTo>
                    <a:pt x="0" y="144180"/>
                  </a:lnTo>
                  <a:lnTo>
                    <a:pt x="91028" y="128798"/>
                  </a:lnTo>
                  <a:lnTo>
                    <a:pt x="2240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4539" y="3550982"/>
              <a:ext cx="1292233" cy="7119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211" y="3549337"/>
              <a:ext cx="1269843" cy="6898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52210" y="3549337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818" y="689849"/>
                  </a:moveTo>
                  <a:lnTo>
                    <a:pt x="1187065" y="689849"/>
                  </a:lnTo>
                  <a:lnTo>
                    <a:pt x="1219309" y="683354"/>
                  </a:lnTo>
                  <a:lnTo>
                    <a:pt x="1245619" y="665633"/>
                  </a:lnTo>
                  <a:lnTo>
                    <a:pt x="1263346" y="639332"/>
                  </a:lnTo>
                  <a:lnTo>
                    <a:pt x="1269844" y="607099"/>
                  </a:lnTo>
                  <a:lnTo>
                    <a:pt x="1269844" y="82750"/>
                  </a:lnTo>
                  <a:lnTo>
                    <a:pt x="1263346" y="50517"/>
                  </a:lnTo>
                  <a:lnTo>
                    <a:pt x="1245619" y="24216"/>
                  </a:lnTo>
                  <a:lnTo>
                    <a:pt x="1219309" y="6495"/>
                  </a:lnTo>
                  <a:lnTo>
                    <a:pt x="1187065" y="0"/>
                  </a:lnTo>
                  <a:lnTo>
                    <a:pt x="82818" y="0"/>
                  </a:lnTo>
                  <a:lnTo>
                    <a:pt x="50584" y="6495"/>
                  </a:lnTo>
                  <a:lnTo>
                    <a:pt x="24259" y="24216"/>
                  </a:lnTo>
                  <a:lnTo>
                    <a:pt x="6509" y="50517"/>
                  </a:lnTo>
                  <a:lnTo>
                    <a:pt x="0" y="82750"/>
                  </a:lnTo>
                  <a:lnTo>
                    <a:pt x="0" y="607099"/>
                  </a:lnTo>
                  <a:lnTo>
                    <a:pt x="6509" y="639332"/>
                  </a:lnTo>
                  <a:lnTo>
                    <a:pt x="24259" y="665633"/>
                  </a:lnTo>
                  <a:lnTo>
                    <a:pt x="50584" y="683354"/>
                  </a:lnTo>
                  <a:lnTo>
                    <a:pt x="82818" y="689849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24666" y="3549741"/>
            <a:ext cx="112649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100"/>
              </a:spcBef>
            </a:pPr>
            <a:r>
              <a:rPr sz="1350" spc="1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monitoring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and </a:t>
            </a:r>
            <a:r>
              <a:rPr sz="1350" spc="-29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controlling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4636" y="5092165"/>
            <a:ext cx="2407285" cy="720725"/>
            <a:chOff x="3524636" y="5092165"/>
            <a:chExt cx="2407285" cy="72072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2126" y="5390711"/>
              <a:ext cx="1119663" cy="9908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6264" y="5389231"/>
              <a:ext cx="980440" cy="55880"/>
            </a:xfrm>
            <a:custGeom>
              <a:avLst/>
              <a:gdLst/>
              <a:ahLst/>
              <a:cxnLst/>
              <a:rect l="l" t="t" r="r" b="b"/>
              <a:pathLst>
                <a:path w="980439" h="55879">
                  <a:moveTo>
                    <a:pt x="979814" y="0"/>
                  </a:moveTo>
                  <a:lnTo>
                    <a:pt x="929805" y="8852"/>
                  </a:lnTo>
                  <a:lnTo>
                    <a:pt x="878478" y="16964"/>
                  </a:lnTo>
                  <a:lnTo>
                    <a:pt x="826034" y="24328"/>
                  </a:lnTo>
                  <a:lnTo>
                    <a:pt x="772677" y="30938"/>
                  </a:lnTo>
                  <a:lnTo>
                    <a:pt x="718608" y="36786"/>
                  </a:lnTo>
                  <a:lnTo>
                    <a:pt x="664029" y="41865"/>
                  </a:lnTo>
                  <a:lnTo>
                    <a:pt x="609142" y="46168"/>
                  </a:lnTo>
                  <a:lnTo>
                    <a:pt x="554149" y="49689"/>
                  </a:lnTo>
                  <a:lnTo>
                    <a:pt x="499252" y="52418"/>
                  </a:lnTo>
                  <a:lnTo>
                    <a:pt x="444653" y="54351"/>
                  </a:lnTo>
                  <a:lnTo>
                    <a:pt x="390554" y="55478"/>
                  </a:lnTo>
                  <a:lnTo>
                    <a:pt x="337157" y="55794"/>
                  </a:lnTo>
                  <a:lnTo>
                    <a:pt x="284664" y="55291"/>
                  </a:lnTo>
                  <a:lnTo>
                    <a:pt x="233276" y="53962"/>
                  </a:lnTo>
                  <a:lnTo>
                    <a:pt x="183197" y="51800"/>
                  </a:lnTo>
                  <a:lnTo>
                    <a:pt x="134628" y="48798"/>
                  </a:lnTo>
                  <a:lnTo>
                    <a:pt x="87771" y="44948"/>
                  </a:lnTo>
                  <a:lnTo>
                    <a:pt x="42827" y="40243"/>
                  </a:lnTo>
                  <a:lnTo>
                    <a:pt x="0" y="34677"/>
                  </a:lnTo>
                </a:path>
              </a:pathLst>
            </a:custGeom>
            <a:ln w="1460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1802" y="5380937"/>
              <a:ext cx="145415" cy="90805"/>
            </a:xfrm>
            <a:custGeom>
              <a:avLst/>
              <a:gdLst/>
              <a:ahLst/>
              <a:cxnLst/>
              <a:rect l="l" t="t" r="r" b="b"/>
              <a:pathLst>
                <a:path w="145414" h="90804">
                  <a:moveTo>
                    <a:pt x="144913" y="0"/>
                  </a:moveTo>
                  <a:lnTo>
                    <a:pt x="0" y="17951"/>
                  </a:lnTo>
                  <a:lnTo>
                    <a:pt x="126701" y="90479"/>
                  </a:lnTo>
                  <a:lnTo>
                    <a:pt x="14491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4579" y="5100785"/>
              <a:ext cx="1292233" cy="7119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1938" y="5099467"/>
              <a:ext cx="1269864" cy="68991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31938" y="5099467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818" y="689910"/>
                  </a:moveTo>
                  <a:lnTo>
                    <a:pt x="1187084" y="689910"/>
                  </a:lnTo>
                  <a:lnTo>
                    <a:pt x="1219287" y="683404"/>
                  </a:lnTo>
                  <a:lnTo>
                    <a:pt x="1245602" y="665662"/>
                  </a:lnTo>
                  <a:lnTo>
                    <a:pt x="1263352" y="639346"/>
                  </a:lnTo>
                  <a:lnTo>
                    <a:pt x="1269863" y="607118"/>
                  </a:lnTo>
                  <a:lnTo>
                    <a:pt x="1269863" y="82789"/>
                  </a:lnTo>
                  <a:lnTo>
                    <a:pt x="1263352" y="50562"/>
                  </a:lnTo>
                  <a:lnTo>
                    <a:pt x="1245602" y="24247"/>
                  </a:lnTo>
                  <a:lnTo>
                    <a:pt x="1219287" y="6505"/>
                  </a:lnTo>
                  <a:lnTo>
                    <a:pt x="1187084" y="0"/>
                  </a:lnTo>
                  <a:lnTo>
                    <a:pt x="82818" y="0"/>
                  </a:lnTo>
                  <a:lnTo>
                    <a:pt x="50580" y="6505"/>
                  </a:lnTo>
                  <a:lnTo>
                    <a:pt x="24255" y="24247"/>
                  </a:lnTo>
                  <a:lnTo>
                    <a:pt x="6507" y="50562"/>
                  </a:lnTo>
                  <a:lnTo>
                    <a:pt x="0" y="82789"/>
                  </a:lnTo>
                  <a:lnTo>
                    <a:pt x="0" y="607118"/>
                  </a:lnTo>
                  <a:lnTo>
                    <a:pt x="6507" y="639346"/>
                  </a:lnTo>
                  <a:lnTo>
                    <a:pt x="24255" y="665662"/>
                  </a:lnTo>
                  <a:lnTo>
                    <a:pt x="50580" y="683404"/>
                  </a:lnTo>
                  <a:lnTo>
                    <a:pt x="82818" y="689910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81995" y="5206211"/>
            <a:ext cx="1172845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350" spc="10" dirty="0">
                <a:latin typeface="Calibri"/>
                <a:cs typeface="Calibri"/>
              </a:rPr>
              <a:t>implementation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15376" y="2769816"/>
            <a:ext cx="1833245" cy="1527810"/>
            <a:chOff x="6015376" y="2769816"/>
            <a:chExt cx="1833245" cy="152781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4042" y="2781372"/>
              <a:ext cx="1060938" cy="81838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22679" y="2777118"/>
              <a:ext cx="993140" cy="688975"/>
            </a:xfrm>
            <a:custGeom>
              <a:avLst/>
              <a:gdLst/>
              <a:ahLst/>
              <a:cxnLst/>
              <a:rect l="l" t="t" r="r" b="b"/>
              <a:pathLst>
                <a:path w="993140" h="688975">
                  <a:moveTo>
                    <a:pt x="0" y="0"/>
                  </a:moveTo>
                  <a:lnTo>
                    <a:pt x="49077" y="13834"/>
                  </a:lnTo>
                  <a:lnTo>
                    <a:pt x="98125" y="29335"/>
                  </a:lnTo>
                  <a:lnTo>
                    <a:pt x="147045" y="46432"/>
                  </a:lnTo>
                  <a:lnTo>
                    <a:pt x="195740" y="65060"/>
                  </a:lnTo>
                  <a:lnTo>
                    <a:pt x="244110" y="85148"/>
                  </a:lnTo>
                  <a:lnTo>
                    <a:pt x="292059" y="106630"/>
                  </a:lnTo>
                  <a:lnTo>
                    <a:pt x="339488" y="129438"/>
                  </a:lnTo>
                  <a:lnTo>
                    <a:pt x="386299" y="153502"/>
                  </a:lnTo>
                  <a:lnTo>
                    <a:pt x="432394" y="178755"/>
                  </a:lnTo>
                  <a:lnTo>
                    <a:pt x="477675" y="205130"/>
                  </a:lnTo>
                  <a:lnTo>
                    <a:pt x="522044" y="232557"/>
                  </a:lnTo>
                  <a:lnTo>
                    <a:pt x="565403" y="260969"/>
                  </a:lnTo>
                  <a:lnTo>
                    <a:pt x="607655" y="290298"/>
                  </a:lnTo>
                  <a:lnTo>
                    <a:pt x="648700" y="320476"/>
                  </a:lnTo>
                  <a:lnTo>
                    <a:pt x="688442" y="351434"/>
                  </a:lnTo>
                  <a:lnTo>
                    <a:pt x="726781" y="383105"/>
                  </a:lnTo>
                  <a:lnTo>
                    <a:pt x="763620" y="415420"/>
                  </a:lnTo>
                  <a:lnTo>
                    <a:pt x="798862" y="448312"/>
                  </a:lnTo>
                  <a:lnTo>
                    <a:pt x="832407" y="481712"/>
                  </a:lnTo>
                  <a:lnTo>
                    <a:pt x="864158" y="515552"/>
                  </a:lnTo>
                  <a:lnTo>
                    <a:pt x="894017" y="549764"/>
                  </a:lnTo>
                  <a:lnTo>
                    <a:pt x="921886" y="584280"/>
                  </a:lnTo>
                  <a:lnTo>
                    <a:pt x="947667" y="619033"/>
                  </a:lnTo>
                  <a:lnTo>
                    <a:pt x="971262" y="653953"/>
                  </a:lnTo>
                  <a:lnTo>
                    <a:pt x="992572" y="688973"/>
                  </a:lnTo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68408" y="3436496"/>
              <a:ext cx="99695" cy="145415"/>
            </a:xfrm>
            <a:custGeom>
              <a:avLst/>
              <a:gdLst/>
              <a:ahLst/>
              <a:cxnLst/>
              <a:rect l="l" t="t" r="r" b="b"/>
              <a:pathLst>
                <a:path w="99695" h="145414">
                  <a:moveTo>
                    <a:pt x="84046" y="0"/>
                  </a:moveTo>
                  <a:lnTo>
                    <a:pt x="0" y="38260"/>
                  </a:lnTo>
                  <a:lnTo>
                    <a:pt x="99335" y="145154"/>
                  </a:lnTo>
                  <a:lnTo>
                    <a:pt x="8404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6362" y="3585146"/>
              <a:ext cx="1292233" cy="7119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4317" y="3581651"/>
              <a:ext cx="1269834" cy="68994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54317" y="3581651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779" y="689947"/>
                  </a:moveTo>
                  <a:lnTo>
                    <a:pt x="1187055" y="689947"/>
                  </a:lnTo>
                  <a:lnTo>
                    <a:pt x="1219258" y="683436"/>
                  </a:lnTo>
                  <a:lnTo>
                    <a:pt x="1245573" y="665681"/>
                  </a:lnTo>
                  <a:lnTo>
                    <a:pt x="1263323" y="639347"/>
                  </a:lnTo>
                  <a:lnTo>
                    <a:pt x="1269834" y="607099"/>
                  </a:lnTo>
                  <a:lnTo>
                    <a:pt x="1269834" y="82848"/>
                  </a:lnTo>
                  <a:lnTo>
                    <a:pt x="1263323" y="50599"/>
                  </a:lnTo>
                  <a:lnTo>
                    <a:pt x="1245573" y="24265"/>
                  </a:lnTo>
                  <a:lnTo>
                    <a:pt x="1219258" y="6510"/>
                  </a:lnTo>
                  <a:lnTo>
                    <a:pt x="1187055" y="0"/>
                  </a:lnTo>
                  <a:lnTo>
                    <a:pt x="82779" y="0"/>
                  </a:lnTo>
                  <a:lnTo>
                    <a:pt x="50576" y="6510"/>
                  </a:lnTo>
                  <a:lnTo>
                    <a:pt x="24261" y="24265"/>
                  </a:lnTo>
                  <a:lnTo>
                    <a:pt x="6511" y="50599"/>
                  </a:lnTo>
                  <a:lnTo>
                    <a:pt x="0" y="82848"/>
                  </a:lnTo>
                  <a:lnTo>
                    <a:pt x="0" y="607099"/>
                  </a:lnTo>
                  <a:lnTo>
                    <a:pt x="6511" y="639347"/>
                  </a:lnTo>
                  <a:lnTo>
                    <a:pt x="24261" y="665681"/>
                  </a:lnTo>
                  <a:lnTo>
                    <a:pt x="50576" y="683436"/>
                  </a:lnTo>
                  <a:lnTo>
                    <a:pt x="82779" y="689947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00879" y="3687061"/>
            <a:ext cx="58293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50" spc="15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10" dirty="0">
                <a:latin typeface="Calibri"/>
                <a:cs typeface="Calibri"/>
              </a:rPr>
              <a:t>al</a:t>
            </a:r>
            <a:r>
              <a:rPr sz="1350" spc="-10" dirty="0">
                <a:latin typeface="Calibri"/>
                <a:cs typeface="Calibri"/>
              </a:rPr>
              <a:t>y</a:t>
            </a:r>
            <a:r>
              <a:rPr sz="1350" spc="15" dirty="0">
                <a:latin typeface="Calibri"/>
                <a:cs typeface="Calibri"/>
              </a:rPr>
              <a:t>s</a:t>
            </a:r>
            <a:r>
              <a:rPr sz="1350" spc="10" dirty="0">
                <a:latin typeface="Calibri"/>
                <a:cs typeface="Calibri"/>
              </a:rPr>
              <a:t>is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43594" y="2429077"/>
            <a:ext cx="1303020" cy="723265"/>
            <a:chOff x="4743594" y="2429077"/>
            <a:chExt cx="1303020" cy="72326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3818" y="2440069"/>
              <a:ext cx="1292233" cy="7119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0897" y="2436379"/>
              <a:ext cx="1269931" cy="6899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750896" y="2436379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4">
                  <a:moveTo>
                    <a:pt x="82876" y="689947"/>
                  </a:moveTo>
                  <a:lnTo>
                    <a:pt x="1187055" y="689947"/>
                  </a:lnTo>
                  <a:lnTo>
                    <a:pt x="1219315" y="683438"/>
                  </a:lnTo>
                  <a:lnTo>
                    <a:pt x="1245658" y="665694"/>
                  </a:lnTo>
                  <a:lnTo>
                    <a:pt x="1263419" y="639388"/>
                  </a:lnTo>
                  <a:lnTo>
                    <a:pt x="1269932" y="607196"/>
                  </a:lnTo>
                  <a:lnTo>
                    <a:pt x="1269932" y="82848"/>
                  </a:lnTo>
                  <a:lnTo>
                    <a:pt x="1263419" y="50599"/>
                  </a:lnTo>
                  <a:lnTo>
                    <a:pt x="1245658" y="24265"/>
                  </a:lnTo>
                  <a:lnTo>
                    <a:pt x="1219315" y="6510"/>
                  </a:lnTo>
                  <a:lnTo>
                    <a:pt x="1187055" y="0"/>
                  </a:lnTo>
                  <a:lnTo>
                    <a:pt x="82876" y="0"/>
                  </a:lnTo>
                  <a:lnTo>
                    <a:pt x="50617" y="6510"/>
                  </a:lnTo>
                  <a:lnTo>
                    <a:pt x="24273" y="24265"/>
                  </a:lnTo>
                  <a:lnTo>
                    <a:pt x="6512" y="50599"/>
                  </a:lnTo>
                  <a:lnTo>
                    <a:pt x="0" y="82848"/>
                  </a:lnTo>
                  <a:lnTo>
                    <a:pt x="0" y="607196"/>
                  </a:lnTo>
                  <a:lnTo>
                    <a:pt x="6512" y="639388"/>
                  </a:lnTo>
                  <a:lnTo>
                    <a:pt x="24273" y="665694"/>
                  </a:lnTo>
                  <a:lnTo>
                    <a:pt x="50617" y="683438"/>
                  </a:lnTo>
                  <a:lnTo>
                    <a:pt x="82876" y="689947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037565" y="2541147"/>
            <a:ext cx="69977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5"/>
              </a:spcBef>
            </a:pPr>
            <a:r>
              <a:rPr sz="1350" spc="10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50" spc="10" dirty="0">
                <a:latin typeface="Calibri"/>
                <a:cs typeface="Calibri"/>
              </a:rPr>
              <a:t>dis</a:t>
            </a:r>
            <a:r>
              <a:rPr sz="1350" spc="5" dirty="0">
                <a:latin typeface="Calibri"/>
                <a:cs typeface="Calibri"/>
              </a:rPr>
              <a:t>co</a:t>
            </a:r>
            <a:r>
              <a:rPr sz="1350" spc="20" dirty="0">
                <a:latin typeface="Calibri"/>
                <a:cs typeface="Calibri"/>
              </a:rPr>
              <a:t>v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15" dirty="0">
                <a:latin typeface="Calibri"/>
                <a:cs typeface="Calibri"/>
              </a:rPr>
              <a:t>ry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34929" y="2027200"/>
            <a:ext cx="1889125" cy="3787140"/>
            <a:chOff x="5334929" y="2027200"/>
            <a:chExt cx="1889125" cy="3787140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4862" y="2036410"/>
              <a:ext cx="99120" cy="41836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381090" y="2034502"/>
              <a:ext cx="0" cy="275590"/>
            </a:xfrm>
            <a:custGeom>
              <a:avLst/>
              <a:gdLst/>
              <a:ahLst/>
              <a:cxnLst/>
              <a:rect l="l" t="t" r="r" b="b"/>
              <a:pathLst>
                <a:path h="275589">
                  <a:moveTo>
                    <a:pt x="0" y="0"/>
                  </a:moveTo>
                  <a:lnTo>
                    <a:pt x="0" y="275024"/>
                  </a:lnTo>
                </a:path>
              </a:pathLst>
            </a:custGeom>
            <a:ln w="146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929" y="2297943"/>
              <a:ext cx="92710" cy="138430"/>
            </a:xfrm>
            <a:custGeom>
              <a:avLst/>
              <a:gdLst/>
              <a:ahLst/>
              <a:cxnLst/>
              <a:rect l="l" t="t" r="r" b="b"/>
              <a:pathLst>
                <a:path w="92710" h="138430">
                  <a:moveTo>
                    <a:pt x="92322" y="0"/>
                  </a:moveTo>
                  <a:lnTo>
                    <a:pt x="0" y="0"/>
                  </a:lnTo>
                  <a:lnTo>
                    <a:pt x="46161" y="138436"/>
                  </a:lnTo>
                  <a:lnTo>
                    <a:pt x="9232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37539" y="4276642"/>
              <a:ext cx="686503" cy="8404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646320" y="4272406"/>
              <a:ext cx="551815" cy="782320"/>
            </a:xfrm>
            <a:custGeom>
              <a:avLst/>
              <a:gdLst/>
              <a:ahLst/>
              <a:cxnLst/>
              <a:rect l="l" t="t" r="r" b="b"/>
              <a:pathLst>
                <a:path w="551815" h="782320">
                  <a:moveTo>
                    <a:pt x="551699" y="0"/>
                  </a:moveTo>
                  <a:lnTo>
                    <a:pt x="538484" y="49114"/>
                  </a:lnTo>
                  <a:lnTo>
                    <a:pt x="523154" y="98027"/>
                  </a:lnTo>
                  <a:lnTo>
                    <a:pt x="505811" y="146595"/>
                  </a:lnTo>
                  <a:lnTo>
                    <a:pt x="486553" y="194677"/>
                  </a:lnTo>
                  <a:lnTo>
                    <a:pt x="465483" y="242130"/>
                  </a:lnTo>
                  <a:lnTo>
                    <a:pt x="442699" y="288813"/>
                  </a:lnTo>
                  <a:lnTo>
                    <a:pt x="418302" y="334583"/>
                  </a:lnTo>
                  <a:lnTo>
                    <a:pt x="392392" y="379299"/>
                  </a:lnTo>
                  <a:lnTo>
                    <a:pt x="365070" y="422817"/>
                  </a:lnTo>
                  <a:lnTo>
                    <a:pt x="336437" y="464997"/>
                  </a:lnTo>
                  <a:lnTo>
                    <a:pt x="306591" y="505696"/>
                  </a:lnTo>
                  <a:lnTo>
                    <a:pt x="275634" y="544772"/>
                  </a:lnTo>
                  <a:lnTo>
                    <a:pt x="243666" y="582082"/>
                  </a:lnTo>
                  <a:lnTo>
                    <a:pt x="210787" y="617485"/>
                  </a:lnTo>
                  <a:lnTo>
                    <a:pt x="177097" y="650839"/>
                  </a:lnTo>
                  <a:lnTo>
                    <a:pt x="142697" y="682002"/>
                  </a:lnTo>
                  <a:lnTo>
                    <a:pt x="107687" y="710831"/>
                  </a:lnTo>
                  <a:lnTo>
                    <a:pt x="72167" y="737185"/>
                  </a:lnTo>
                  <a:lnTo>
                    <a:pt x="36238" y="760921"/>
                  </a:lnTo>
                  <a:lnTo>
                    <a:pt x="0" y="781897"/>
                  </a:lnTo>
                </a:path>
              </a:pathLst>
            </a:custGeom>
            <a:ln w="1460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28287" y="5007156"/>
              <a:ext cx="146050" cy="93980"/>
            </a:xfrm>
            <a:custGeom>
              <a:avLst/>
              <a:gdLst/>
              <a:ahLst/>
              <a:cxnLst/>
              <a:rect l="l" t="t" r="r" b="b"/>
              <a:pathLst>
                <a:path w="146050" h="93979">
                  <a:moveTo>
                    <a:pt x="111800" y="0"/>
                  </a:moveTo>
                  <a:lnTo>
                    <a:pt x="0" y="93897"/>
                  </a:lnTo>
                  <a:lnTo>
                    <a:pt x="145788" y="85797"/>
                  </a:lnTo>
                  <a:lnTo>
                    <a:pt x="111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09780" y="5102372"/>
              <a:ext cx="1292233" cy="7119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6079" y="5101054"/>
              <a:ext cx="1269834" cy="68991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906079" y="5101054"/>
              <a:ext cx="1270000" cy="690245"/>
            </a:xfrm>
            <a:custGeom>
              <a:avLst/>
              <a:gdLst/>
              <a:ahLst/>
              <a:cxnLst/>
              <a:rect l="l" t="t" r="r" b="b"/>
              <a:pathLst>
                <a:path w="1270000" h="690245">
                  <a:moveTo>
                    <a:pt x="82779" y="689910"/>
                  </a:moveTo>
                  <a:lnTo>
                    <a:pt x="1187055" y="689910"/>
                  </a:lnTo>
                  <a:lnTo>
                    <a:pt x="1219258" y="683404"/>
                  </a:lnTo>
                  <a:lnTo>
                    <a:pt x="1245573" y="665662"/>
                  </a:lnTo>
                  <a:lnTo>
                    <a:pt x="1263323" y="639345"/>
                  </a:lnTo>
                  <a:lnTo>
                    <a:pt x="1269834" y="607118"/>
                  </a:lnTo>
                  <a:lnTo>
                    <a:pt x="1269834" y="82789"/>
                  </a:lnTo>
                  <a:lnTo>
                    <a:pt x="1263323" y="50562"/>
                  </a:lnTo>
                  <a:lnTo>
                    <a:pt x="1245573" y="24247"/>
                  </a:lnTo>
                  <a:lnTo>
                    <a:pt x="1219258" y="6505"/>
                  </a:lnTo>
                  <a:lnTo>
                    <a:pt x="1187055" y="0"/>
                  </a:lnTo>
                  <a:lnTo>
                    <a:pt x="82779" y="0"/>
                  </a:lnTo>
                  <a:lnTo>
                    <a:pt x="50534" y="6505"/>
                  </a:lnTo>
                  <a:lnTo>
                    <a:pt x="24225" y="24247"/>
                  </a:lnTo>
                  <a:lnTo>
                    <a:pt x="6497" y="50562"/>
                  </a:lnTo>
                  <a:lnTo>
                    <a:pt x="0" y="82789"/>
                  </a:lnTo>
                  <a:lnTo>
                    <a:pt x="0" y="607118"/>
                  </a:lnTo>
                  <a:lnTo>
                    <a:pt x="6497" y="639345"/>
                  </a:lnTo>
                  <a:lnTo>
                    <a:pt x="24225" y="665662"/>
                  </a:lnTo>
                  <a:lnTo>
                    <a:pt x="50534" y="683404"/>
                  </a:lnTo>
                  <a:lnTo>
                    <a:pt x="82779" y="689910"/>
                  </a:lnTo>
                  <a:close/>
                </a:path>
              </a:pathLst>
            </a:custGeom>
            <a:ln w="1460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225177" y="5207797"/>
            <a:ext cx="635635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35"/>
              </a:spcBef>
            </a:pPr>
            <a:r>
              <a:rPr sz="1350" spc="5" dirty="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50" spc="15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15" dirty="0">
                <a:latin typeface="Calibri"/>
                <a:cs typeface="Calibri"/>
              </a:rPr>
              <a:t>es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-5" dirty="0">
                <a:latin typeface="Calibri"/>
                <a:cs typeface="Calibri"/>
              </a:rPr>
              <a:t>g</a:t>
            </a:r>
            <a:r>
              <a:rPr sz="1350" spc="15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48162" y="2434077"/>
            <a:ext cx="1289050" cy="692150"/>
          </a:xfrm>
          <a:custGeom>
            <a:avLst/>
            <a:gdLst/>
            <a:ahLst/>
            <a:cxnLst/>
            <a:rect l="l" t="t" r="r" b="b"/>
            <a:pathLst>
              <a:path w="1289050" h="692150">
                <a:moveTo>
                  <a:pt x="0" y="115360"/>
                </a:moveTo>
                <a:lnTo>
                  <a:pt x="9065" y="70457"/>
                </a:lnTo>
                <a:lnTo>
                  <a:pt x="33788" y="33788"/>
                </a:lnTo>
                <a:lnTo>
                  <a:pt x="70457" y="9065"/>
                </a:lnTo>
                <a:lnTo>
                  <a:pt x="115360" y="0"/>
                </a:lnTo>
                <a:lnTo>
                  <a:pt x="1173613" y="0"/>
                </a:lnTo>
                <a:lnTo>
                  <a:pt x="1218516" y="9065"/>
                </a:lnTo>
                <a:lnTo>
                  <a:pt x="1255185" y="33788"/>
                </a:lnTo>
                <a:lnTo>
                  <a:pt x="1279908" y="70457"/>
                </a:lnTo>
                <a:lnTo>
                  <a:pt x="1288974" y="115360"/>
                </a:lnTo>
                <a:lnTo>
                  <a:pt x="1288974" y="576790"/>
                </a:lnTo>
                <a:lnTo>
                  <a:pt x="1279908" y="621693"/>
                </a:lnTo>
                <a:lnTo>
                  <a:pt x="1255185" y="658362"/>
                </a:lnTo>
                <a:lnTo>
                  <a:pt x="1218516" y="683085"/>
                </a:lnTo>
                <a:lnTo>
                  <a:pt x="1173613" y="692151"/>
                </a:lnTo>
                <a:lnTo>
                  <a:pt x="115360" y="692151"/>
                </a:lnTo>
                <a:lnTo>
                  <a:pt x="70457" y="683085"/>
                </a:lnTo>
                <a:lnTo>
                  <a:pt x="33788" y="658362"/>
                </a:lnTo>
                <a:lnTo>
                  <a:pt x="9065" y="621693"/>
                </a:lnTo>
                <a:lnTo>
                  <a:pt x="0" y="576790"/>
                </a:lnTo>
                <a:lnTo>
                  <a:pt x="0" y="115360"/>
                </a:lnTo>
                <a:close/>
              </a:path>
            </a:pathLst>
          </a:custGeom>
          <a:ln w="571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154473" y="65659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322323"/>
            <a:ext cx="7496809" cy="723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multi-instance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mechanism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indicate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activity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alibri"/>
                <a:cs typeface="Calibri"/>
              </a:rPr>
              <a:t>times</a:t>
            </a:r>
            <a:r>
              <a:rPr sz="2400" b="1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concurrently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652" y="3901948"/>
            <a:ext cx="7359015" cy="1798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multiple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items, such as:</a:t>
            </a:r>
            <a:endParaRPr sz="22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21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quotes from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suppliers</a:t>
            </a:r>
            <a:endParaRPr sz="18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14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availability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separately</a:t>
            </a:r>
            <a:endParaRPr sz="1800">
              <a:latin typeface="Calibri"/>
              <a:cs typeface="Calibri"/>
            </a:endParaRPr>
          </a:p>
          <a:p>
            <a:pPr marL="424180" marR="15240" indent="-182880">
              <a:lnSpc>
                <a:spcPts val="1900"/>
              </a:lnSpc>
              <a:spcBef>
                <a:spcPts val="4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Send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gather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questionnaires from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multiple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witnesses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context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of an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claim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816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Parallel</a:t>
            </a:r>
            <a:r>
              <a:rPr dirty="0"/>
              <a:t> </a:t>
            </a:r>
            <a:r>
              <a:rPr spc="-10" dirty="0"/>
              <a:t>repetition:</a:t>
            </a:r>
            <a:r>
              <a:rPr dirty="0"/>
              <a:t> </a:t>
            </a:r>
            <a:r>
              <a:rPr spc="-5" dirty="0"/>
              <a:t>multi-instance activity</a:t>
            </a:r>
          </a:p>
        </p:txBody>
      </p:sp>
      <p:sp>
        <p:nvSpPr>
          <p:cNvPr id="5" name="object 5"/>
          <p:cNvSpPr/>
          <p:nvPr/>
        </p:nvSpPr>
        <p:spPr>
          <a:xfrm>
            <a:off x="4085926" y="2568434"/>
            <a:ext cx="1379855" cy="838835"/>
          </a:xfrm>
          <a:custGeom>
            <a:avLst/>
            <a:gdLst/>
            <a:ahLst/>
            <a:cxnLst/>
            <a:rect l="l" t="t" r="r" b="b"/>
            <a:pathLst>
              <a:path w="1379854" h="838835">
                <a:moveTo>
                  <a:pt x="91990" y="838487"/>
                </a:moveTo>
                <a:lnTo>
                  <a:pt x="1287865" y="838487"/>
                </a:lnTo>
                <a:lnTo>
                  <a:pt x="1323671" y="831898"/>
                </a:lnTo>
                <a:lnTo>
                  <a:pt x="1352910" y="813928"/>
                </a:lnTo>
                <a:lnTo>
                  <a:pt x="1372623" y="787276"/>
                </a:lnTo>
                <a:lnTo>
                  <a:pt x="1379851" y="754638"/>
                </a:lnTo>
                <a:lnTo>
                  <a:pt x="1379851" y="83844"/>
                </a:lnTo>
                <a:lnTo>
                  <a:pt x="1372623" y="51207"/>
                </a:lnTo>
                <a:lnTo>
                  <a:pt x="1352910" y="24556"/>
                </a:lnTo>
                <a:lnTo>
                  <a:pt x="1323671" y="6588"/>
                </a:lnTo>
                <a:lnTo>
                  <a:pt x="1287865" y="0"/>
                </a:lnTo>
                <a:lnTo>
                  <a:pt x="91990" y="0"/>
                </a:lnTo>
                <a:lnTo>
                  <a:pt x="56183" y="6588"/>
                </a:lnTo>
                <a:lnTo>
                  <a:pt x="26943" y="24556"/>
                </a:lnTo>
                <a:lnTo>
                  <a:pt x="7229" y="51207"/>
                </a:lnTo>
                <a:lnTo>
                  <a:pt x="0" y="83844"/>
                </a:lnTo>
                <a:lnTo>
                  <a:pt x="0" y="754638"/>
                </a:lnTo>
                <a:lnTo>
                  <a:pt x="7229" y="787276"/>
                </a:lnTo>
                <a:lnTo>
                  <a:pt x="26943" y="813928"/>
                </a:lnTo>
                <a:lnTo>
                  <a:pt x="56183" y="831898"/>
                </a:lnTo>
                <a:lnTo>
                  <a:pt x="91990" y="838487"/>
                </a:lnTo>
                <a:close/>
              </a:path>
            </a:pathLst>
          </a:custGeom>
          <a:ln w="10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57139" y="2597142"/>
            <a:ext cx="12376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5080" indent="-395605">
              <a:lnSpc>
                <a:spcPct val="100000"/>
              </a:lnSpc>
              <a:spcBef>
                <a:spcPts val="95"/>
              </a:spcBef>
            </a:pPr>
            <a:r>
              <a:rPr sz="1400" spc="55" dirty="0">
                <a:latin typeface="Arial MT"/>
                <a:cs typeface="Arial MT"/>
              </a:rPr>
              <a:t>Multi-Instance  </a:t>
            </a:r>
            <a:r>
              <a:rPr sz="1400" spc="70" dirty="0">
                <a:latin typeface="Arial MT"/>
                <a:cs typeface="Arial MT"/>
              </a:rPr>
              <a:t>Task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2334" y="3218261"/>
            <a:ext cx="174625" cy="126364"/>
            <a:chOff x="4712334" y="3218261"/>
            <a:chExt cx="174625" cy="126364"/>
          </a:xfrm>
        </p:grpSpPr>
        <p:sp>
          <p:nvSpPr>
            <p:cNvPr id="8" name="object 8"/>
            <p:cNvSpPr/>
            <p:nvPr/>
          </p:nvSpPr>
          <p:spPr>
            <a:xfrm>
              <a:off x="4729859" y="3218261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0"/>
                  </a:moveTo>
                  <a:lnTo>
                    <a:pt x="0" y="125772"/>
                  </a:lnTo>
                </a:path>
              </a:pathLst>
            </a:custGeom>
            <a:ln w="35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1321" y="3218268"/>
              <a:ext cx="36830" cy="126364"/>
            </a:xfrm>
            <a:custGeom>
              <a:avLst/>
              <a:gdLst/>
              <a:ahLst/>
              <a:cxnLst/>
              <a:rect l="l" t="t" r="r" b="b"/>
              <a:pathLst>
                <a:path w="36829" h="126364">
                  <a:moveTo>
                    <a:pt x="36512" y="165"/>
                  </a:moveTo>
                  <a:lnTo>
                    <a:pt x="35052" y="165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125768"/>
                  </a:lnTo>
                  <a:lnTo>
                    <a:pt x="1460" y="125768"/>
                  </a:lnTo>
                  <a:lnTo>
                    <a:pt x="1460" y="125945"/>
                  </a:lnTo>
                  <a:lnTo>
                    <a:pt x="36512" y="125945"/>
                  </a:lnTo>
                  <a:lnTo>
                    <a:pt x="36512" y="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9306" y="3218424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0"/>
                  </a:moveTo>
                  <a:lnTo>
                    <a:pt x="0" y="125778"/>
                  </a:lnTo>
                </a:path>
              </a:pathLst>
            </a:custGeom>
            <a:ln w="35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884253" y="2575655"/>
            <a:ext cx="1379855" cy="837565"/>
          </a:xfrm>
          <a:custGeom>
            <a:avLst/>
            <a:gdLst/>
            <a:ahLst/>
            <a:cxnLst/>
            <a:rect l="l" t="t" r="r" b="b"/>
            <a:pathLst>
              <a:path w="1379854" h="837564">
                <a:moveTo>
                  <a:pt x="91966" y="837522"/>
                </a:moveTo>
                <a:lnTo>
                  <a:pt x="1287528" y="837522"/>
                </a:lnTo>
                <a:lnTo>
                  <a:pt x="1323324" y="830940"/>
                </a:lnTo>
                <a:lnTo>
                  <a:pt x="1352555" y="812992"/>
                </a:lnTo>
                <a:lnTo>
                  <a:pt x="1372263" y="786370"/>
                </a:lnTo>
                <a:lnTo>
                  <a:pt x="1379489" y="753770"/>
                </a:lnTo>
                <a:lnTo>
                  <a:pt x="1379489" y="83747"/>
                </a:lnTo>
                <a:lnTo>
                  <a:pt x="1372263" y="51148"/>
                </a:lnTo>
                <a:lnTo>
                  <a:pt x="1352555" y="24528"/>
                </a:lnTo>
                <a:lnTo>
                  <a:pt x="1323324" y="6581"/>
                </a:lnTo>
                <a:lnTo>
                  <a:pt x="1287528" y="0"/>
                </a:lnTo>
                <a:lnTo>
                  <a:pt x="91966" y="0"/>
                </a:lnTo>
                <a:lnTo>
                  <a:pt x="56168" y="6581"/>
                </a:lnTo>
                <a:lnTo>
                  <a:pt x="26936" y="24528"/>
                </a:lnTo>
                <a:lnTo>
                  <a:pt x="7227" y="51148"/>
                </a:lnTo>
                <a:lnTo>
                  <a:pt x="0" y="83747"/>
                </a:lnTo>
                <a:lnTo>
                  <a:pt x="0" y="753770"/>
                </a:lnTo>
                <a:lnTo>
                  <a:pt x="7227" y="786370"/>
                </a:lnTo>
                <a:lnTo>
                  <a:pt x="26936" y="812992"/>
                </a:lnTo>
                <a:lnTo>
                  <a:pt x="56168" y="830940"/>
                </a:lnTo>
                <a:lnTo>
                  <a:pt x="91966" y="837522"/>
                </a:lnTo>
                <a:close/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55444" y="2604316"/>
            <a:ext cx="12376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95"/>
              </a:spcBef>
            </a:pPr>
            <a:r>
              <a:rPr sz="1400" spc="55" dirty="0">
                <a:latin typeface="Arial MT"/>
                <a:cs typeface="Arial MT"/>
              </a:rPr>
              <a:t>Multi-Instance  </a:t>
            </a:r>
            <a:r>
              <a:rPr sz="1400" spc="65" dirty="0">
                <a:latin typeface="Arial MT"/>
                <a:cs typeface="Arial MT"/>
              </a:rPr>
              <a:t>Sub-process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67445" y="3200473"/>
            <a:ext cx="415925" cy="179070"/>
            <a:chOff x="6267445" y="3200473"/>
            <a:chExt cx="415925" cy="179070"/>
          </a:xfrm>
        </p:grpSpPr>
        <p:sp>
          <p:nvSpPr>
            <p:cNvPr id="14" name="object 14"/>
            <p:cNvSpPr/>
            <p:nvPr/>
          </p:nvSpPr>
          <p:spPr>
            <a:xfrm>
              <a:off x="6493351" y="3206052"/>
              <a:ext cx="184150" cy="167640"/>
            </a:xfrm>
            <a:custGeom>
              <a:avLst/>
              <a:gdLst/>
              <a:ahLst/>
              <a:cxnLst/>
              <a:rect l="l" t="t" r="r" b="b"/>
              <a:pathLst>
                <a:path w="184150" h="167639">
                  <a:moveTo>
                    <a:pt x="0" y="167510"/>
                  </a:moveTo>
                  <a:lnTo>
                    <a:pt x="183939" y="167510"/>
                  </a:lnTo>
                  <a:lnTo>
                    <a:pt x="183939" y="0"/>
                  </a:lnTo>
                  <a:lnTo>
                    <a:pt x="0" y="0"/>
                  </a:lnTo>
                  <a:lnTo>
                    <a:pt x="0" y="167510"/>
                  </a:lnTo>
                  <a:close/>
                </a:path>
                <a:path w="184150" h="167639">
                  <a:moveTo>
                    <a:pt x="91961" y="41876"/>
                  </a:moveTo>
                  <a:lnTo>
                    <a:pt x="91961" y="125635"/>
                  </a:lnTo>
                </a:path>
                <a:path w="184150" h="167639">
                  <a:moveTo>
                    <a:pt x="45972" y="83758"/>
                  </a:moveTo>
                  <a:lnTo>
                    <a:pt x="137950" y="83758"/>
                  </a:lnTo>
                </a:path>
              </a:pathLst>
            </a:custGeom>
            <a:ln w="11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84965" y="3224735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0"/>
                  </a:moveTo>
                  <a:lnTo>
                    <a:pt x="0" y="125627"/>
                  </a:lnTo>
                </a:path>
              </a:pathLst>
            </a:custGeom>
            <a:ln w="35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6411" y="3224745"/>
              <a:ext cx="36830" cy="126364"/>
            </a:xfrm>
            <a:custGeom>
              <a:avLst/>
              <a:gdLst/>
              <a:ahLst/>
              <a:cxnLst/>
              <a:rect l="l" t="t" r="r" b="b"/>
              <a:pathLst>
                <a:path w="36829" h="126364">
                  <a:moveTo>
                    <a:pt x="36499" y="165"/>
                  </a:moveTo>
                  <a:lnTo>
                    <a:pt x="35039" y="165"/>
                  </a:lnTo>
                  <a:lnTo>
                    <a:pt x="35039" y="0"/>
                  </a:lnTo>
                  <a:lnTo>
                    <a:pt x="0" y="0"/>
                  </a:lnTo>
                  <a:lnTo>
                    <a:pt x="0" y="125628"/>
                  </a:lnTo>
                  <a:lnTo>
                    <a:pt x="1460" y="125628"/>
                  </a:lnTo>
                  <a:lnTo>
                    <a:pt x="1460" y="125793"/>
                  </a:lnTo>
                  <a:lnTo>
                    <a:pt x="36499" y="125793"/>
                  </a:lnTo>
                  <a:lnTo>
                    <a:pt x="36499" y="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4375" y="3224898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0"/>
                  </a:moveTo>
                  <a:lnTo>
                    <a:pt x="0" y="125633"/>
                  </a:lnTo>
                </a:path>
              </a:pathLst>
            </a:custGeom>
            <a:ln w="35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274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</a:t>
            </a:r>
            <a:r>
              <a:rPr spc="-15" dirty="0"/>
              <a:t> </a:t>
            </a:r>
            <a:r>
              <a:rPr spc="-5" dirty="0"/>
              <a:t>multi-instance</a:t>
            </a:r>
            <a:r>
              <a:rPr spc="-25" dirty="0"/>
              <a:t> </a:t>
            </a:r>
            <a:r>
              <a:rPr spc="-5" dirty="0"/>
              <a:t>activity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95205" y="1919731"/>
            <a:ext cx="7698105" cy="24244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Procurement</a:t>
            </a:r>
            <a:endParaRPr sz="2400">
              <a:latin typeface="Calibri"/>
              <a:cs typeface="Calibri"/>
            </a:endParaRPr>
          </a:p>
          <a:p>
            <a:pPr marL="396240" marR="5080">
              <a:lnSpc>
                <a:spcPct val="100600"/>
              </a:lnSpc>
              <a:spcBef>
                <a:spcPts val="75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procurement,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typically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quote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obtained from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preferred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suppliers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(assumption: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five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preferred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suppliers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exist).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After all quotes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received,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evaluated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quote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selected.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corresponding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placed.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932" y="1380089"/>
            <a:ext cx="1287145" cy="734695"/>
          </a:xfrm>
          <a:custGeom>
            <a:avLst/>
            <a:gdLst/>
            <a:ahLst/>
            <a:cxnLst/>
            <a:rect l="l" t="t" r="r" b="b"/>
            <a:pathLst>
              <a:path w="1287145" h="734694">
                <a:moveTo>
                  <a:pt x="73548" y="734265"/>
                </a:moveTo>
                <a:lnTo>
                  <a:pt x="1213357" y="734265"/>
                </a:lnTo>
                <a:lnTo>
                  <a:pt x="1241978" y="728491"/>
                </a:lnTo>
                <a:lnTo>
                  <a:pt x="1265357" y="712748"/>
                </a:lnTo>
                <a:lnTo>
                  <a:pt x="1281123" y="689403"/>
                </a:lnTo>
                <a:lnTo>
                  <a:pt x="1286906" y="660825"/>
                </a:lnTo>
                <a:lnTo>
                  <a:pt x="1286906" y="73439"/>
                </a:lnTo>
                <a:lnTo>
                  <a:pt x="1281123" y="44861"/>
                </a:lnTo>
                <a:lnTo>
                  <a:pt x="1265357" y="21516"/>
                </a:lnTo>
                <a:lnTo>
                  <a:pt x="1241978" y="5773"/>
                </a:lnTo>
                <a:lnTo>
                  <a:pt x="1213357" y="0"/>
                </a:lnTo>
                <a:lnTo>
                  <a:pt x="73548" y="0"/>
                </a:lnTo>
                <a:lnTo>
                  <a:pt x="44928" y="5773"/>
                </a:lnTo>
                <a:lnTo>
                  <a:pt x="21548" y="21516"/>
                </a:lnTo>
                <a:lnTo>
                  <a:pt x="5782" y="44861"/>
                </a:lnTo>
                <a:lnTo>
                  <a:pt x="0" y="73439"/>
                </a:lnTo>
                <a:lnTo>
                  <a:pt x="0" y="660825"/>
                </a:lnTo>
                <a:lnTo>
                  <a:pt x="5782" y="689403"/>
                </a:lnTo>
                <a:lnTo>
                  <a:pt x="21548" y="712748"/>
                </a:lnTo>
                <a:lnTo>
                  <a:pt x="44928" y="728491"/>
                </a:lnTo>
                <a:lnTo>
                  <a:pt x="73548" y="734265"/>
                </a:lnTo>
                <a:close/>
              </a:path>
            </a:pathLst>
          </a:custGeom>
          <a:ln w="9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6247" y="1532398"/>
            <a:ext cx="1711325" cy="398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20"/>
              </a:spcBef>
              <a:tabLst>
                <a:tab pos="1192530" algn="l"/>
                <a:tab pos="1697989" algn="l"/>
              </a:tabLst>
            </a:pPr>
            <a:r>
              <a:rPr sz="1200" spc="10" dirty="0">
                <a:latin typeface="Arial MT"/>
                <a:cs typeface="Arial MT"/>
              </a:rPr>
              <a:t>Obtain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Quote	</a:t>
            </a:r>
            <a:r>
              <a:rPr sz="12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Supplier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1932" y="2481551"/>
            <a:ext cx="1287145" cy="734695"/>
          </a:xfrm>
          <a:custGeom>
            <a:avLst/>
            <a:gdLst/>
            <a:ahLst/>
            <a:cxnLst/>
            <a:rect l="l" t="t" r="r" b="b"/>
            <a:pathLst>
              <a:path w="1287145" h="734694">
                <a:moveTo>
                  <a:pt x="73548" y="734265"/>
                </a:moveTo>
                <a:lnTo>
                  <a:pt x="1213357" y="734265"/>
                </a:lnTo>
                <a:lnTo>
                  <a:pt x="1241978" y="728491"/>
                </a:lnTo>
                <a:lnTo>
                  <a:pt x="1265357" y="712748"/>
                </a:lnTo>
                <a:lnTo>
                  <a:pt x="1281123" y="689403"/>
                </a:lnTo>
                <a:lnTo>
                  <a:pt x="1286906" y="660825"/>
                </a:lnTo>
                <a:lnTo>
                  <a:pt x="1286906" y="73439"/>
                </a:lnTo>
                <a:lnTo>
                  <a:pt x="1281123" y="44806"/>
                </a:lnTo>
                <a:lnTo>
                  <a:pt x="1265357" y="21468"/>
                </a:lnTo>
                <a:lnTo>
                  <a:pt x="1241978" y="5755"/>
                </a:lnTo>
                <a:lnTo>
                  <a:pt x="1213357" y="0"/>
                </a:lnTo>
                <a:lnTo>
                  <a:pt x="73548" y="0"/>
                </a:lnTo>
                <a:lnTo>
                  <a:pt x="44928" y="5755"/>
                </a:lnTo>
                <a:lnTo>
                  <a:pt x="21548" y="21468"/>
                </a:lnTo>
                <a:lnTo>
                  <a:pt x="5782" y="44806"/>
                </a:lnTo>
                <a:lnTo>
                  <a:pt x="0" y="73439"/>
                </a:lnTo>
                <a:lnTo>
                  <a:pt x="0" y="660825"/>
                </a:lnTo>
                <a:lnTo>
                  <a:pt x="5782" y="689403"/>
                </a:lnTo>
                <a:lnTo>
                  <a:pt x="21548" y="712748"/>
                </a:lnTo>
                <a:lnTo>
                  <a:pt x="44928" y="728491"/>
                </a:lnTo>
                <a:lnTo>
                  <a:pt x="73548" y="734265"/>
                </a:lnTo>
                <a:close/>
              </a:path>
            </a:pathLst>
          </a:custGeom>
          <a:ln w="9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86247" y="2633861"/>
            <a:ext cx="1711325" cy="398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20"/>
              </a:spcBef>
              <a:tabLst>
                <a:tab pos="1192530" algn="l"/>
                <a:tab pos="1697989" algn="l"/>
              </a:tabLst>
            </a:pPr>
            <a:r>
              <a:rPr sz="1200" spc="10" dirty="0">
                <a:latin typeface="Arial MT"/>
                <a:cs typeface="Arial MT"/>
              </a:rPr>
              <a:t>Obtain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Quote	</a:t>
            </a:r>
            <a:r>
              <a:rPr sz="12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Supplier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50778" y="1698973"/>
            <a:ext cx="3148330" cy="2623185"/>
            <a:chOff x="2850778" y="1698973"/>
            <a:chExt cx="3148330" cy="2623185"/>
          </a:xfrm>
        </p:grpSpPr>
        <p:sp>
          <p:nvSpPr>
            <p:cNvPr id="7" name="object 7"/>
            <p:cNvSpPr/>
            <p:nvPr/>
          </p:nvSpPr>
          <p:spPr>
            <a:xfrm>
              <a:off x="2855540" y="3677306"/>
              <a:ext cx="551815" cy="551180"/>
            </a:xfrm>
            <a:custGeom>
              <a:avLst/>
              <a:gdLst/>
              <a:ahLst/>
              <a:cxnLst/>
              <a:rect l="l" t="t" r="r" b="b"/>
              <a:pathLst>
                <a:path w="551814" h="551179">
                  <a:moveTo>
                    <a:pt x="0" y="275365"/>
                  </a:moveTo>
                  <a:lnTo>
                    <a:pt x="275774" y="0"/>
                  </a:lnTo>
                  <a:lnTo>
                    <a:pt x="551536" y="275365"/>
                  </a:lnTo>
                  <a:lnTo>
                    <a:pt x="275774" y="550731"/>
                  </a:lnTo>
                  <a:lnTo>
                    <a:pt x="0" y="275365"/>
                  </a:lnTo>
                  <a:close/>
                </a:path>
              </a:pathLst>
            </a:custGeom>
            <a:ln w="93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4231" y="3805793"/>
              <a:ext cx="294640" cy="294005"/>
            </a:xfrm>
            <a:custGeom>
              <a:avLst/>
              <a:gdLst/>
              <a:ahLst/>
              <a:cxnLst/>
              <a:rect l="l" t="t" r="r" b="b"/>
              <a:pathLst>
                <a:path w="294639" h="294004">
                  <a:moveTo>
                    <a:pt x="0" y="146878"/>
                  </a:moveTo>
                  <a:lnTo>
                    <a:pt x="294168" y="146878"/>
                  </a:lnTo>
                </a:path>
                <a:path w="294639" h="294004">
                  <a:moveTo>
                    <a:pt x="147084" y="0"/>
                  </a:moveTo>
                  <a:lnTo>
                    <a:pt x="147084" y="293757"/>
                  </a:lnTo>
                </a:path>
              </a:pathLst>
            </a:custGeom>
            <a:ln w="40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1315" y="1747157"/>
              <a:ext cx="476250" cy="1930400"/>
            </a:xfrm>
            <a:custGeom>
              <a:avLst/>
              <a:gdLst/>
              <a:ahLst/>
              <a:cxnLst/>
              <a:rect l="l" t="t" r="r" b="b"/>
              <a:pathLst>
                <a:path w="476250" h="1930400">
                  <a:moveTo>
                    <a:pt x="0" y="1930149"/>
                  </a:moveTo>
                  <a:lnTo>
                    <a:pt x="0" y="0"/>
                  </a:lnTo>
                  <a:lnTo>
                    <a:pt x="476172" y="0"/>
                  </a:lnTo>
                </a:path>
              </a:pathLst>
            </a:custGeom>
            <a:ln w="15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5423" y="1698973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19">
                  <a:moveTo>
                    <a:pt x="0" y="0"/>
                  </a:moveTo>
                  <a:lnTo>
                    <a:pt x="0" y="96365"/>
                  </a:lnTo>
                  <a:lnTo>
                    <a:pt x="96508" y="4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7077" y="3950859"/>
              <a:ext cx="200660" cy="1905"/>
            </a:xfrm>
            <a:custGeom>
              <a:avLst/>
              <a:gdLst/>
              <a:ahLst/>
              <a:cxnLst/>
              <a:rect l="l" t="t" r="r" b="b"/>
              <a:pathLst>
                <a:path w="200660" h="1904">
                  <a:moveTo>
                    <a:pt x="0" y="1813"/>
                  </a:moveTo>
                  <a:lnTo>
                    <a:pt x="200410" y="0"/>
                  </a:lnTo>
                </a:path>
              </a:pathLst>
            </a:custGeom>
            <a:ln w="15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905" y="3902805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4" h="96520">
                  <a:moveTo>
                    <a:pt x="0" y="0"/>
                  </a:moveTo>
                  <a:lnTo>
                    <a:pt x="908" y="96365"/>
                  </a:lnTo>
                  <a:lnTo>
                    <a:pt x="97026" y="47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1932" y="3583014"/>
              <a:ext cx="1287145" cy="734695"/>
            </a:xfrm>
            <a:custGeom>
              <a:avLst/>
              <a:gdLst/>
              <a:ahLst/>
              <a:cxnLst/>
              <a:rect l="l" t="t" r="r" b="b"/>
              <a:pathLst>
                <a:path w="1287145" h="734695">
                  <a:moveTo>
                    <a:pt x="73548" y="734265"/>
                  </a:moveTo>
                  <a:lnTo>
                    <a:pt x="1213357" y="734265"/>
                  </a:lnTo>
                  <a:lnTo>
                    <a:pt x="1241978" y="728491"/>
                  </a:lnTo>
                  <a:lnTo>
                    <a:pt x="1265357" y="712748"/>
                  </a:lnTo>
                  <a:lnTo>
                    <a:pt x="1281123" y="689403"/>
                  </a:lnTo>
                  <a:lnTo>
                    <a:pt x="1286906" y="660825"/>
                  </a:lnTo>
                  <a:lnTo>
                    <a:pt x="1286906" y="73309"/>
                  </a:lnTo>
                  <a:lnTo>
                    <a:pt x="1281123" y="44752"/>
                  </a:lnTo>
                  <a:lnTo>
                    <a:pt x="1265357" y="21452"/>
                  </a:lnTo>
                  <a:lnTo>
                    <a:pt x="1241978" y="5753"/>
                  </a:lnTo>
                  <a:lnTo>
                    <a:pt x="1213357" y="0"/>
                  </a:lnTo>
                  <a:lnTo>
                    <a:pt x="73548" y="0"/>
                  </a:lnTo>
                  <a:lnTo>
                    <a:pt x="44928" y="5753"/>
                  </a:lnTo>
                  <a:lnTo>
                    <a:pt x="21548" y="21452"/>
                  </a:lnTo>
                  <a:lnTo>
                    <a:pt x="5782" y="44752"/>
                  </a:lnTo>
                  <a:lnTo>
                    <a:pt x="0" y="73309"/>
                  </a:lnTo>
                  <a:lnTo>
                    <a:pt x="0" y="660825"/>
                  </a:lnTo>
                  <a:lnTo>
                    <a:pt x="5782" y="689403"/>
                  </a:lnTo>
                  <a:lnTo>
                    <a:pt x="21548" y="712748"/>
                  </a:lnTo>
                  <a:lnTo>
                    <a:pt x="44928" y="728491"/>
                  </a:lnTo>
                  <a:lnTo>
                    <a:pt x="73548" y="734265"/>
                  </a:lnTo>
                  <a:close/>
                </a:path>
              </a:pathLst>
            </a:custGeom>
            <a:ln w="9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36085" y="3578350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96507" y="0"/>
                  </a:moveTo>
                  <a:lnTo>
                    <a:pt x="0" y="0"/>
                  </a:lnTo>
                  <a:lnTo>
                    <a:pt x="48253" y="96365"/>
                  </a:lnTo>
                  <a:lnTo>
                    <a:pt x="96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0114" y="3950082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>
                  <a:moveTo>
                    <a:pt x="0" y="0"/>
                  </a:moveTo>
                  <a:lnTo>
                    <a:pt x="154491" y="0"/>
                  </a:lnTo>
                </a:path>
              </a:pathLst>
            </a:custGeom>
            <a:ln w="15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2540" y="3901898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0" y="0"/>
                  </a:moveTo>
                  <a:lnTo>
                    <a:pt x="0" y="96365"/>
                  </a:lnTo>
                  <a:lnTo>
                    <a:pt x="96508" y="4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81967" y="3735323"/>
            <a:ext cx="110680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02000"/>
              </a:lnSpc>
              <a:spcBef>
                <a:spcPts val="95"/>
              </a:spcBef>
            </a:pPr>
            <a:r>
              <a:rPr sz="1200" spc="10" dirty="0">
                <a:latin typeface="Arial MT"/>
                <a:cs typeface="Arial MT"/>
              </a:rPr>
              <a:t>Obtain Quote 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from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Supplier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1932" y="4684476"/>
            <a:ext cx="1287145" cy="734695"/>
          </a:xfrm>
          <a:custGeom>
            <a:avLst/>
            <a:gdLst/>
            <a:ahLst/>
            <a:cxnLst/>
            <a:rect l="l" t="t" r="r" b="b"/>
            <a:pathLst>
              <a:path w="1287145" h="734695">
                <a:moveTo>
                  <a:pt x="73548" y="734265"/>
                </a:moveTo>
                <a:lnTo>
                  <a:pt x="1213357" y="734265"/>
                </a:lnTo>
                <a:lnTo>
                  <a:pt x="1241978" y="728491"/>
                </a:lnTo>
                <a:lnTo>
                  <a:pt x="1265357" y="712748"/>
                </a:lnTo>
                <a:lnTo>
                  <a:pt x="1281123" y="689403"/>
                </a:lnTo>
                <a:lnTo>
                  <a:pt x="1286906" y="660825"/>
                </a:lnTo>
                <a:lnTo>
                  <a:pt x="1286906" y="73309"/>
                </a:lnTo>
                <a:lnTo>
                  <a:pt x="1281123" y="44752"/>
                </a:lnTo>
                <a:lnTo>
                  <a:pt x="1265357" y="21452"/>
                </a:lnTo>
                <a:lnTo>
                  <a:pt x="1241978" y="5753"/>
                </a:lnTo>
                <a:lnTo>
                  <a:pt x="1213357" y="0"/>
                </a:lnTo>
                <a:lnTo>
                  <a:pt x="73548" y="0"/>
                </a:lnTo>
                <a:lnTo>
                  <a:pt x="44928" y="5753"/>
                </a:lnTo>
                <a:lnTo>
                  <a:pt x="21548" y="21452"/>
                </a:lnTo>
                <a:lnTo>
                  <a:pt x="5782" y="44752"/>
                </a:lnTo>
                <a:lnTo>
                  <a:pt x="0" y="73309"/>
                </a:lnTo>
                <a:lnTo>
                  <a:pt x="0" y="660825"/>
                </a:lnTo>
                <a:lnTo>
                  <a:pt x="5782" y="689403"/>
                </a:lnTo>
                <a:lnTo>
                  <a:pt x="21548" y="712748"/>
                </a:lnTo>
                <a:lnTo>
                  <a:pt x="44928" y="728491"/>
                </a:lnTo>
                <a:lnTo>
                  <a:pt x="73548" y="734265"/>
                </a:lnTo>
                <a:close/>
              </a:path>
            </a:pathLst>
          </a:custGeom>
          <a:ln w="9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1967" y="4836785"/>
            <a:ext cx="1715135" cy="398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  <a:tabLst>
                <a:tab pos="1196340" algn="l"/>
                <a:tab pos="1701800" algn="l"/>
              </a:tabLst>
            </a:pPr>
            <a:r>
              <a:rPr sz="1200" spc="10" dirty="0">
                <a:latin typeface="Arial MT"/>
                <a:cs typeface="Arial MT"/>
              </a:rPr>
              <a:t>Obtain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Quote	</a:t>
            </a:r>
            <a:r>
              <a:rPr sz="12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Supplier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1932" y="5785861"/>
            <a:ext cx="1287145" cy="734695"/>
          </a:xfrm>
          <a:custGeom>
            <a:avLst/>
            <a:gdLst/>
            <a:ahLst/>
            <a:cxnLst/>
            <a:rect l="l" t="t" r="r" b="b"/>
            <a:pathLst>
              <a:path w="1287145" h="734695">
                <a:moveTo>
                  <a:pt x="73548" y="734303"/>
                </a:moveTo>
                <a:lnTo>
                  <a:pt x="1213357" y="734303"/>
                </a:lnTo>
                <a:lnTo>
                  <a:pt x="1241978" y="728533"/>
                </a:lnTo>
                <a:lnTo>
                  <a:pt x="1265357" y="712798"/>
                </a:lnTo>
                <a:lnTo>
                  <a:pt x="1281123" y="689458"/>
                </a:lnTo>
                <a:lnTo>
                  <a:pt x="1286906" y="660877"/>
                </a:lnTo>
                <a:lnTo>
                  <a:pt x="1286906" y="73439"/>
                </a:lnTo>
                <a:lnTo>
                  <a:pt x="1281123" y="44855"/>
                </a:lnTo>
                <a:lnTo>
                  <a:pt x="1265357" y="21512"/>
                </a:lnTo>
                <a:lnTo>
                  <a:pt x="1241978" y="5772"/>
                </a:lnTo>
                <a:lnTo>
                  <a:pt x="1213357" y="0"/>
                </a:lnTo>
                <a:lnTo>
                  <a:pt x="73548" y="0"/>
                </a:lnTo>
                <a:lnTo>
                  <a:pt x="44928" y="5772"/>
                </a:lnTo>
                <a:lnTo>
                  <a:pt x="21548" y="21512"/>
                </a:lnTo>
                <a:lnTo>
                  <a:pt x="5782" y="44855"/>
                </a:lnTo>
                <a:lnTo>
                  <a:pt x="0" y="73439"/>
                </a:lnTo>
                <a:lnTo>
                  <a:pt x="0" y="660877"/>
                </a:lnTo>
                <a:lnTo>
                  <a:pt x="5782" y="689458"/>
                </a:lnTo>
                <a:lnTo>
                  <a:pt x="21548" y="712798"/>
                </a:lnTo>
                <a:lnTo>
                  <a:pt x="44928" y="728533"/>
                </a:lnTo>
                <a:lnTo>
                  <a:pt x="73548" y="734303"/>
                </a:lnTo>
                <a:close/>
              </a:path>
            </a:pathLst>
          </a:custGeom>
          <a:ln w="9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6247" y="5938261"/>
            <a:ext cx="1711325" cy="398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20"/>
              </a:spcBef>
              <a:tabLst>
                <a:tab pos="1192530" algn="l"/>
                <a:tab pos="1697989" algn="l"/>
              </a:tabLst>
            </a:pPr>
            <a:r>
              <a:rPr sz="1200" spc="10" dirty="0">
                <a:latin typeface="Arial MT"/>
                <a:cs typeface="Arial MT"/>
              </a:rPr>
              <a:t>Obtain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Quote	</a:t>
            </a:r>
            <a:r>
              <a:rPr sz="12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Supplier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79912" y="2800436"/>
            <a:ext cx="4627245" cy="3401060"/>
            <a:chOff x="2479912" y="2800436"/>
            <a:chExt cx="4627245" cy="3401060"/>
          </a:xfrm>
        </p:grpSpPr>
        <p:sp>
          <p:nvSpPr>
            <p:cNvPr id="23" name="object 23"/>
            <p:cNvSpPr/>
            <p:nvPr/>
          </p:nvSpPr>
          <p:spPr>
            <a:xfrm>
              <a:off x="3131315" y="2848619"/>
              <a:ext cx="476250" cy="829310"/>
            </a:xfrm>
            <a:custGeom>
              <a:avLst/>
              <a:gdLst/>
              <a:ahLst/>
              <a:cxnLst/>
              <a:rect l="l" t="t" r="r" b="b"/>
              <a:pathLst>
                <a:path w="476250" h="829310">
                  <a:moveTo>
                    <a:pt x="0" y="828687"/>
                  </a:moveTo>
                  <a:lnTo>
                    <a:pt x="0" y="0"/>
                  </a:lnTo>
                  <a:lnTo>
                    <a:pt x="476172" y="0"/>
                  </a:lnTo>
                </a:path>
              </a:pathLst>
            </a:custGeom>
            <a:ln w="1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5423" y="2800436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19">
                  <a:moveTo>
                    <a:pt x="0" y="0"/>
                  </a:moveTo>
                  <a:lnTo>
                    <a:pt x="0" y="96365"/>
                  </a:lnTo>
                  <a:lnTo>
                    <a:pt x="96508" y="4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31315" y="4228038"/>
              <a:ext cx="476250" cy="823594"/>
            </a:xfrm>
            <a:custGeom>
              <a:avLst/>
              <a:gdLst/>
              <a:ahLst/>
              <a:cxnLst/>
              <a:rect l="l" t="t" r="r" b="b"/>
              <a:pathLst>
                <a:path w="476250" h="823595">
                  <a:moveTo>
                    <a:pt x="0" y="0"/>
                  </a:moveTo>
                  <a:lnTo>
                    <a:pt x="0" y="823506"/>
                  </a:lnTo>
                  <a:lnTo>
                    <a:pt x="476172" y="823506"/>
                  </a:lnTo>
                </a:path>
              </a:pathLst>
            </a:custGeom>
            <a:ln w="1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5423" y="5003361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0" y="0"/>
                  </a:moveTo>
                  <a:lnTo>
                    <a:pt x="0" y="96365"/>
                  </a:lnTo>
                  <a:lnTo>
                    <a:pt x="96508" y="4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1315" y="4228038"/>
              <a:ext cx="476250" cy="1925320"/>
            </a:xfrm>
            <a:custGeom>
              <a:avLst/>
              <a:gdLst/>
              <a:ahLst/>
              <a:cxnLst/>
              <a:rect l="l" t="t" r="r" b="b"/>
              <a:pathLst>
                <a:path w="476250" h="1925320">
                  <a:moveTo>
                    <a:pt x="0" y="0"/>
                  </a:moveTo>
                  <a:lnTo>
                    <a:pt x="0" y="1924981"/>
                  </a:lnTo>
                  <a:lnTo>
                    <a:pt x="476172" y="1924981"/>
                  </a:lnTo>
                </a:path>
              </a:pathLst>
            </a:custGeom>
            <a:ln w="15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5423" y="6104837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0" y="0"/>
                  </a:moveTo>
                  <a:lnTo>
                    <a:pt x="0" y="96364"/>
                  </a:lnTo>
                  <a:lnTo>
                    <a:pt x="96508" y="4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87849" y="395267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>
                  <a:moveTo>
                    <a:pt x="0" y="0"/>
                  </a:moveTo>
                  <a:lnTo>
                    <a:pt x="283246" y="0"/>
                  </a:lnTo>
                </a:path>
              </a:pathLst>
            </a:custGeom>
            <a:ln w="15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59031" y="3904489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19" h="96520">
                  <a:moveTo>
                    <a:pt x="0" y="0"/>
                  </a:moveTo>
                  <a:lnTo>
                    <a:pt x="0" y="96365"/>
                  </a:lnTo>
                  <a:lnTo>
                    <a:pt x="96508" y="4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08565" y="3674716"/>
              <a:ext cx="551815" cy="551180"/>
            </a:xfrm>
            <a:custGeom>
              <a:avLst/>
              <a:gdLst/>
              <a:ahLst/>
              <a:cxnLst/>
              <a:rect l="l" t="t" r="r" b="b"/>
              <a:pathLst>
                <a:path w="551814" h="551179">
                  <a:moveTo>
                    <a:pt x="0" y="275365"/>
                  </a:moveTo>
                  <a:lnTo>
                    <a:pt x="275774" y="0"/>
                  </a:lnTo>
                  <a:lnTo>
                    <a:pt x="551549" y="275365"/>
                  </a:lnTo>
                  <a:lnTo>
                    <a:pt x="275774" y="550731"/>
                  </a:lnTo>
                  <a:lnTo>
                    <a:pt x="0" y="275365"/>
                  </a:lnTo>
                  <a:close/>
                </a:path>
              </a:pathLst>
            </a:custGeom>
            <a:ln w="93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7242" y="3803203"/>
              <a:ext cx="294640" cy="294005"/>
            </a:xfrm>
            <a:custGeom>
              <a:avLst/>
              <a:gdLst/>
              <a:ahLst/>
              <a:cxnLst/>
              <a:rect l="l" t="t" r="r" b="b"/>
              <a:pathLst>
                <a:path w="294639" h="294004">
                  <a:moveTo>
                    <a:pt x="0" y="146878"/>
                  </a:moveTo>
                  <a:lnTo>
                    <a:pt x="294064" y="146878"/>
                  </a:lnTo>
                </a:path>
                <a:path w="294639" h="294004">
                  <a:moveTo>
                    <a:pt x="147097" y="0"/>
                  </a:moveTo>
                  <a:lnTo>
                    <a:pt x="147097" y="293757"/>
                  </a:lnTo>
                </a:path>
              </a:pathLst>
            </a:custGeom>
            <a:ln w="40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99050" y="3583014"/>
              <a:ext cx="1103630" cy="734695"/>
            </a:xfrm>
            <a:custGeom>
              <a:avLst/>
              <a:gdLst/>
              <a:ahLst/>
              <a:cxnLst/>
              <a:rect l="l" t="t" r="r" b="b"/>
              <a:pathLst>
                <a:path w="1103629" h="734695">
                  <a:moveTo>
                    <a:pt x="73548" y="734265"/>
                  </a:moveTo>
                  <a:lnTo>
                    <a:pt x="1029551" y="734265"/>
                  </a:lnTo>
                  <a:lnTo>
                    <a:pt x="1058171" y="728491"/>
                  </a:lnTo>
                  <a:lnTo>
                    <a:pt x="1081550" y="712748"/>
                  </a:lnTo>
                  <a:lnTo>
                    <a:pt x="1097317" y="689403"/>
                  </a:lnTo>
                  <a:lnTo>
                    <a:pt x="1103099" y="660825"/>
                  </a:lnTo>
                  <a:lnTo>
                    <a:pt x="1103099" y="73309"/>
                  </a:lnTo>
                  <a:lnTo>
                    <a:pt x="1097317" y="44752"/>
                  </a:lnTo>
                  <a:lnTo>
                    <a:pt x="1081550" y="21452"/>
                  </a:lnTo>
                  <a:lnTo>
                    <a:pt x="1058171" y="5753"/>
                  </a:lnTo>
                  <a:lnTo>
                    <a:pt x="1029551" y="0"/>
                  </a:lnTo>
                  <a:lnTo>
                    <a:pt x="73548" y="0"/>
                  </a:lnTo>
                  <a:lnTo>
                    <a:pt x="44928" y="5753"/>
                  </a:lnTo>
                  <a:lnTo>
                    <a:pt x="21548" y="21452"/>
                  </a:lnTo>
                  <a:lnTo>
                    <a:pt x="5782" y="44752"/>
                  </a:lnTo>
                  <a:lnTo>
                    <a:pt x="0" y="73309"/>
                  </a:lnTo>
                  <a:lnTo>
                    <a:pt x="0" y="660825"/>
                  </a:lnTo>
                  <a:lnTo>
                    <a:pt x="5782" y="689403"/>
                  </a:lnTo>
                  <a:lnTo>
                    <a:pt x="21548" y="712748"/>
                  </a:lnTo>
                  <a:lnTo>
                    <a:pt x="44928" y="728491"/>
                  </a:lnTo>
                  <a:lnTo>
                    <a:pt x="73548" y="734265"/>
                  </a:lnTo>
                  <a:close/>
                </a:path>
              </a:pathLst>
            </a:custGeom>
            <a:ln w="9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52905" y="3735323"/>
            <a:ext cx="79565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565" marR="5080" indent="-190500">
              <a:lnSpc>
                <a:spcPct val="102000"/>
              </a:lnSpc>
              <a:spcBef>
                <a:spcPts val="95"/>
              </a:spcBef>
            </a:pPr>
            <a:r>
              <a:rPr sz="1200" spc="10" dirty="0">
                <a:latin typeface="Arial MT"/>
                <a:cs typeface="Arial MT"/>
              </a:rPr>
              <a:t>Select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best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quote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14635" y="3583014"/>
            <a:ext cx="1103630" cy="734695"/>
          </a:xfrm>
          <a:custGeom>
            <a:avLst/>
            <a:gdLst/>
            <a:ahLst/>
            <a:cxnLst/>
            <a:rect l="l" t="t" r="r" b="b"/>
            <a:pathLst>
              <a:path w="1103629" h="734695">
                <a:moveTo>
                  <a:pt x="73548" y="734265"/>
                </a:moveTo>
                <a:lnTo>
                  <a:pt x="1029551" y="734265"/>
                </a:lnTo>
                <a:lnTo>
                  <a:pt x="1058226" y="728491"/>
                </a:lnTo>
                <a:lnTo>
                  <a:pt x="1081599" y="712748"/>
                </a:lnTo>
                <a:lnTo>
                  <a:pt x="1097335" y="689403"/>
                </a:lnTo>
                <a:lnTo>
                  <a:pt x="1103099" y="660825"/>
                </a:lnTo>
                <a:lnTo>
                  <a:pt x="1103099" y="73309"/>
                </a:lnTo>
                <a:lnTo>
                  <a:pt x="1097335" y="44752"/>
                </a:lnTo>
                <a:lnTo>
                  <a:pt x="1081599" y="21452"/>
                </a:lnTo>
                <a:lnTo>
                  <a:pt x="1058226" y="5753"/>
                </a:lnTo>
                <a:lnTo>
                  <a:pt x="1029551" y="0"/>
                </a:lnTo>
                <a:lnTo>
                  <a:pt x="73548" y="0"/>
                </a:lnTo>
                <a:lnTo>
                  <a:pt x="44928" y="5753"/>
                </a:lnTo>
                <a:lnTo>
                  <a:pt x="21548" y="21452"/>
                </a:lnTo>
                <a:lnTo>
                  <a:pt x="5782" y="44752"/>
                </a:lnTo>
                <a:lnTo>
                  <a:pt x="0" y="73309"/>
                </a:lnTo>
                <a:lnTo>
                  <a:pt x="0" y="660825"/>
                </a:lnTo>
                <a:lnTo>
                  <a:pt x="5782" y="689403"/>
                </a:lnTo>
                <a:lnTo>
                  <a:pt x="21548" y="712748"/>
                </a:lnTo>
                <a:lnTo>
                  <a:pt x="44928" y="728491"/>
                </a:lnTo>
                <a:lnTo>
                  <a:pt x="73548" y="734265"/>
                </a:lnTo>
                <a:close/>
              </a:path>
            </a:pathLst>
          </a:custGeom>
          <a:ln w="9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24785" y="3828579"/>
            <a:ext cx="68326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 MT"/>
                <a:cs typeface="Arial MT"/>
              </a:rPr>
              <a:t>Place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78839" y="3578350"/>
            <a:ext cx="3861435" cy="743585"/>
            <a:chOff x="4978839" y="3578350"/>
            <a:chExt cx="3861435" cy="743585"/>
          </a:xfrm>
        </p:grpSpPr>
        <p:sp>
          <p:nvSpPr>
            <p:cNvPr id="38" name="object 38"/>
            <p:cNvSpPr/>
            <p:nvPr/>
          </p:nvSpPr>
          <p:spPr>
            <a:xfrm>
              <a:off x="4978839" y="3950081"/>
              <a:ext cx="2351405" cy="0"/>
            </a:xfrm>
            <a:custGeom>
              <a:avLst/>
              <a:gdLst/>
              <a:ahLst/>
              <a:cxnLst/>
              <a:rect l="l" t="t" r="r" b="b"/>
              <a:pathLst>
                <a:path w="2351404">
                  <a:moveTo>
                    <a:pt x="0" y="0"/>
                  </a:moveTo>
                  <a:lnTo>
                    <a:pt x="145281" y="0"/>
                  </a:lnTo>
                </a:path>
                <a:path w="2351404">
                  <a:moveTo>
                    <a:pt x="2123311" y="0"/>
                  </a:moveTo>
                  <a:lnTo>
                    <a:pt x="2351350" y="0"/>
                  </a:lnTo>
                </a:path>
              </a:pathLst>
            </a:custGeom>
            <a:ln w="15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18124" y="3901898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0" y="0"/>
                  </a:moveTo>
                  <a:lnTo>
                    <a:pt x="0" y="96365"/>
                  </a:lnTo>
                  <a:lnTo>
                    <a:pt x="96508" y="4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7734" y="3950081"/>
              <a:ext cx="238125" cy="2540"/>
            </a:xfrm>
            <a:custGeom>
              <a:avLst/>
              <a:gdLst/>
              <a:ahLst/>
              <a:cxnLst/>
              <a:rect l="l" t="t" r="r" b="b"/>
              <a:pathLst>
                <a:path w="238125" h="2539">
                  <a:moveTo>
                    <a:pt x="0" y="0"/>
                  </a:moveTo>
                  <a:lnTo>
                    <a:pt x="237508" y="1942"/>
                  </a:lnTo>
                </a:path>
              </a:pathLst>
            </a:custGeom>
            <a:ln w="15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12055" y="3578351"/>
              <a:ext cx="3728085" cy="743585"/>
            </a:xfrm>
            <a:custGeom>
              <a:avLst/>
              <a:gdLst/>
              <a:ahLst/>
              <a:cxnLst/>
              <a:rect l="l" t="t" r="r" b="b"/>
              <a:pathLst>
                <a:path w="3728084" h="743585">
                  <a:moveTo>
                    <a:pt x="96507" y="371729"/>
                  </a:moveTo>
                  <a:lnTo>
                    <a:pt x="0" y="323557"/>
                  </a:lnTo>
                  <a:lnTo>
                    <a:pt x="0" y="419912"/>
                  </a:lnTo>
                  <a:lnTo>
                    <a:pt x="96507" y="371729"/>
                  </a:lnTo>
                  <a:close/>
                </a:path>
                <a:path w="3728084" h="743585">
                  <a:moveTo>
                    <a:pt x="420535" y="743470"/>
                  </a:moveTo>
                  <a:lnTo>
                    <a:pt x="372275" y="647103"/>
                  </a:lnTo>
                  <a:lnTo>
                    <a:pt x="324027" y="743470"/>
                  </a:lnTo>
                  <a:lnTo>
                    <a:pt x="420535" y="743470"/>
                  </a:lnTo>
                  <a:close/>
                </a:path>
                <a:path w="3728084" h="743585">
                  <a:moveTo>
                    <a:pt x="420535" y="0"/>
                  </a:moveTo>
                  <a:lnTo>
                    <a:pt x="324027" y="0"/>
                  </a:lnTo>
                  <a:lnTo>
                    <a:pt x="372275" y="96367"/>
                  </a:lnTo>
                  <a:lnTo>
                    <a:pt x="420535" y="0"/>
                  </a:lnTo>
                  <a:close/>
                </a:path>
                <a:path w="3728084" h="743585">
                  <a:moveTo>
                    <a:pt x="3727627" y="374319"/>
                  </a:moveTo>
                  <a:lnTo>
                    <a:pt x="3631501" y="325361"/>
                  </a:lnTo>
                  <a:lnTo>
                    <a:pt x="3630726" y="421728"/>
                  </a:lnTo>
                  <a:lnTo>
                    <a:pt x="3727627" y="374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945936" y="3810317"/>
            <a:ext cx="15557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Arial MT"/>
                <a:cs typeface="Arial MT"/>
              </a:rPr>
              <a:t>...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226420" y="3831170"/>
            <a:ext cx="15557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" dirty="0">
                <a:latin typeface="Arial MT"/>
                <a:cs typeface="Arial MT"/>
              </a:rPr>
              <a:t>...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40199" y="246041"/>
            <a:ext cx="2496820" cy="11017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/>
              <a:t>Is</a:t>
            </a:r>
            <a:r>
              <a:rPr spc="-3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spc="-15" dirty="0"/>
              <a:t>elegant?</a:t>
            </a:r>
          </a:p>
          <a:p>
            <a:pPr marL="836930">
              <a:lnSpc>
                <a:spcPct val="100000"/>
              </a:lnSpc>
              <a:spcBef>
                <a:spcPts val="75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Procurement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246041"/>
            <a:ext cx="6073140" cy="11017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pc="-5" dirty="0"/>
              <a:t>Solution: </a:t>
            </a:r>
            <a:r>
              <a:rPr dirty="0"/>
              <a:t>with </a:t>
            </a:r>
            <a:r>
              <a:rPr spc="-5" dirty="0"/>
              <a:t>multi-instance</a:t>
            </a:r>
            <a:r>
              <a:rPr spc="-10" dirty="0"/>
              <a:t> </a:t>
            </a:r>
            <a:r>
              <a:rPr spc="-5" dirty="0"/>
              <a:t>activity</a:t>
            </a:r>
          </a:p>
          <a:p>
            <a:pPr marL="836930">
              <a:lnSpc>
                <a:spcPct val="100000"/>
              </a:lnSpc>
              <a:spcBef>
                <a:spcPts val="75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Procurement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90745" y="2996735"/>
            <a:ext cx="1605280" cy="868680"/>
            <a:chOff x="4290745" y="2996735"/>
            <a:chExt cx="1605280" cy="868680"/>
          </a:xfrm>
        </p:grpSpPr>
        <p:sp>
          <p:nvSpPr>
            <p:cNvPr id="4" name="object 4"/>
            <p:cNvSpPr/>
            <p:nvPr/>
          </p:nvSpPr>
          <p:spPr>
            <a:xfrm>
              <a:off x="4292650" y="3431008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688" y="0"/>
                  </a:lnTo>
                </a:path>
              </a:pathLst>
            </a:custGeom>
            <a:ln w="3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1732" y="3388909"/>
              <a:ext cx="85090" cy="84455"/>
            </a:xfrm>
            <a:custGeom>
              <a:avLst/>
              <a:gdLst/>
              <a:ahLst/>
              <a:cxnLst/>
              <a:rect l="l" t="t" r="r" b="b"/>
              <a:pathLst>
                <a:path w="85089" h="84454">
                  <a:moveTo>
                    <a:pt x="0" y="0"/>
                  </a:moveTo>
                  <a:lnTo>
                    <a:pt x="0" y="84197"/>
                  </a:lnTo>
                  <a:lnTo>
                    <a:pt x="84862" y="42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6593" y="2998640"/>
              <a:ext cx="1307465" cy="864869"/>
            </a:xfrm>
            <a:custGeom>
              <a:avLst/>
              <a:gdLst/>
              <a:ahLst/>
              <a:cxnLst/>
              <a:rect l="l" t="t" r="r" b="b"/>
              <a:pathLst>
                <a:path w="1307464" h="864870">
                  <a:moveTo>
                    <a:pt x="87168" y="864750"/>
                  </a:moveTo>
                  <a:lnTo>
                    <a:pt x="1220201" y="864750"/>
                  </a:lnTo>
                  <a:lnTo>
                    <a:pt x="1254122" y="857955"/>
                  </a:lnTo>
                  <a:lnTo>
                    <a:pt x="1281830" y="839424"/>
                  </a:lnTo>
                  <a:lnTo>
                    <a:pt x="1300516" y="811939"/>
                  </a:lnTo>
                  <a:lnTo>
                    <a:pt x="1307370" y="778280"/>
                  </a:lnTo>
                  <a:lnTo>
                    <a:pt x="1307370" y="86470"/>
                  </a:lnTo>
                  <a:lnTo>
                    <a:pt x="1300516" y="52811"/>
                  </a:lnTo>
                  <a:lnTo>
                    <a:pt x="1281830" y="25326"/>
                  </a:lnTo>
                  <a:lnTo>
                    <a:pt x="1254122" y="6795"/>
                  </a:lnTo>
                  <a:lnTo>
                    <a:pt x="1220201" y="0"/>
                  </a:lnTo>
                  <a:lnTo>
                    <a:pt x="87168" y="0"/>
                  </a:lnTo>
                  <a:lnTo>
                    <a:pt x="53247" y="6795"/>
                  </a:lnTo>
                  <a:lnTo>
                    <a:pt x="25539" y="25326"/>
                  </a:lnTo>
                  <a:lnTo>
                    <a:pt x="6853" y="52811"/>
                  </a:lnTo>
                  <a:lnTo>
                    <a:pt x="0" y="86470"/>
                  </a:lnTo>
                  <a:lnTo>
                    <a:pt x="0" y="778280"/>
                  </a:lnTo>
                  <a:lnTo>
                    <a:pt x="6853" y="811939"/>
                  </a:lnTo>
                  <a:lnTo>
                    <a:pt x="25539" y="839424"/>
                  </a:lnTo>
                  <a:lnTo>
                    <a:pt x="53247" y="857955"/>
                  </a:lnTo>
                  <a:lnTo>
                    <a:pt x="87168" y="864750"/>
                  </a:lnTo>
                  <a:close/>
                </a:path>
              </a:pathLst>
            </a:custGeom>
            <a:ln w="3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71290" y="3180369"/>
            <a:ext cx="1334135" cy="464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35"/>
              </a:lnSpc>
              <a:spcBef>
                <a:spcPts val="90"/>
              </a:spcBef>
              <a:tabLst>
                <a:tab pos="1122045" algn="l"/>
                <a:tab pos="1320800" algn="l"/>
              </a:tabLst>
            </a:pPr>
            <a:r>
              <a:rPr sz="1450" dirty="0">
                <a:latin typeface="Arial MT"/>
                <a:cs typeface="Arial MT"/>
              </a:rPr>
              <a:t>Select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best	</a:t>
            </a:r>
            <a:r>
              <a:rPr sz="1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50">
              <a:latin typeface="Times New Roman"/>
              <a:cs typeface="Times New Roman"/>
            </a:endParaRPr>
          </a:p>
          <a:p>
            <a:pPr marL="238125">
              <a:lnSpc>
                <a:spcPts val="1735"/>
              </a:lnSpc>
            </a:pPr>
            <a:r>
              <a:rPr sz="1450" dirty="0">
                <a:latin typeface="Arial MT"/>
                <a:cs typeface="Arial MT"/>
              </a:rPr>
              <a:t>quote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66537" y="2998640"/>
            <a:ext cx="1307465" cy="864869"/>
          </a:xfrm>
          <a:custGeom>
            <a:avLst/>
            <a:gdLst/>
            <a:ahLst/>
            <a:cxnLst/>
            <a:rect l="l" t="t" r="r" b="b"/>
            <a:pathLst>
              <a:path w="1307465" h="864870">
                <a:moveTo>
                  <a:pt x="87168" y="864750"/>
                </a:moveTo>
                <a:lnTo>
                  <a:pt x="1220201" y="864750"/>
                </a:lnTo>
                <a:lnTo>
                  <a:pt x="1254122" y="857955"/>
                </a:lnTo>
                <a:lnTo>
                  <a:pt x="1281830" y="839424"/>
                </a:lnTo>
                <a:lnTo>
                  <a:pt x="1300516" y="811939"/>
                </a:lnTo>
                <a:lnTo>
                  <a:pt x="1307370" y="778280"/>
                </a:lnTo>
                <a:lnTo>
                  <a:pt x="1307370" y="86470"/>
                </a:lnTo>
                <a:lnTo>
                  <a:pt x="1300516" y="52811"/>
                </a:lnTo>
                <a:lnTo>
                  <a:pt x="1281830" y="25326"/>
                </a:lnTo>
                <a:lnTo>
                  <a:pt x="1254122" y="6795"/>
                </a:lnTo>
                <a:lnTo>
                  <a:pt x="1220201" y="0"/>
                </a:lnTo>
                <a:lnTo>
                  <a:pt x="87168" y="0"/>
                </a:lnTo>
                <a:lnTo>
                  <a:pt x="53247" y="6795"/>
                </a:lnTo>
                <a:lnTo>
                  <a:pt x="25539" y="25326"/>
                </a:lnTo>
                <a:lnTo>
                  <a:pt x="6853" y="52811"/>
                </a:lnTo>
                <a:lnTo>
                  <a:pt x="0" y="86470"/>
                </a:lnTo>
                <a:lnTo>
                  <a:pt x="0" y="778280"/>
                </a:lnTo>
                <a:lnTo>
                  <a:pt x="6853" y="811939"/>
                </a:lnTo>
                <a:lnTo>
                  <a:pt x="25539" y="839424"/>
                </a:lnTo>
                <a:lnTo>
                  <a:pt x="53247" y="857955"/>
                </a:lnTo>
                <a:lnTo>
                  <a:pt x="87168" y="864750"/>
                </a:lnTo>
                <a:close/>
              </a:path>
            </a:pathLst>
          </a:custGeom>
          <a:ln w="3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17802" y="3290192"/>
            <a:ext cx="8051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latin typeface="Arial MT"/>
                <a:cs typeface="Arial MT"/>
              </a:rPr>
              <a:t>Place</a:t>
            </a:r>
            <a:r>
              <a:rPr sz="1450" spc="-7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PO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81676" y="3388909"/>
            <a:ext cx="1784985" cy="84455"/>
            <a:chOff x="6081676" y="3388909"/>
            <a:chExt cx="1784985" cy="84455"/>
          </a:xfrm>
        </p:grpSpPr>
        <p:sp>
          <p:nvSpPr>
            <p:cNvPr id="11" name="object 11"/>
            <p:cNvSpPr/>
            <p:nvPr/>
          </p:nvSpPr>
          <p:spPr>
            <a:xfrm>
              <a:off x="6081676" y="3388909"/>
              <a:ext cx="85090" cy="84455"/>
            </a:xfrm>
            <a:custGeom>
              <a:avLst/>
              <a:gdLst/>
              <a:ahLst/>
              <a:cxnLst/>
              <a:rect l="l" t="t" r="r" b="b"/>
              <a:pathLst>
                <a:path w="85089" h="84454">
                  <a:moveTo>
                    <a:pt x="0" y="0"/>
                  </a:moveTo>
                  <a:lnTo>
                    <a:pt x="0" y="84197"/>
                  </a:lnTo>
                  <a:lnTo>
                    <a:pt x="84861" y="42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3907" y="3431008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4">
                  <a:moveTo>
                    <a:pt x="0" y="0"/>
                  </a:moveTo>
                  <a:lnTo>
                    <a:pt x="317925" y="0"/>
                  </a:lnTo>
                </a:path>
              </a:pathLst>
            </a:custGeom>
            <a:ln w="3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1227" y="3388909"/>
              <a:ext cx="85090" cy="84455"/>
            </a:xfrm>
            <a:custGeom>
              <a:avLst/>
              <a:gdLst/>
              <a:ahLst/>
              <a:cxnLst/>
              <a:rect l="l" t="t" r="r" b="b"/>
              <a:pathLst>
                <a:path w="85090" h="84454">
                  <a:moveTo>
                    <a:pt x="0" y="0"/>
                  </a:moveTo>
                  <a:lnTo>
                    <a:pt x="0" y="84197"/>
                  </a:lnTo>
                  <a:lnTo>
                    <a:pt x="84862" y="42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07195" y="3246950"/>
            <a:ext cx="17970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latin typeface="Arial MT"/>
                <a:cs typeface="Arial MT"/>
              </a:rPr>
              <a:t>...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58891" y="2322119"/>
            <a:ext cx="792480" cy="678815"/>
            <a:chOff x="3658891" y="2322119"/>
            <a:chExt cx="792480" cy="678815"/>
          </a:xfrm>
        </p:grpSpPr>
        <p:sp>
          <p:nvSpPr>
            <p:cNvPr id="16" name="object 16"/>
            <p:cNvSpPr/>
            <p:nvPr/>
          </p:nvSpPr>
          <p:spPr>
            <a:xfrm>
              <a:off x="3660796" y="2448640"/>
              <a:ext cx="697865" cy="550545"/>
            </a:xfrm>
            <a:custGeom>
              <a:avLst/>
              <a:gdLst/>
              <a:ahLst/>
              <a:cxnLst/>
              <a:rect l="l" t="t" r="r" b="b"/>
              <a:pathLst>
                <a:path w="697864" h="550544">
                  <a:moveTo>
                    <a:pt x="697346" y="0"/>
                  </a:moveTo>
                  <a:lnTo>
                    <a:pt x="0" y="550000"/>
                  </a:lnTo>
                </a:path>
              </a:pathLst>
            </a:custGeom>
            <a:ln w="367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8142" y="2327834"/>
              <a:ext cx="87630" cy="173355"/>
            </a:xfrm>
            <a:custGeom>
              <a:avLst/>
              <a:gdLst/>
              <a:ahLst/>
              <a:cxnLst/>
              <a:rect l="l" t="t" r="r" b="b"/>
              <a:pathLst>
                <a:path w="87629" h="173355">
                  <a:moveTo>
                    <a:pt x="87168" y="0"/>
                  </a:moveTo>
                  <a:lnTo>
                    <a:pt x="0" y="0"/>
                  </a:lnTo>
                  <a:lnTo>
                    <a:pt x="0" y="172971"/>
                  </a:lnTo>
                  <a:lnTo>
                    <a:pt x="87168" y="172971"/>
                  </a:lnTo>
                </a:path>
              </a:pathLst>
            </a:custGeom>
            <a:ln w="1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85105" y="2309185"/>
            <a:ext cx="109474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 MT"/>
                <a:cs typeface="Arial MT"/>
              </a:rPr>
              <a:t>For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each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supplier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01334" y="2992925"/>
            <a:ext cx="1318895" cy="876300"/>
            <a:chOff x="3001334" y="2992925"/>
            <a:chExt cx="1318895" cy="876300"/>
          </a:xfrm>
        </p:grpSpPr>
        <p:sp>
          <p:nvSpPr>
            <p:cNvPr id="20" name="object 20"/>
            <p:cNvSpPr/>
            <p:nvPr/>
          </p:nvSpPr>
          <p:spPr>
            <a:xfrm>
              <a:off x="3007048" y="2998641"/>
              <a:ext cx="1307465" cy="864869"/>
            </a:xfrm>
            <a:custGeom>
              <a:avLst/>
              <a:gdLst/>
              <a:ahLst/>
              <a:cxnLst/>
              <a:rect l="l" t="t" r="r" b="b"/>
              <a:pathLst>
                <a:path w="1307464" h="864870">
                  <a:moveTo>
                    <a:pt x="1220264" y="0"/>
                  </a:moveTo>
                  <a:lnTo>
                    <a:pt x="87168" y="0"/>
                  </a:lnTo>
                  <a:lnTo>
                    <a:pt x="53242" y="6794"/>
                  </a:lnTo>
                  <a:lnTo>
                    <a:pt x="25534" y="25325"/>
                  </a:lnTo>
                  <a:lnTo>
                    <a:pt x="6851" y="52811"/>
                  </a:lnTo>
                  <a:lnTo>
                    <a:pt x="0" y="86470"/>
                  </a:lnTo>
                  <a:lnTo>
                    <a:pt x="0" y="778280"/>
                  </a:lnTo>
                  <a:lnTo>
                    <a:pt x="6851" y="811938"/>
                  </a:lnTo>
                  <a:lnTo>
                    <a:pt x="25534" y="839424"/>
                  </a:lnTo>
                  <a:lnTo>
                    <a:pt x="53242" y="857955"/>
                  </a:lnTo>
                  <a:lnTo>
                    <a:pt x="87168" y="864750"/>
                  </a:lnTo>
                  <a:lnTo>
                    <a:pt x="1220264" y="864750"/>
                  </a:lnTo>
                  <a:lnTo>
                    <a:pt x="1254184" y="857955"/>
                  </a:lnTo>
                  <a:lnTo>
                    <a:pt x="1281893" y="839424"/>
                  </a:lnTo>
                  <a:lnTo>
                    <a:pt x="1300579" y="811938"/>
                  </a:lnTo>
                  <a:lnTo>
                    <a:pt x="1307433" y="778280"/>
                  </a:lnTo>
                  <a:lnTo>
                    <a:pt x="1307433" y="86470"/>
                  </a:lnTo>
                  <a:lnTo>
                    <a:pt x="1300579" y="52811"/>
                  </a:lnTo>
                  <a:lnTo>
                    <a:pt x="1281893" y="25325"/>
                  </a:lnTo>
                  <a:lnTo>
                    <a:pt x="1254184" y="6794"/>
                  </a:lnTo>
                  <a:lnTo>
                    <a:pt x="1220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7049" y="2998640"/>
              <a:ext cx="1307465" cy="864869"/>
            </a:xfrm>
            <a:custGeom>
              <a:avLst/>
              <a:gdLst/>
              <a:ahLst/>
              <a:cxnLst/>
              <a:rect l="l" t="t" r="r" b="b"/>
              <a:pathLst>
                <a:path w="1307464" h="864870">
                  <a:moveTo>
                    <a:pt x="87168" y="864750"/>
                  </a:moveTo>
                  <a:lnTo>
                    <a:pt x="1220263" y="864750"/>
                  </a:lnTo>
                  <a:lnTo>
                    <a:pt x="1254183" y="857955"/>
                  </a:lnTo>
                  <a:lnTo>
                    <a:pt x="1281892" y="839424"/>
                  </a:lnTo>
                  <a:lnTo>
                    <a:pt x="1300578" y="811939"/>
                  </a:lnTo>
                  <a:lnTo>
                    <a:pt x="1307431" y="778280"/>
                  </a:lnTo>
                  <a:lnTo>
                    <a:pt x="1307431" y="86470"/>
                  </a:lnTo>
                  <a:lnTo>
                    <a:pt x="1300578" y="52811"/>
                  </a:lnTo>
                  <a:lnTo>
                    <a:pt x="1281892" y="25326"/>
                  </a:lnTo>
                  <a:lnTo>
                    <a:pt x="1254183" y="6795"/>
                  </a:lnTo>
                  <a:lnTo>
                    <a:pt x="1220263" y="0"/>
                  </a:lnTo>
                  <a:lnTo>
                    <a:pt x="87168" y="0"/>
                  </a:lnTo>
                  <a:lnTo>
                    <a:pt x="53241" y="6795"/>
                  </a:lnTo>
                  <a:lnTo>
                    <a:pt x="25533" y="25326"/>
                  </a:lnTo>
                  <a:lnTo>
                    <a:pt x="6851" y="52811"/>
                  </a:lnTo>
                  <a:lnTo>
                    <a:pt x="0" y="86470"/>
                  </a:lnTo>
                  <a:lnTo>
                    <a:pt x="0" y="778280"/>
                  </a:lnTo>
                  <a:lnTo>
                    <a:pt x="6851" y="811939"/>
                  </a:lnTo>
                  <a:lnTo>
                    <a:pt x="25533" y="839424"/>
                  </a:lnTo>
                  <a:lnTo>
                    <a:pt x="53241" y="857955"/>
                  </a:lnTo>
                  <a:lnTo>
                    <a:pt x="87168" y="864750"/>
                  </a:lnTo>
                  <a:close/>
                </a:path>
              </a:pathLst>
            </a:custGeom>
            <a:ln w="11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3627" y="3690435"/>
              <a:ext cx="174625" cy="173355"/>
            </a:xfrm>
            <a:custGeom>
              <a:avLst/>
              <a:gdLst/>
              <a:ahLst/>
              <a:cxnLst/>
              <a:rect l="l" t="t" r="r" b="b"/>
              <a:pathLst>
                <a:path w="174625" h="173354">
                  <a:moveTo>
                    <a:pt x="174321" y="0"/>
                  </a:moveTo>
                  <a:lnTo>
                    <a:pt x="0" y="0"/>
                  </a:lnTo>
                  <a:lnTo>
                    <a:pt x="0" y="172956"/>
                  </a:lnTo>
                  <a:lnTo>
                    <a:pt x="174321" y="172956"/>
                  </a:lnTo>
                  <a:lnTo>
                    <a:pt x="174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3627" y="3690435"/>
              <a:ext cx="174625" cy="173355"/>
            </a:xfrm>
            <a:custGeom>
              <a:avLst/>
              <a:gdLst/>
              <a:ahLst/>
              <a:cxnLst/>
              <a:rect l="l" t="t" r="r" b="b"/>
              <a:pathLst>
                <a:path w="174625" h="173354">
                  <a:moveTo>
                    <a:pt x="0" y="172956"/>
                  </a:moveTo>
                  <a:lnTo>
                    <a:pt x="174321" y="172956"/>
                  </a:lnTo>
                  <a:lnTo>
                    <a:pt x="174321" y="0"/>
                  </a:lnTo>
                  <a:lnTo>
                    <a:pt x="0" y="0"/>
                  </a:lnTo>
                  <a:lnTo>
                    <a:pt x="0" y="172956"/>
                  </a:lnTo>
                  <a:close/>
                </a:path>
                <a:path w="174625" h="173354">
                  <a:moveTo>
                    <a:pt x="87168" y="43242"/>
                  </a:moveTo>
                  <a:lnTo>
                    <a:pt x="87168" y="129713"/>
                  </a:lnTo>
                </a:path>
                <a:path w="174625" h="173354">
                  <a:moveTo>
                    <a:pt x="43507" y="86485"/>
                  </a:moveTo>
                  <a:lnTo>
                    <a:pt x="130675" y="86485"/>
                  </a:lnTo>
                </a:path>
              </a:pathLst>
            </a:custGeom>
            <a:ln w="11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99351" y="3290192"/>
            <a:ext cx="11233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latin typeface="Arial MT"/>
                <a:cs typeface="Arial MT"/>
              </a:rPr>
              <a:t>Obtain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Quote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22187" y="2024138"/>
            <a:ext cx="4283075" cy="1812925"/>
            <a:chOff x="2922187" y="2024138"/>
            <a:chExt cx="4283075" cy="1812925"/>
          </a:xfrm>
        </p:grpSpPr>
        <p:sp>
          <p:nvSpPr>
            <p:cNvPr id="26" name="object 26"/>
            <p:cNvSpPr/>
            <p:nvPr/>
          </p:nvSpPr>
          <p:spPr>
            <a:xfrm>
              <a:off x="3377476" y="3690435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29713"/>
                  </a:lnTo>
                </a:path>
              </a:pathLst>
            </a:custGeom>
            <a:ln w="33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6231" y="3690441"/>
              <a:ext cx="33655" cy="130175"/>
            </a:xfrm>
            <a:custGeom>
              <a:avLst/>
              <a:gdLst/>
              <a:ahLst/>
              <a:cxnLst/>
              <a:rect l="l" t="t" r="r" b="b"/>
              <a:pathLst>
                <a:path w="33654" h="130175">
                  <a:moveTo>
                    <a:pt x="33210" y="0"/>
                  </a:moveTo>
                  <a:lnTo>
                    <a:pt x="0" y="0"/>
                  </a:lnTo>
                  <a:lnTo>
                    <a:pt x="0" y="129717"/>
                  </a:lnTo>
                  <a:lnTo>
                    <a:pt x="33210" y="129717"/>
                  </a:lnTo>
                  <a:lnTo>
                    <a:pt x="332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8136" y="3690435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29713"/>
                  </a:lnTo>
                </a:path>
              </a:pathLst>
            </a:custGeom>
            <a:ln w="33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2187" y="3388909"/>
              <a:ext cx="85090" cy="84455"/>
            </a:xfrm>
            <a:custGeom>
              <a:avLst/>
              <a:gdLst/>
              <a:ahLst/>
              <a:cxnLst/>
              <a:rect l="l" t="t" r="r" b="b"/>
              <a:pathLst>
                <a:path w="85089" h="84454">
                  <a:moveTo>
                    <a:pt x="0" y="0"/>
                  </a:moveTo>
                  <a:lnTo>
                    <a:pt x="0" y="84197"/>
                  </a:lnTo>
                  <a:lnTo>
                    <a:pt x="84861" y="42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13011" y="2024138"/>
              <a:ext cx="1692275" cy="445134"/>
            </a:xfrm>
            <a:custGeom>
              <a:avLst/>
              <a:gdLst/>
              <a:ahLst/>
              <a:cxnLst/>
              <a:rect l="l" t="t" r="r" b="b"/>
              <a:pathLst>
                <a:path w="1692275" h="445135">
                  <a:moveTo>
                    <a:pt x="1691857" y="370492"/>
                  </a:moveTo>
                  <a:lnTo>
                    <a:pt x="276053" y="370492"/>
                  </a:lnTo>
                  <a:lnTo>
                    <a:pt x="281876" y="399335"/>
                  </a:lnTo>
                  <a:lnTo>
                    <a:pt x="297757" y="422889"/>
                  </a:lnTo>
                  <a:lnTo>
                    <a:pt x="321310" y="438769"/>
                  </a:lnTo>
                  <a:lnTo>
                    <a:pt x="350154" y="444592"/>
                  </a:lnTo>
                  <a:lnTo>
                    <a:pt x="1617756" y="444592"/>
                  </a:lnTo>
                  <a:lnTo>
                    <a:pt x="1646599" y="438769"/>
                  </a:lnTo>
                  <a:lnTo>
                    <a:pt x="1670153" y="422889"/>
                  </a:lnTo>
                  <a:lnTo>
                    <a:pt x="1686033" y="399335"/>
                  </a:lnTo>
                  <a:lnTo>
                    <a:pt x="1691857" y="370492"/>
                  </a:lnTo>
                  <a:close/>
                </a:path>
                <a:path w="1692275" h="445135">
                  <a:moveTo>
                    <a:pt x="1617756" y="0"/>
                  </a:moveTo>
                  <a:lnTo>
                    <a:pt x="350154" y="0"/>
                  </a:lnTo>
                  <a:lnTo>
                    <a:pt x="321310" y="5823"/>
                  </a:lnTo>
                  <a:lnTo>
                    <a:pt x="297757" y="21703"/>
                  </a:lnTo>
                  <a:lnTo>
                    <a:pt x="281876" y="45257"/>
                  </a:lnTo>
                  <a:lnTo>
                    <a:pt x="276053" y="74100"/>
                  </a:lnTo>
                  <a:lnTo>
                    <a:pt x="276053" y="259346"/>
                  </a:lnTo>
                  <a:lnTo>
                    <a:pt x="0" y="372698"/>
                  </a:lnTo>
                  <a:lnTo>
                    <a:pt x="1691857" y="370492"/>
                  </a:lnTo>
                  <a:lnTo>
                    <a:pt x="1691857" y="74100"/>
                  </a:lnTo>
                  <a:lnTo>
                    <a:pt x="1686033" y="45257"/>
                  </a:lnTo>
                  <a:lnTo>
                    <a:pt x="1670153" y="21703"/>
                  </a:lnTo>
                  <a:lnTo>
                    <a:pt x="1646599" y="5823"/>
                  </a:lnTo>
                  <a:lnTo>
                    <a:pt x="1617756" y="0"/>
                  </a:lnTo>
                  <a:close/>
                </a:path>
              </a:pathLst>
            </a:custGeom>
            <a:solidFill>
              <a:srgbClr val="DE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16317" y="3246950"/>
            <a:ext cx="52959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6255" algn="l"/>
              </a:tabLst>
            </a:pPr>
            <a:r>
              <a:rPr sz="1450" dirty="0">
                <a:latin typeface="Arial MT"/>
                <a:cs typeface="Arial MT"/>
              </a:rPr>
              <a:t>...</a:t>
            </a:r>
            <a:r>
              <a:rPr sz="1450" spc="-155" dirty="0">
                <a:latin typeface="Arial MT"/>
                <a:cs typeface="Arial MT"/>
              </a:rPr>
              <a:t> </a:t>
            </a:r>
            <a:r>
              <a:rPr sz="1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13011" y="2024138"/>
            <a:ext cx="1692275" cy="445134"/>
          </a:xfrm>
          <a:custGeom>
            <a:avLst/>
            <a:gdLst/>
            <a:ahLst/>
            <a:cxnLst/>
            <a:rect l="l" t="t" r="r" b="b"/>
            <a:pathLst>
              <a:path w="1692275" h="445135">
                <a:moveTo>
                  <a:pt x="276053" y="74100"/>
                </a:moveTo>
                <a:lnTo>
                  <a:pt x="281877" y="45257"/>
                </a:lnTo>
                <a:lnTo>
                  <a:pt x="297757" y="21703"/>
                </a:lnTo>
                <a:lnTo>
                  <a:pt x="321311" y="5823"/>
                </a:lnTo>
                <a:lnTo>
                  <a:pt x="350154" y="0"/>
                </a:lnTo>
                <a:lnTo>
                  <a:pt x="512021" y="0"/>
                </a:lnTo>
                <a:lnTo>
                  <a:pt x="865972" y="0"/>
                </a:lnTo>
                <a:lnTo>
                  <a:pt x="1617756" y="0"/>
                </a:lnTo>
                <a:lnTo>
                  <a:pt x="1646600" y="5823"/>
                </a:lnTo>
                <a:lnTo>
                  <a:pt x="1670154" y="21703"/>
                </a:lnTo>
                <a:lnTo>
                  <a:pt x="1686034" y="45257"/>
                </a:lnTo>
                <a:lnTo>
                  <a:pt x="1691857" y="74100"/>
                </a:lnTo>
                <a:lnTo>
                  <a:pt x="1691857" y="259346"/>
                </a:lnTo>
                <a:lnTo>
                  <a:pt x="1691857" y="370493"/>
                </a:lnTo>
                <a:lnTo>
                  <a:pt x="1686034" y="399335"/>
                </a:lnTo>
                <a:lnTo>
                  <a:pt x="1670154" y="422889"/>
                </a:lnTo>
                <a:lnTo>
                  <a:pt x="1646600" y="438769"/>
                </a:lnTo>
                <a:lnTo>
                  <a:pt x="1617756" y="444593"/>
                </a:lnTo>
                <a:lnTo>
                  <a:pt x="865972" y="444593"/>
                </a:lnTo>
                <a:lnTo>
                  <a:pt x="512021" y="444593"/>
                </a:lnTo>
                <a:lnTo>
                  <a:pt x="350154" y="444593"/>
                </a:lnTo>
                <a:lnTo>
                  <a:pt x="321311" y="438769"/>
                </a:lnTo>
                <a:lnTo>
                  <a:pt x="297757" y="422889"/>
                </a:lnTo>
                <a:lnTo>
                  <a:pt x="281877" y="399335"/>
                </a:lnTo>
                <a:lnTo>
                  <a:pt x="276053" y="370492"/>
                </a:lnTo>
                <a:lnTo>
                  <a:pt x="0" y="372697"/>
                </a:lnTo>
                <a:lnTo>
                  <a:pt x="276053" y="259346"/>
                </a:lnTo>
                <a:lnTo>
                  <a:pt x="276053" y="74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99273" y="2075179"/>
            <a:ext cx="119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cardinality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142" y="4426203"/>
            <a:ext cx="2054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  <a:latin typeface="Arial MT"/>
                <a:cs typeface="Arial MT"/>
              </a:rPr>
              <a:t>EVE</a:t>
            </a:r>
            <a:r>
              <a:rPr sz="4000" spc="-5" dirty="0">
                <a:solidFill>
                  <a:srgbClr val="000000"/>
                </a:solidFill>
                <a:latin typeface="Arial MT"/>
                <a:cs typeface="Arial MT"/>
              </a:rPr>
              <a:t>NTS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127252"/>
            <a:ext cx="7494905" cy="2743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 BPMN,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events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model something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instantaneous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happening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execution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event:</a:t>
            </a:r>
            <a:endParaRPr sz="24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endParaRPr sz="20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Intermediate</a:t>
            </a:r>
            <a:endParaRPr sz="2000">
              <a:latin typeface="Calibri"/>
              <a:cs typeface="Calibri"/>
            </a:endParaRPr>
          </a:p>
          <a:p>
            <a:pPr marL="424180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Font typeface="Arial MT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102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E</a:t>
            </a:r>
            <a:r>
              <a:rPr spc="-30" dirty="0"/>
              <a:t>v</a:t>
            </a:r>
            <a:r>
              <a:rPr spc="-10" dirty="0"/>
              <a:t>e</a:t>
            </a:r>
            <a:r>
              <a:rPr spc="-25" dirty="0"/>
              <a:t>n</a:t>
            </a:r>
            <a:r>
              <a:rPr dirty="0"/>
              <a:t>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150" y="4676282"/>
            <a:ext cx="1543083" cy="19288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9729" y="5200168"/>
            <a:ext cx="1916728" cy="14541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072" y="333756"/>
            <a:ext cx="3073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BPMN</a:t>
            </a:r>
            <a:r>
              <a:rPr spc="-40" dirty="0"/>
              <a:t> </a:t>
            </a:r>
            <a:r>
              <a:rPr spc="-20" dirty="0"/>
              <a:t>event</a:t>
            </a:r>
            <a:r>
              <a:rPr spc="-30" dirty="0"/>
              <a:t> </a:t>
            </a:r>
            <a:r>
              <a:rPr dirty="0"/>
              <a:t>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5572" y="1352769"/>
            <a:ext cx="7772400" cy="4186554"/>
            <a:chOff x="1215572" y="1352769"/>
            <a:chExt cx="7772400" cy="4186554"/>
          </a:xfrm>
        </p:grpSpPr>
        <p:sp>
          <p:nvSpPr>
            <p:cNvPr id="4" name="object 4"/>
            <p:cNvSpPr/>
            <p:nvPr/>
          </p:nvSpPr>
          <p:spPr>
            <a:xfrm>
              <a:off x="2012780" y="1466212"/>
              <a:ext cx="920750" cy="4030345"/>
            </a:xfrm>
            <a:custGeom>
              <a:avLst/>
              <a:gdLst/>
              <a:ahLst/>
              <a:cxnLst/>
              <a:rect l="l" t="t" r="r" b="b"/>
              <a:pathLst>
                <a:path w="920750" h="4030345">
                  <a:moveTo>
                    <a:pt x="0" y="0"/>
                  </a:moveTo>
                  <a:lnTo>
                    <a:pt x="0" y="4030220"/>
                  </a:lnTo>
                </a:path>
                <a:path w="920750" h="4030345">
                  <a:moveTo>
                    <a:pt x="920132" y="0"/>
                  </a:moveTo>
                  <a:lnTo>
                    <a:pt x="920132" y="4030220"/>
                  </a:lnTo>
                </a:path>
              </a:pathLst>
            </a:custGeom>
            <a:ln w="12714">
              <a:solidFill>
                <a:srgbClr val="8C8C8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572" y="1352769"/>
              <a:ext cx="7772400" cy="20762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572" y="3462557"/>
              <a:ext cx="7772400" cy="20762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8432" y="1094589"/>
            <a:ext cx="215328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8325" algn="l"/>
                <a:tab pos="1851660" algn="l"/>
              </a:tabLst>
            </a:pPr>
            <a:r>
              <a:rPr sz="1250" spc="55" dirty="0">
                <a:latin typeface="Trebuchet MS"/>
                <a:cs typeface="Trebuchet MS"/>
              </a:rPr>
              <a:t>Start	</a:t>
            </a:r>
            <a:r>
              <a:rPr sz="1250" spc="65" dirty="0">
                <a:latin typeface="Trebuchet MS"/>
                <a:cs typeface="Trebuchet MS"/>
              </a:rPr>
              <a:t>Intermediate	</a:t>
            </a:r>
            <a:r>
              <a:rPr sz="1250" spc="70" dirty="0">
                <a:latin typeface="Trebuchet MS"/>
                <a:cs typeface="Trebuchet MS"/>
              </a:rPr>
              <a:t>End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797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sending/receiving</a:t>
            </a:r>
            <a:r>
              <a:rPr spc="-5" dirty="0"/>
              <a:t> </a:t>
            </a:r>
            <a:r>
              <a:rPr spc="-20" dirty="0"/>
              <a:t>tasks</a:t>
            </a:r>
          </a:p>
        </p:txBody>
      </p:sp>
      <p:sp>
        <p:nvSpPr>
          <p:cNvPr id="3" name="object 3"/>
          <p:cNvSpPr/>
          <p:nvPr/>
        </p:nvSpPr>
        <p:spPr>
          <a:xfrm>
            <a:off x="7265681" y="1324953"/>
            <a:ext cx="1075690" cy="713740"/>
          </a:xfrm>
          <a:custGeom>
            <a:avLst/>
            <a:gdLst/>
            <a:ahLst/>
            <a:cxnLst/>
            <a:rect l="l" t="t" r="r" b="b"/>
            <a:pathLst>
              <a:path w="1075690" h="713739">
                <a:moveTo>
                  <a:pt x="71690" y="713192"/>
                </a:moveTo>
                <a:lnTo>
                  <a:pt x="1003693" y="713192"/>
                </a:lnTo>
                <a:lnTo>
                  <a:pt x="1031595" y="707588"/>
                </a:lnTo>
                <a:lnTo>
                  <a:pt x="1054388" y="692305"/>
                </a:lnTo>
                <a:lnTo>
                  <a:pt x="1069759" y="669636"/>
                </a:lnTo>
                <a:lnTo>
                  <a:pt x="1075396" y="641877"/>
                </a:lnTo>
                <a:lnTo>
                  <a:pt x="1075396" y="71328"/>
                </a:lnTo>
                <a:lnTo>
                  <a:pt x="1069759" y="43566"/>
                </a:lnTo>
                <a:lnTo>
                  <a:pt x="1054388" y="20893"/>
                </a:lnTo>
                <a:lnTo>
                  <a:pt x="1031595" y="5606"/>
                </a:lnTo>
                <a:lnTo>
                  <a:pt x="1003693" y="0"/>
                </a:lnTo>
                <a:lnTo>
                  <a:pt x="71690" y="0"/>
                </a:lnTo>
                <a:lnTo>
                  <a:pt x="43784" y="5606"/>
                </a:lnTo>
                <a:lnTo>
                  <a:pt x="20997" y="20893"/>
                </a:lnTo>
                <a:lnTo>
                  <a:pt x="5633" y="43566"/>
                </a:lnTo>
                <a:lnTo>
                  <a:pt x="0" y="71328"/>
                </a:lnTo>
                <a:lnTo>
                  <a:pt x="0" y="641877"/>
                </a:lnTo>
                <a:lnTo>
                  <a:pt x="5633" y="669636"/>
                </a:lnTo>
                <a:lnTo>
                  <a:pt x="20997" y="692305"/>
                </a:lnTo>
                <a:lnTo>
                  <a:pt x="43784" y="707588"/>
                </a:lnTo>
                <a:lnTo>
                  <a:pt x="71690" y="713192"/>
                </a:lnTo>
                <a:close/>
              </a:path>
            </a:pathLst>
          </a:custGeom>
          <a:ln w="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6563" y="1472606"/>
            <a:ext cx="574040" cy="387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5080" indent="-38100">
              <a:lnSpc>
                <a:spcPct val="103400"/>
              </a:lnSpc>
              <a:spcBef>
                <a:spcPts val="90"/>
              </a:spcBef>
            </a:pPr>
            <a:r>
              <a:rPr sz="1150" spc="20" dirty="0">
                <a:latin typeface="Arial MT"/>
                <a:cs typeface="Arial MT"/>
              </a:rPr>
              <a:t>Receive  invoice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15882" y="940810"/>
            <a:ext cx="2551430" cy="1133475"/>
            <a:chOff x="6515882" y="940810"/>
            <a:chExt cx="2551430" cy="1133475"/>
          </a:xfrm>
        </p:grpSpPr>
        <p:sp>
          <p:nvSpPr>
            <p:cNvPr id="6" name="object 6"/>
            <p:cNvSpPr/>
            <p:nvPr/>
          </p:nvSpPr>
          <p:spPr>
            <a:xfrm>
              <a:off x="6802657" y="1681556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53245" y="0"/>
                  </a:lnTo>
                  <a:lnTo>
                    <a:pt x="4019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5874" y="1646835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41"/>
                  </a:lnTo>
                  <a:lnTo>
                    <a:pt x="69806" y="3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41077" y="1681556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59">
                  <a:moveTo>
                    <a:pt x="0" y="0"/>
                  </a:moveTo>
                  <a:lnTo>
                    <a:pt x="0" y="0"/>
                  </a:lnTo>
                  <a:lnTo>
                    <a:pt x="325171" y="0"/>
                  </a:lnTo>
                  <a:lnTo>
                    <a:pt x="3781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10470" y="1646835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41"/>
                  </a:lnTo>
                  <a:lnTo>
                    <a:pt x="69805" y="34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6948" y="940810"/>
              <a:ext cx="72836" cy="3856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80275" y="1324953"/>
              <a:ext cx="251460" cy="713740"/>
            </a:xfrm>
            <a:custGeom>
              <a:avLst/>
              <a:gdLst/>
              <a:ahLst/>
              <a:cxnLst/>
              <a:rect l="l" t="t" r="r" b="b"/>
              <a:pathLst>
                <a:path w="251459" h="713739">
                  <a:moveTo>
                    <a:pt x="179194" y="0"/>
                  </a:moveTo>
                  <a:lnTo>
                    <a:pt x="71703" y="0"/>
                  </a:lnTo>
                  <a:lnTo>
                    <a:pt x="43747" y="5606"/>
                  </a:lnTo>
                  <a:lnTo>
                    <a:pt x="20960" y="20893"/>
                  </a:lnTo>
                  <a:lnTo>
                    <a:pt x="5619" y="43566"/>
                  </a:lnTo>
                  <a:lnTo>
                    <a:pt x="0" y="71328"/>
                  </a:lnTo>
                  <a:lnTo>
                    <a:pt x="0" y="641877"/>
                  </a:lnTo>
                  <a:lnTo>
                    <a:pt x="5619" y="669636"/>
                  </a:lnTo>
                  <a:lnTo>
                    <a:pt x="20960" y="692305"/>
                  </a:lnTo>
                  <a:lnTo>
                    <a:pt x="43747" y="707588"/>
                  </a:lnTo>
                  <a:lnTo>
                    <a:pt x="71703" y="713192"/>
                  </a:lnTo>
                  <a:lnTo>
                    <a:pt x="179194" y="713192"/>
                  </a:lnTo>
                  <a:lnTo>
                    <a:pt x="207097" y="707588"/>
                  </a:lnTo>
                  <a:lnTo>
                    <a:pt x="229889" y="692305"/>
                  </a:lnTo>
                  <a:lnTo>
                    <a:pt x="245260" y="669636"/>
                  </a:lnTo>
                  <a:lnTo>
                    <a:pt x="250898" y="641877"/>
                  </a:lnTo>
                  <a:lnTo>
                    <a:pt x="250898" y="71328"/>
                  </a:lnTo>
                  <a:lnTo>
                    <a:pt x="245260" y="43566"/>
                  </a:lnTo>
                  <a:lnTo>
                    <a:pt x="229889" y="20893"/>
                  </a:lnTo>
                  <a:lnTo>
                    <a:pt x="207097" y="5606"/>
                  </a:lnTo>
                  <a:lnTo>
                    <a:pt x="179194" y="0"/>
                  </a:lnTo>
                  <a:close/>
                </a:path>
              </a:pathLst>
            </a:custGeom>
            <a:ln w="9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41513" y="1289301"/>
              <a:ext cx="125730" cy="784860"/>
            </a:xfrm>
            <a:custGeom>
              <a:avLst/>
              <a:gdLst/>
              <a:ahLst/>
              <a:cxnLst/>
              <a:rect l="l" t="t" r="r" b="b"/>
              <a:pathLst>
                <a:path w="125729" h="784860">
                  <a:moveTo>
                    <a:pt x="125465" y="0"/>
                  </a:moveTo>
                  <a:lnTo>
                    <a:pt x="0" y="0"/>
                  </a:lnTo>
                  <a:lnTo>
                    <a:pt x="0" y="784507"/>
                  </a:lnTo>
                  <a:lnTo>
                    <a:pt x="125465" y="784507"/>
                  </a:lnTo>
                  <a:lnTo>
                    <a:pt x="125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47456" y="1324953"/>
              <a:ext cx="120014" cy="713740"/>
            </a:xfrm>
            <a:custGeom>
              <a:avLst/>
              <a:gdLst/>
              <a:ahLst/>
              <a:cxnLst/>
              <a:rect l="l" t="t" r="r" b="b"/>
              <a:pathLst>
                <a:path w="120015" h="713739">
                  <a:moveTo>
                    <a:pt x="0" y="0"/>
                  </a:moveTo>
                  <a:lnTo>
                    <a:pt x="119505" y="0"/>
                  </a:lnTo>
                </a:path>
                <a:path w="120015" h="713739">
                  <a:moveTo>
                    <a:pt x="0" y="713192"/>
                  </a:moveTo>
                  <a:lnTo>
                    <a:pt x="119505" y="713192"/>
                  </a:lnTo>
                </a:path>
              </a:pathLst>
            </a:custGeom>
            <a:ln w="908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1721" y="1324953"/>
              <a:ext cx="251460" cy="713740"/>
            </a:xfrm>
            <a:custGeom>
              <a:avLst/>
              <a:gdLst/>
              <a:ahLst/>
              <a:cxnLst/>
              <a:rect l="l" t="t" r="r" b="b"/>
              <a:pathLst>
                <a:path w="251459" h="713739">
                  <a:moveTo>
                    <a:pt x="71703" y="713192"/>
                  </a:moveTo>
                  <a:lnTo>
                    <a:pt x="179232" y="713192"/>
                  </a:lnTo>
                  <a:lnTo>
                    <a:pt x="207145" y="707588"/>
                  </a:lnTo>
                  <a:lnTo>
                    <a:pt x="229937" y="692305"/>
                  </a:lnTo>
                  <a:lnTo>
                    <a:pt x="245302" y="669636"/>
                  </a:lnTo>
                  <a:lnTo>
                    <a:pt x="250936" y="641877"/>
                  </a:lnTo>
                  <a:lnTo>
                    <a:pt x="250936" y="71328"/>
                  </a:lnTo>
                  <a:lnTo>
                    <a:pt x="245302" y="43566"/>
                  </a:lnTo>
                  <a:lnTo>
                    <a:pt x="229937" y="20893"/>
                  </a:lnTo>
                  <a:lnTo>
                    <a:pt x="207145" y="5606"/>
                  </a:lnTo>
                  <a:lnTo>
                    <a:pt x="179232" y="0"/>
                  </a:lnTo>
                  <a:lnTo>
                    <a:pt x="71703" y="0"/>
                  </a:lnTo>
                  <a:lnTo>
                    <a:pt x="43790" y="5606"/>
                  </a:lnTo>
                  <a:lnTo>
                    <a:pt x="20998" y="20893"/>
                  </a:lnTo>
                  <a:lnTo>
                    <a:pt x="5633" y="43566"/>
                  </a:lnTo>
                  <a:lnTo>
                    <a:pt x="0" y="71328"/>
                  </a:lnTo>
                  <a:lnTo>
                    <a:pt x="0" y="641877"/>
                  </a:lnTo>
                  <a:lnTo>
                    <a:pt x="5633" y="669636"/>
                  </a:lnTo>
                  <a:lnTo>
                    <a:pt x="20998" y="692305"/>
                  </a:lnTo>
                  <a:lnTo>
                    <a:pt x="43790" y="707588"/>
                  </a:lnTo>
                  <a:lnTo>
                    <a:pt x="71703" y="713192"/>
                  </a:lnTo>
                  <a:close/>
                </a:path>
              </a:pathLst>
            </a:custGeom>
            <a:ln w="9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5883" y="1289301"/>
              <a:ext cx="125730" cy="784860"/>
            </a:xfrm>
            <a:custGeom>
              <a:avLst/>
              <a:gdLst/>
              <a:ahLst/>
              <a:cxnLst/>
              <a:rect l="l" t="t" r="r" b="b"/>
              <a:pathLst>
                <a:path w="125729" h="784860">
                  <a:moveTo>
                    <a:pt x="125465" y="0"/>
                  </a:moveTo>
                  <a:lnTo>
                    <a:pt x="0" y="0"/>
                  </a:lnTo>
                  <a:lnTo>
                    <a:pt x="0" y="784507"/>
                  </a:lnTo>
                  <a:lnTo>
                    <a:pt x="125465" y="784507"/>
                  </a:lnTo>
                  <a:lnTo>
                    <a:pt x="125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15882" y="1324953"/>
              <a:ext cx="120014" cy="713740"/>
            </a:xfrm>
            <a:custGeom>
              <a:avLst/>
              <a:gdLst/>
              <a:ahLst/>
              <a:cxnLst/>
              <a:rect l="l" t="t" r="r" b="b"/>
              <a:pathLst>
                <a:path w="120015" h="713739">
                  <a:moveTo>
                    <a:pt x="119480" y="713192"/>
                  </a:moveTo>
                  <a:lnTo>
                    <a:pt x="0" y="713192"/>
                  </a:lnTo>
                </a:path>
                <a:path w="120015" h="713739">
                  <a:moveTo>
                    <a:pt x="119480" y="0"/>
                  </a:moveTo>
                  <a:lnTo>
                    <a:pt x="0" y="0"/>
                  </a:lnTo>
                </a:path>
              </a:pathLst>
            </a:custGeom>
            <a:ln w="908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280399" y="4147877"/>
            <a:ext cx="1076325" cy="713740"/>
          </a:xfrm>
          <a:custGeom>
            <a:avLst/>
            <a:gdLst/>
            <a:ahLst/>
            <a:cxnLst/>
            <a:rect l="l" t="t" r="r" b="b"/>
            <a:pathLst>
              <a:path w="1076325" h="713739">
                <a:moveTo>
                  <a:pt x="71719" y="713287"/>
                </a:moveTo>
                <a:lnTo>
                  <a:pt x="1004155" y="713287"/>
                </a:lnTo>
                <a:lnTo>
                  <a:pt x="1032069" y="707680"/>
                </a:lnTo>
                <a:lnTo>
                  <a:pt x="1054871" y="692391"/>
                </a:lnTo>
                <a:lnTo>
                  <a:pt x="1070248" y="669715"/>
                </a:lnTo>
                <a:lnTo>
                  <a:pt x="1075887" y="641950"/>
                </a:lnTo>
                <a:lnTo>
                  <a:pt x="1075887" y="71325"/>
                </a:lnTo>
                <a:lnTo>
                  <a:pt x="1070248" y="43561"/>
                </a:lnTo>
                <a:lnTo>
                  <a:pt x="1054871" y="20890"/>
                </a:lnTo>
                <a:lnTo>
                  <a:pt x="1032069" y="5604"/>
                </a:lnTo>
                <a:lnTo>
                  <a:pt x="1004155" y="0"/>
                </a:lnTo>
                <a:lnTo>
                  <a:pt x="71719" y="0"/>
                </a:lnTo>
                <a:lnTo>
                  <a:pt x="43802" y="5604"/>
                </a:lnTo>
                <a:lnTo>
                  <a:pt x="21005" y="20890"/>
                </a:lnTo>
                <a:lnTo>
                  <a:pt x="5635" y="43561"/>
                </a:lnTo>
                <a:lnTo>
                  <a:pt x="0" y="71325"/>
                </a:lnTo>
                <a:lnTo>
                  <a:pt x="0" y="641950"/>
                </a:lnTo>
                <a:lnTo>
                  <a:pt x="5635" y="669715"/>
                </a:lnTo>
                <a:lnTo>
                  <a:pt x="21005" y="692391"/>
                </a:lnTo>
                <a:lnTo>
                  <a:pt x="43802" y="707680"/>
                </a:lnTo>
                <a:lnTo>
                  <a:pt x="71719" y="713287"/>
                </a:lnTo>
                <a:close/>
              </a:path>
            </a:pathLst>
          </a:custGeom>
          <a:ln w="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70970" y="4386126"/>
            <a:ext cx="89471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Arial MT"/>
                <a:cs typeface="Arial MT"/>
              </a:rPr>
              <a:t>Send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invoice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67560" y="3771883"/>
            <a:ext cx="2623185" cy="1125220"/>
            <a:chOff x="6567560" y="3771883"/>
            <a:chExt cx="2623185" cy="1125220"/>
          </a:xfrm>
        </p:grpSpPr>
        <p:sp>
          <p:nvSpPr>
            <p:cNvPr id="20" name="object 20"/>
            <p:cNvSpPr/>
            <p:nvPr/>
          </p:nvSpPr>
          <p:spPr>
            <a:xfrm>
              <a:off x="6854449" y="4504514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0" y="0"/>
                  </a:lnTo>
                  <a:lnTo>
                    <a:pt x="313588" y="0"/>
                  </a:lnTo>
                  <a:lnTo>
                    <a:pt x="3648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10565" y="446979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49"/>
                  </a:lnTo>
                  <a:lnTo>
                    <a:pt x="69833" y="34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6287" y="4504514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0" y="0"/>
                  </a:lnTo>
                  <a:lnTo>
                    <a:pt x="346580" y="0"/>
                  </a:lnTo>
                  <a:lnTo>
                    <a:pt x="3944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2019" y="446979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49"/>
                  </a:lnTo>
                  <a:lnTo>
                    <a:pt x="69833" y="34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1929" y="3771883"/>
              <a:ext cx="72865" cy="40355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811853" y="4326196"/>
              <a:ext cx="358775" cy="356870"/>
            </a:xfrm>
            <a:custGeom>
              <a:avLst/>
              <a:gdLst/>
              <a:ahLst/>
              <a:cxnLst/>
              <a:rect l="l" t="t" r="r" b="b"/>
              <a:pathLst>
                <a:path w="358775" h="356870">
                  <a:moveTo>
                    <a:pt x="358658" y="178318"/>
                  </a:moveTo>
                  <a:lnTo>
                    <a:pt x="352250" y="130912"/>
                  </a:lnTo>
                  <a:lnTo>
                    <a:pt x="334167" y="88315"/>
                  </a:lnTo>
                  <a:lnTo>
                    <a:pt x="306125" y="52226"/>
                  </a:lnTo>
                  <a:lnTo>
                    <a:pt x="269838" y="24344"/>
                  </a:lnTo>
                  <a:lnTo>
                    <a:pt x="227022" y="6369"/>
                  </a:lnTo>
                  <a:lnTo>
                    <a:pt x="179392" y="0"/>
                  </a:lnTo>
                  <a:lnTo>
                    <a:pt x="131709" y="6369"/>
                  </a:lnTo>
                  <a:lnTo>
                    <a:pt x="88857" y="24344"/>
                  </a:lnTo>
                  <a:lnTo>
                    <a:pt x="52549" y="52226"/>
                  </a:lnTo>
                  <a:lnTo>
                    <a:pt x="24496" y="88315"/>
                  </a:lnTo>
                  <a:lnTo>
                    <a:pt x="6409" y="130912"/>
                  </a:lnTo>
                  <a:lnTo>
                    <a:pt x="0" y="178318"/>
                  </a:lnTo>
                  <a:lnTo>
                    <a:pt x="6409" y="225725"/>
                  </a:lnTo>
                  <a:lnTo>
                    <a:pt x="24496" y="268322"/>
                  </a:lnTo>
                  <a:lnTo>
                    <a:pt x="52549" y="304411"/>
                  </a:lnTo>
                  <a:lnTo>
                    <a:pt x="88857" y="332293"/>
                  </a:lnTo>
                  <a:lnTo>
                    <a:pt x="131709" y="350268"/>
                  </a:lnTo>
                  <a:lnTo>
                    <a:pt x="179392" y="356637"/>
                  </a:lnTo>
                  <a:lnTo>
                    <a:pt x="227022" y="350268"/>
                  </a:lnTo>
                  <a:lnTo>
                    <a:pt x="269838" y="332293"/>
                  </a:lnTo>
                  <a:lnTo>
                    <a:pt x="306125" y="304411"/>
                  </a:lnTo>
                  <a:lnTo>
                    <a:pt x="334167" y="268322"/>
                  </a:lnTo>
                  <a:lnTo>
                    <a:pt x="352250" y="225725"/>
                  </a:lnTo>
                  <a:lnTo>
                    <a:pt x="358658" y="178318"/>
                  </a:lnTo>
                  <a:close/>
                </a:path>
              </a:pathLst>
            </a:custGeom>
            <a:ln w="39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03413" y="4147877"/>
              <a:ext cx="251460" cy="713740"/>
            </a:xfrm>
            <a:custGeom>
              <a:avLst/>
              <a:gdLst/>
              <a:ahLst/>
              <a:cxnLst/>
              <a:rect l="l" t="t" r="r" b="b"/>
              <a:pathLst>
                <a:path w="251459" h="713739">
                  <a:moveTo>
                    <a:pt x="71731" y="713287"/>
                  </a:moveTo>
                  <a:lnTo>
                    <a:pt x="179304" y="713287"/>
                  </a:lnTo>
                  <a:lnTo>
                    <a:pt x="207228" y="707680"/>
                  </a:lnTo>
                  <a:lnTo>
                    <a:pt x="230028" y="692391"/>
                  </a:lnTo>
                  <a:lnTo>
                    <a:pt x="245399" y="669715"/>
                  </a:lnTo>
                  <a:lnTo>
                    <a:pt x="251035" y="641950"/>
                  </a:lnTo>
                  <a:lnTo>
                    <a:pt x="251035" y="71325"/>
                  </a:lnTo>
                  <a:lnTo>
                    <a:pt x="245399" y="43561"/>
                  </a:lnTo>
                  <a:lnTo>
                    <a:pt x="230028" y="20890"/>
                  </a:lnTo>
                  <a:lnTo>
                    <a:pt x="207228" y="5604"/>
                  </a:lnTo>
                  <a:lnTo>
                    <a:pt x="179304" y="0"/>
                  </a:lnTo>
                  <a:lnTo>
                    <a:pt x="71731" y="0"/>
                  </a:lnTo>
                  <a:lnTo>
                    <a:pt x="43807" y="5604"/>
                  </a:lnTo>
                  <a:lnTo>
                    <a:pt x="21007" y="20890"/>
                  </a:lnTo>
                  <a:lnTo>
                    <a:pt x="5636" y="43561"/>
                  </a:lnTo>
                  <a:lnTo>
                    <a:pt x="0" y="71325"/>
                  </a:lnTo>
                  <a:lnTo>
                    <a:pt x="0" y="641950"/>
                  </a:lnTo>
                  <a:lnTo>
                    <a:pt x="5636" y="669715"/>
                  </a:lnTo>
                  <a:lnTo>
                    <a:pt x="21007" y="692391"/>
                  </a:lnTo>
                  <a:lnTo>
                    <a:pt x="43807" y="707680"/>
                  </a:lnTo>
                  <a:lnTo>
                    <a:pt x="71731" y="713287"/>
                  </a:lnTo>
                  <a:close/>
                </a:path>
              </a:pathLst>
            </a:custGeom>
            <a:ln w="9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67560" y="4112211"/>
              <a:ext cx="125730" cy="784860"/>
            </a:xfrm>
            <a:custGeom>
              <a:avLst/>
              <a:gdLst/>
              <a:ahLst/>
              <a:cxnLst/>
              <a:rect l="l" t="t" r="r" b="b"/>
              <a:pathLst>
                <a:path w="125729" h="784860">
                  <a:moveTo>
                    <a:pt x="125515" y="0"/>
                  </a:moveTo>
                  <a:lnTo>
                    <a:pt x="0" y="0"/>
                  </a:lnTo>
                  <a:lnTo>
                    <a:pt x="0" y="784612"/>
                  </a:lnTo>
                  <a:lnTo>
                    <a:pt x="125515" y="784612"/>
                  </a:lnTo>
                  <a:lnTo>
                    <a:pt x="125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67560" y="4147877"/>
              <a:ext cx="120014" cy="713740"/>
            </a:xfrm>
            <a:custGeom>
              <a:avLst/>
              <a:gdLst/>
              <a:ahLst/>
              <a:cxnLst/>
              <a:rect l="l" t="t" r="r" b="b"/>
              <a:pathLst>
                <a:path w="120015" h="713739">
                  <a:moveTo>
                    <a:pt x="119527" y="713287"/>
                  </a:moveTo>
                  <a:lnTo>
                    <a:pt x="0" y="713287"/>
                  </a:lnTo>
                </a:path>
                <a:path w="120015" h="713739">
                  <a:moveTo>
                    <a:pt x="119527" y="0"/>
                  </a:moveTo>
                  <a:lnTo>
                    <a:pt x="0" y="0"/>
                  </a:lnTo>
                </a:path>
              </a:pathLst>
            </a:custGeom>
            <a:ln w="908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7264289" y="2717866"/>
            <a:ext cx="1075690" cy="713740"/>
          </a:xfrm>
          <a:custGeom>
            <a:avLst/>
            <a:gdLst/>
            <a:ahLst/>
            <a:cxnLst/>
            <a:rect l="l" t="t" r="r" b="b"/>
            <a:pathLst>
              <a:path w="1075690" h="713739">
                <a:moveTo>
                  <a:pt x="71690" y="713287"/>
                </a:moveTo>
                <a:lnTo>
                  <a:pt x="1003693" y="713287"/>
                </a:lnTo>
                <a:lnTo>
                  <a:pt x="1031595" y="707680"/>
                </a:lnTo>
                <a:lnTo>
                  <a:pt x="1054388" y="692391"/>
                </a:lnTo>
                <a:lnTo>
                  <a:pt x="1069759" y="669715"/>
                </a:lnTo>
                <a:lnTo>
                  <a:pt x="1075396" y="641950"/>
                </a:lnTo>
                <a:lnTo>
                  <a:pt x="1075396" y="71325"/>
                </a:lnTo>
                <a:lnTo>
                  <a:pt x="1069759" y="43561"/>
                </a:lnTo>
                <a:lnTo>
                  <a:pt x="1054388" y="20890"/>
                </a:lnTo>
                <a:lnTo>
                  <a:pt x="1031595" y="5604"/>
                </a:lnTo>
                <a:lnTo>
                  <a:pt x="1003693" y="0"/>
                </a:lnTo>
                <a:lnTo>
                  <a:pt x="71690" y="0"/>
                </a:lnTo>
                <a:lnTo>
                  <a:pt x="43784" y="5604"/>
                </a:lnTo>
                <a:lnTo>
                  <a:pt x="20997" y="20890"/>
                </a:lnTo>
                <a:lnTo>
                  <a:pt x="5633" y="43561"/>
                </a:lnTo>
                <a:lnTo>
                  <a:pt x="0" y="71325"/>
                </a:lnTo>
                <a:lnTo>
                  <a:pt x="0" y="641950"/>
                </a:lnTo>
                <a:lnTo>
                  <a:pt x="5633" y="669715"/>
                </a:lnTo>
                <a:lnTo>
                  <a:pt x="20997" y="692391"/>
                </a:lnTo>
                <a:lnTo>
                  <a:pt x="43784" y="707680"/>
                </a:lnTo>
                <a:lnTo>
                  <a:pt x="71690" y="713287"/>
                </a:lnTo>
                <a:close/>
              </a:path>
            </a:pathLst>
          </a:custGeom>
          <a:ln w="90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54807" y="2956115"/>
            <a:ext cx="89471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25" dirty="0">
                <a:latin typeface="Arial MT"/>
                <a:cs typeface="Arial MT"/>
              </a:rPr>
              <a:t>Send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invoice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15882" y="2341872"/>
            <a:ext cx="2551430" cy="1125220"/>
            <a:chOff x="6515882" y="2341872"/>
            <a:chExt cx="2551430" cy="1125220"/>
          </a:xfrm>
        </p:grpSpPr>
        <p:sp>
          <p:nvSpPr>
            <p:cNvPr id="32" name="object 32"/>
            <p:cNvSpPr/>
            <p:nvPr/>
          </p:nvSpPr>
          <p:spPr>
            <a:xfrm>
              <a:off x="6802657" y="3074503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4">
                  <a:moveTo>
                    <a:pt x="0" y="0"/>
                  </a:moveTo>
                  <a:lnTo>
                    <a:pt x="0" y="0"/>
                  </a:lnTo>
                  <a:lnTo>
                    <a:pt x="352005" y="0"/>
                  </a:lnTo>
                  <a:lnTo>
                    <a:pt x="40055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94483" y="3039779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49"/>
                  </a:lnTo>
                  <a:lnTo>
                    <a:pt x="69806" y="34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39686" y="3074503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29">
                  <a:moveTo>
                    <a:pt x="0" y="0"/>
                  </a:moveTo>
                  <a:lnTo>
                    <a:pt x="0" y="0"/>
                  </a:lnTo>
                  <a:lnTo>
                    <a:pt x="326379" y="0"/>
                  </a:lnTo>
                  <a:lnTo>
                    <a:pt x="3795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10470" y="3039779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49"/>
                  </a:lnTo>
                  <a:lnTo>
                    <a:pt x="69805" y="34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5557" y="2341872"/>
              <a:ext cx="72836" cy="4035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780275" y="2717866"/>
              <a:ext cx="251460" cy="713740"/>
            </a:xfrm>
            <a:custGeom>
              <a:avLst/>
              <a:gdLst/>
              <a:ahLst/>
              <a:cxnLst/>
              <a:rect l="l" t="t" r="r" b="b"/>
              <a:pathLst>
                <a:path w="251459" h="713739">
                  <a:moveTo>
                    <a:pt x="179194" y="0"/>
                  </a:moveTo>
                  <a:lnTo>
                    <a:pt x="71703" y="0"/>
                  </a:lnTo>
                  <a:lnTo>
                    <a:pt x="43747" y="5604"/>
                  </a:lnTo>
                  <a:lnTo>
                    <a:pt x="20960" y="20890"/>
                  </a:lnTo>
                  <a:lnTo>
                    <a:pt x="5619" y="43561"/>
                  </a:lnTo>
                  <a:lnTo>
                    <a:pt x="0" y="71325"/>
                  </a:lnTo>
                  <a:lnTo>
                    <a:pt x="0" y="641950"/>
                  </a:lnTo>
                  <a:lnTo>
                    <a:pt x="5619" y="669715"/>
                  </a:lnTo>
                  <a:lnTo>
                    <a:pt x="20960" y="692391"/>
                  </a:lnTo>
                  <a:lnTo>
                    <a:pt x="43747" y="707680"/>
                  </a:lnTo>
                  <a:lnTo>
                    <a:pt x="71703" y="713287"/>
                  </a:lnTo>
                  <a:lnTo>
                    <a:pt x="179194" y="713287"/>
                  </a:lnTo>
                  <a:lnTo>
                    <a:pt x="207097" y="707680"/>
                  </a:lnTo>
                  <a:lnTo>
                    <a:pt x="229889" y="692391"/>
                  </a:lnTo>
                  <a:lnTo>
                    <a:pt x="245260" y="669715"/>
                  </a:lnTo>
                  <a:lnTo>
                    <a:pt x="250898" y="641950"/>
                  </a:lnTo>
                  <a:lnTo>
                    <a:pt x="250898" y="71325"/>
                  </a:lnTo>
                  <a:lnTo>
                    <a:pt x="245260" y="43561"/>
                  </a:lnTo>
                  <a:lnTo>
                    <a:pt x="229889" y="20890"/>
                  </a:lnTo>
                  <a:lnTo>
                    <a:pt x="207097" y="5604"/>
                  </a:lnTo>
                  <a:lnTo>
                    <a:pt x="179194" y="0"/>
                  </a:lnTo>
                  <a:close/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41513" y="2682200"/>
              <a:ext cx="125730" cy="784860"/>
            </a:xfrm>
            <a:custGeom>
              <a:avLst/>
              <a:gdLst/>
              <a:ahLst/>
              <a:cxnLst/>
              <a:rect l="l" t="t" r="r" b="b"/>
              <a:pathLst>
                <a:path w="125729" h="784860">
                  <a:moveTo>
                    <a:pt x="125465" y="0"/>
                  </a:moveTo>
                  <a:lnTo>
                    <a:pt x="0" y="0"/>
                  </a:lnTo>
                  <a:lnTo>
                    <a:pt x="0" y="784612"/>
                  </a:lnTo>
                  <a:lnTo>
                    <a:pt x="125465" y="784612"/>
                  </a:lnTo>
                  <a:lnTo>
                    <a:pt x="125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47456" y="2717866"/>
              <a:ext cx="120014" cy="713740"/>
            </a:xfrm>
            <a:custGeom>
              <a:avLst/>
              <a:gdLst/>
              <a:ahLst/>
              <a:cxnLst/>
              <a:rect l="l" t="t" r="r" b="b"/>
              <a:pathLst>
                <a:path w="120015" h="713739">
                  <a:moveTo>
                    <a:pt x="0" y="0"/>
                  </a:moveTo>
                  <a:lnTo>
                    <a:pt x="119505" y="0"/>
                  </a:lnTo>
                </a:path>
                <a:path w="120015" h="713739">
                  <a:moveTo>
                    <a:pt x="0" y="713287"/>
                  </a:moveTo>
                  <a:lnTo>
                    <a:pt x="119505" y="713287"/>
                  </a:lnTo>
                </a:path>
              </a:pathLst>
            </a:custGeom>
            <a:ln w="908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1721" y="2717866"/>
              <a:ext cx="251460" cy="713740"/>
            </a:xfrm>
            <a:custGeom>
              <a:avLst/>
              <a:gdLst/>
              <a:ahLst/>
              <a:cxnLst/>
              <a:rect l="l" t="t" r="r" b="b"/>
              <a:pathLst>
                <a:path w="251459" h="713739">
                  <a:moveTo>
                    <a:pt x="71703" y="713287"/>
                  </a:moveTo>
                  <a:lnTo>
                    <a:pt x="179232" y="713287"/>
                  </a:lnTo>
                  <a:lnTo>
                    <a:pt x="207145" y="707680"/>
                  </a:lnTo>
                  <a:lnTo>
                    <a:pt x="229937" y="692391"/>
                  </a:lnTo>
                  <a:lnTo>
                    <a:pt x="245302" y="669715"/>
                  </a:lnTo>
                  <a:lnTo>
                    <a:pt x="250936" y="641950"/>
                  </a:lnTo>
                  <a:lnTo>
                    <a:pt x="250936" y="71325"/>
                  </a:lnTo>
                  <a:lnTo>
                    <a:pt x="245302" y="43561"/>
                  </a:lnTo>
                  <a:lnTo>
                    <a:pt x="229937" y="20890"/>
                  </a:lnTo>
                  <a:lnTo>
                    <a:pt x="207145" y="5604"/>
                  </a:lnTo>
                  <a:lnTo>
                    <a:pt x="179232" y="0"/>
                  </a:lnTo>
                  <a:lnTo>
                    <a:pt x="71703" y="0"/>
                  </a:lnTo>
                  <a:lnTo>
                    <a:pt x="43790" y="5604"/>
                  </a:lnTo>
                  <a:lnTo>
                    <a:pt x="20998" y="20890"/>
                  </a:lnTo>
                  <a:lnTo>
                    <a:pt x="5633" y="43561"/>
                  </a:lnTo>
                  <a:lnTo>
                    <a:pt x="0" y="71325"/>
                  </a:lnTo>
                  <a:lnTo>
                    <a:pt x="0" y="641950"/>
                  </a:lnTo>
                  <a:lnTo>
                    <a:pt x="5633" y="669715"/>
                  </a:lnTo>
                  <a:lnTo>
                    <a:pt x="20998" y="692391"/>
                  </a:lnTo>
                  <a:lnTo>
                    <a:pt x="43790" y="707680"/>
                  </a:lnTo>
                  <a:lnTo>
                    <a:pt x="71703" y="713287"/>
                  </a:lnTo>
                  <a:close/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15883" y="2682200"/>
              <a:ext cx="125730" cy="784860"/>
            </a:xfrm>
            <a:custGeom>
              <a:avLst/>
              <a:gdLst/>
              <a:ahLst/>
              <a:cxnLst/>
              <a:rect l="l" t="t" r="r" b="b"/>
              <a:pathLst>
                <a:path w="125729" h="784860">
                  <a:moveTo>
                    <a:pt x="125465" y="0"/>
                  </a:moveTo>
                  <a:lnTo>
                    <a:pt x="0" y="0"/>
                  </a:lnTo>
                  <a:lnTo>
                    <a:pt x="0" y="784612"/>
                  </a:lnTo>
                  <a:lnTo>
                    <a:pt x="125465" y="784612"/>
                  </a:lnTo>
                  <a:lnTo>
                    <a:pt x="125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15882" y="2717866"/>
              <a:ext cx="120014" cy="713740"/>
            </a:xfrm>
            <a:custGeom>
              <a:avLst/>
              <a:gdLst/>
              <a:ahLst/>
              <a:cxnLst/>
              <a:rect l="l" t="t" r="r" b="b"/>
              <a:pathLst>
                <a:path w="120015" h="713739">
                  <a:moveTo>
                    <a:pt x="119480" y="713287"/>
                  </a:moveTo>
                  <a:lnTo>
                    <a:pt x="0" y="713287"/>
                  </a:lnTo>
                </a:path>
                <a:path w="120015" h="713739">
                  <a:moveTo>
                    <a:pt x="119480" y="0"/>
                  </a:moveTo>
                  <a:lnTo>
                    <a:pt x="0" y="0"/>
                  </a:lnTo>
                </a:path>
              </a:pathLst>
            </a:custGeom>
            <a:ln w="908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128392" y="1149169"/>
            <a:ext cx="985519" cy="746125"/>
            <a:chOff x="2128392" y="1149169"/>
            <a:chExt cx="985519" cy="746125"/>
          </a:xfrm>
        </p:grpSpPr>
        <p:sp>
          <p:nvSpPr>
            <p:cNvPr id="44" name="object 44"/>
            <p:cNvSpPr/>
            <p:nvPr/>
          </p:nvSpPr>
          <p:spPr>
            <a:xfrm>
              <a:off x="2419784" y="1533636"/>
              <a:ext cx="358140" cy="356870"/>
            </a:xfrm>
            <a:custGeom>
              <a:avLst/>
              <a:gdLst/>
              <a:ahLst/>
              <a:cxnLst/>
              <a:rect l="l" t="t" r="r" b="b"/>
              <a:pathLst>
                <a:path w="358139" h="356869">
                  <a:moveTo>
                    <a:pt x="357647" y="178441"/>
                  </a:moveTo>
                  <a:lnTo>
                    <a:pt x="351260" y="131004"/>
                  </a:lnTo>
                  <a:lnTo>
                    <a:pt x="333234" y="88378"/>
                  </a:lnTo>
                  <a:lnTo>
                    <a:pt x="305273" y="52264"/>
                  </a:lnTo>
                  <a:lnTo>
                    <a:pt x="269082" y="24362"/>
                  </a:lnTo>
                  <a:lnTo>
                    <a:pt x="226364" y="6374"/>
                  </a:lnTo>
                  <a:lnTo>
                    <a:pt x="178823" y="0"/>
                  </a:lnTo>
                  <a:lnTo>
                    <a:pt x="131283" y="6374"/>
                  </a:lnTo>
                  <a:lnTo>
                    <a:pt x="88565" y="24362"/>
                  </a:lnTo>
                  <a:lnTo>
                    <a:pt x="52374" y="52264"/>
                  </a:lnTo>
                  <a:lnTo>
                    <a:pt x="24413" y="88378"/>
                  </a:lnTo>
                  <a:lnTo>
                    <a:pt x="6387" y="131004"/>
                  </a:lnTo>
                  <a:lnTo>
                    <a:pt x="0" y="178441"/>
                  </a:lnTo>
                  <a:lnTo>
                    <a:pt x="6387" y="225872"/>
                  </a:lnTo>
                  <a:lnTo>
                    <a:pt x="24413" y="268494"/>
                  </a:lnTo>
                  <a:lnTo>
                    <a:pt x="52374" y="304606"/>
                  </a:lnTo>
                  <a:lnTo>
                    <a:pt x="88565" y="332507"/>
                  </a:lnTo>
                  <a:lnTo>
                    <a:pt x="131283" y="350495"/>
                  </a:lnTo>
                  <a:lnTo>
                    <a:pt x="178823" y="356869"/>
                  </a:lnTo>
                  <a:lnTo>
                    <a:pt x="226364" y="350495"/>
                  </a:lnTo>
                  <a:lnTo>
                    <a:pt x="269082" y="332507"/>
                  </a:lnTo>
                  <a:lnTo>
                    <a:pt x="305273" y="304606"/>
                  </a:lnTo>
                  <a:lnTo>
                    <a:pt x="333234" y="268494"/>
                  </a:lnTo>
                  <a:lnTo>
                    <a:pt x="351260" y="225872"/>
                  </a:lnTo>
                  <a:lnTo>
                    <a:pt x="357647" y="178441"/>
                  </a:lnTo>
                  <a:close/>
                </a:path>
                <a:path w="358139" h="356869">
                  <a:moveTo>
                    <a:pt x="336185" y="178441"/>
                  </a:moveTo>
                  <a:lnTo>
                    <a:pt x="328163" y="128806"/>
                  </a:lnTo>
                  <a:lnTo>
                    <a:pt x="305823" y="85701"/>
                  </a:lnTo>
                  <a:lnTo>
                    <a:pt x="271759" y="51710"/>
                  </a:lnTo>
                  <a:lnTo>
                    <a:pt x="228561" y="29419"/>
                  </a:lnTo>
                  <a:lnTo>
                    <a:pt x="178823" y="21414"/>
                  </a:lnTo>
                  <a:lnTo>
                    <a:pt x="129085" y="29419"/>
                  </a:lnTo>
                  <a:lnTo>
                    <a:pt x="85888" y="51710"/>
                  </a:lnTo>
                  <a:lnTo>
                    <a:pt x="51823" y="85701"/>
                  </a:lnTo>
                  <a:lnTo>
                    <a:pt x="29484" y="128806"/>
                  </a:lnTo>
                  <a:lnTo>
                    <a:pt x="21461" y="178441"/>
                  </a:lnTo>
                  <a:lnTo>
                    <a:pt x="29484" y="228069"/>
                  </a:lnTo>
                  <a:lnTo>
                    <a:pt x="51823" y="271171"/>
                  </a:lnTo>
                  <a:lnTo>
                    <a:pt x="85888" y="305160"/>
                  </a:lnTo>
                  <a:lnTo>
                    <a:pt x="129085" y="327450"/>
                  </a:lnTo>
                  <a:lnTo>
                    <a:pt x="178823" y="335455"/>
                  </a:lnTo>
                  <a:lnTo>
                    <a:pt x="228561" y="327450"/>
                  </a:lnTo>
                  <a:lnTo>
                    <a:pt x="271759" y="305160"/>
                  </a:lnTo>
                  <a:lnTo>
                    <a:pt x="305823" y="271171"/>
                  </a:lnTo>
                  <a:lnTo>
                    <a:pt x="328163" y="228069"/>
                  </a:lnTo>
                  <a:lnTo>
                    <a:pt x="336185" y="178441"/>
                  </a:lnTo>
                  <a:close/>
                </a:path>
                <a:path w="358139" h="356869">
                  <a:moveTo>
                    <a:pt x="71527" y="249809"/>
                  </a:moveTo>
                  <a:lnTo>
                    <a:pt x="286120" y="249809"/>
                  </a:lnTo>
                  <a:lnTo>
                    <a:pt x="286120" y="107059"/>
                  </a:lnTo>
                  <a:lnTo>
                    <a:pt x="71527" y="107059"/>
                  </a:lnTo>
                  <a:lnTo>
                    <a:pt x="71527" y="249809"/>
                  </a:lnTo>
                  <a:close/>
                </a:path>
                <a:path w="358139" h="356869">
                  <a:moveTo>
                    <a:pt x="71527" y="107059"/>
                  </a:moveTo>
                  <a:lnTo>
                    <a:pt x="178823" y="164164"/>
                  </a:lnTo>
                  <a:lnTo>
                    <a:pt x="286120" y="107059"/>
                  </a:lnTo>
                </a:path>
              </a:pathLst>
            </a:custGeom>
            <a:ln w="9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29979" y="1712078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5">
                  <a:moveTo>
                    <a:pt x="0" y="0"/>
                  </a:moveTo>
                  <a:lnTo>
                    <a:pt x="37872" y="0"/>
                  </a:lnTo>
                  <a:lnTo>
                    <a:pt x="82820" y="0"/>
                  </a:lnTo>
                  <a:lnTo>
                    <a:pt x="131717" y="0"/>
                  </a:lnTo>
                  <a:lnTo>
                    <a:pt x="181440" y="0"/>
                  </a:lnTo>
                  <a:lnTo>
                    <a:pt x="2288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50138" y="167733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93"/>
                  </a:lnTo>
                  <a:lnTo>
                    <a:pt x="69646" y="34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77432" y="1712078"/>
              <a:ext cx="275590" cy="0"/>
            </a:xfrm>
            <a:custGeom>
              <a:avLst/>
              <a:gdLst/>
              <a:ahLst/>
              <a:cxnLst/>
              <a:rect l="l" t="t" r="r" b="b"/>
              <a:pathLst>
                <a:path w="275589">
                  <a:moveTo>
                    <a:pt x="0" y="0"/>
                  </a:moveTo>
                  <a:lnTo>
                    <a:pt x="45754" y="0"/>
                  </a:lnTo>
                  <a:lnTo>
                    <a:pt x="100196" y="0"/>
                  </a:lnTo>
                  <a:lnTo>
                    <a:pt x="159278" y="0"/>
                  </a:lnTo>
                  <a:lnTo>
                    <a:pt x="218955" y="0"/>
                  </a:lnTo>
                  <a:lnTo>
                    <a:pt x="27518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43909" y="167733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93"/>
                  </a:lnTo>
                  <a:lnTo>
                    <a:pt x="69646" y="34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2272" y="1149169"/>
              <a:ext cx="72673" cy="38598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792414" y="1895529"/>
            <a:ext cx="14478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u="dash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dash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67781" y="1895529"/>
            <a:ext cx="14478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u="dash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dash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96091" y="1895529"/>
            <a:ext cx="598170" cy="387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720">
              <a:lnSpc>
                <a:spcPct val="103400"/>
              </a:lnSpc>
              <a:spcBef>
                <a:spcPts val="90"/>
              </a:spcBef>
            </a:pPr>
            <a:r>
              <a:rPr sz="1150" spc="15" dirty="0">
                <a:latin typeface="Arial MT"/>
                <a:cs typeface="Arial MT"/>
              </a:rPr>
              <a:t>Invoice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15" dirty="0">
                <a:latin typeface="Arial MT"/>
                <a:cs typeface="Arial MT"/>
              </a:rPr>
              <a:t>received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805114" y="1319529"/>
            <a:ext cx="1595120" cy="785495"/>
            <a:chOff x="1805114" y="1319529"/>
            <a:chExt cx="1595120" cy="785495"/>
          </a:xfrm>
        </p:grpSpPr>
        <p:sp>
          <p:nvSpPr>
            <p:cNvPr id="54" name="object 54"/>
            <p:cNvSpPr/>
            <p:nvPr/>
          </p:nvSpPr>
          <p:spPr>
            <a:xfrm>
              <a:off x="1840878" y="1355208"/>
              <a:ext cx="250825" cy="713740"/>
            </a:xfrm>
            <a:custGeom>
              <a:avLst/>
              <a:gdLst/>
              <a:ahLst/>
              <a:cxnLst/>
              <a:rect l="l" t="t" r="r" b="b"/>
              <a:pathLst>
                <a:path w="250825" h="713739">
                  <a:moveTo>
                    <a:pt x="71529" y="713726"/>
                  </a:moveTo>
                  <a:lnTo>
                    <a:pt x="178826" y="713726"/>
                  </a:lnTo>
                  <a:lnTo>
                    <a:pt x="206668" y="708118"/>
                  </a:lnTo>
                  <a:lnTo>
                    <a:pt x="229404" y="692823"/>
                  </a:lnTo>
                  <a:lnTo>
                    <a:pt x="244732" y="670138"/>
                  </a:lnTo>
                  <a:lnTo>
                    <a:pt x="250353" y="642357"/>
                  </a:lnTo>
                  <a:lnTo>
                    <a:pt x="250353" y="71368"/>
                  </a:lnTo>
                  <a:lnTo>
                    <a:pt x="244732" y="43588"/>
                  </a:lnTo>
                  <a:lnTo>
                    <a:pt x="229404" y="20902"/>
                  </a:lnTo>
                  <a:lnTo>
                    <a:pt x="206668" y="5608"/>
                  </a:lnTo>
                  <a:lnTo>
                    <a:pt x="178826" y="0"/>
                  </a:lnTo>
                  <a:lnTo>
                    <a:pt x="71529" y="0"/>
                  </a:lnTo>
                  <a:lnTo>
                    <a:pt x="43687" y="5608"/>
                  </a:lnTo>
                  <a:lnTo>
                    <a:pt x="20951" y="20902"/>
                  </a:lnTo>
                  <a:lnTo>
                    <a:pt x="5621" y="43588"/>
                  </a:lnTo>
                  <a:lnTo>
                    <a:pt x="0" y="71368"/>
                  </a:lnTo>
                  <a:lnTo>
                    <a:pt x="0" y="642357"/>
                  </a:lnTo>
                  <a:lnTo>
                    <a:pt x="5621" y="670138"/>
                  </a:lnTo>
                  <a:lnTo>
                    <a:pt x="20951" y="692823"/>
                  </a:lnTo>
                  <a:lnTo>
                    <a:pt x="43687" y="708118"/>
                  </a:lnTo>
                  <a:lnTo>
                    <a:pt x="71529" y="713726"/>
                  </a:lnTo>
                  <a:close/>
                </a:path>
              </a:pathLst>
            </a:custGeom>
            <a:ln w="9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5114" y="1319529"/>
              <a:ext cx="125730" cy="785495"/>
            </a:xfrm>
            <a:custGeom>
              <a:avLst/>
              <a:gdLst/>
              <a:ahLst/>
              <a:cxnLst/>
              <a:rect l="l" t="t" r="r" b="b"/>
              <a:pathLst>
                <a:path w="125730" h="785494">
                  <a:moveTo>
                    <a:pt x="125179" y="0"/>
                  </a:moveTo>
                  <a:lnTo>
                    <a:pt x="0" y="0"/>
                  </a:lnTo>
                  <a:lnTo>
                    <a:pt x="0" y="785095"/>
                  </a:lnTo>
                  <a:lnTo>
                    <a:pt x="125179" y="785095"/>
                  </a:lnTo>
                  <a:lnTo>
                    <a:pt x="125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05114" y="1355208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217" y="0"/>
                  </a:moveTo>
                  <a:lnTo>
                    <a:pt x="0" y="0"/>
                  </a:lnTo>
                </a:path>
              </a:pathLst>
            </a:custGeom>
            <a:ln w="906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3555" y="1355208"/>
              <a:ext cx="250825" cy="713740"/>
            </a:xfrm>
            <a:custGeom>
              <a:avLst/>
              <a:gdLst/>
              <a:ahLst/>
              <a:cxnLst/>
              <a:rect l="l" t="t" r="r" b="b"/>
              <a:pathLst>
                <a:path w="250825" h="713739">
                  <a:moveTo>
                    <a:pt x="178786" y="0"/>
                  </a:moveTo>
                  <a:lnTo>
                    <a:pt x="71539" y="0"/>
                  </a:lnTo>
                  <a:lnTo>
                    <a:pt x="43700" y="5608"/>
                  </a:lnTo>
                  <a:lnTo>
                    <a:pt x="20960" y="20902"/>
                  </a:lnTo>
                  <a:lnTo>
                    <a:pt x="5624" y="43588"/>
                  </a:lnTo>
                  <a:lnTo>
                    <a:pt x="0" y="71368"/>
                  </a:lnTo>
                  <a:lnTo>
                    <a:pt x="0" y="642357"/>
                  </a:lnTo>
                  <a:lnTo>
                    <a:pt x="5624" y="670138"/>
                  </a:lnTo>
                  <a:lnTo>
                    <a:pt x="20960" y="692823"/>
                  </a:lnTo>
                  <a:lnTo>
                    <a:pt x="43700" y="708118"/>
                  </a:lnTo>
                  <a:lnTo>
                    <a:pt x="71539" y="713726"/>
                  </a:lnTo>
                  <a:lnTo>
                    <a:pt x="178786" y="713726"/>
                  </a:lnTo>
                  <a:lnTo>
                    <a:pt x="206624" y="708118"/>
                  </a:lnTo>
                  <a:lnTo>
                    <a:pt x="229365" y="692823"/>
                  </a:lnTo>
                  <a:lnTo>
                    <a:pt x="244701" y="670138"/>
                  </a:lnTo>
                  <a:lnTo>
                    <a:pt x="250325" y="642357"/>
                  </a:lnTo>
                  <a:lnTo>
                    <a:pt x="250325" y="71368"/>
                  </a:lnTo>
                  <a:lnTo>
                    <a:pt x="244701" y="43588"/>
                  </a:lnTo>
                  <a:lnTo>
                    <a:pt x="229365" y="20902"/>
                  </a:lnTo>
                  <a:lnTo>
                    <a:pt x="206624" y="5608"/>
                  </a:lnTo>
                  <a:lnTo>
                    <a:pt x="178786" y="0"/>
                  </a:lnTo>
                  <a:close/>
                </a:path>
              </a:pathLst>
            </a:custGeom>
            <a:ln w="9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74425" y="1319529"/>
              <a:ext cx="125730" cy="785495"/>
            </a:xfrm>
            <a:custGeom>
              <a:avLst/>
              <a:gdLst/>
              <a:ahLst/>
              <a:cxnLst/>
              <a:rect l="l" t="t" r="r" b="b"/>
              <a:pathLst>
                <a:path w="125729" h="785494">
                  <a:moveTo>
                    <a:pt x="125179" y="0"/>
                  </a:moveTo>
                  <a:lnTo>
                    <a:pt x="0" y="0"/>
                  </a:lnTo>
                  <a:lnTo>
                    <a:pt x="0" y="785095"/>
                  </a:lnTo>
                  <a:lnTo>
                    <a:pt x="125179" y="785095"/>
                  </a:lnTo>
                  <a:lnTo>
                    <a:pt x="125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80481" y="1355208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9232" y="0"/>
                  </a:lnTo>
                </a:path>
              </a:pathLst>
            </a:custGeom>
            <a:ln w="906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2088235" y="3946573"/>
            <a:ext cx="701040" cy="742315"/>
            <a:chOff x="2088235" y="3946573"/>
            <a:chExt cx="701040" cy="742315"/>
          </a:xfrm>
        </p:grpSpPr>
        <p:sp>
          <p:nvSpPr>
            <p:cNvPr id="61" name="object 61"/>
            <p:cNvSpPr/>
            <p:nvPr/>
          </p:nvSpPr>
          <p:spPr>
            <a:xfrm>
              <a:off x="2089823" y="450433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46098" y="0"/>
                  </a:lnTo>
                  <a:lnTo>
                    <a:pt x="100953" y="0"/>
                  </a:lnTo>
                  <a:lnTo>
                    <a:pt x="160472" y="0"/>
                  </a:lnTo>
                  <a:lnTo>
                    <a:pt x="220563" y="0"/>
                  </a:lnTo>
                  <a:lnTo>
                    <a:pt x="2771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58275" y="4324921"/>
              <a:ext cx="426084" cy="359410"/>
            </a:xfrm>
            <a:custGeom>
              <a:avLst/>
              <a:gdLst/>
              <a:ahLst/>
              <a:cxnLst/>
              <a:rect l="l" t="t" r="r" b="b"/>
              <a:pathLst>
                <a:path w="426085" h="359410">
                  <a:moveTo>
                    <a:pt x="69392" y="179425"/>
                  </a:moveTo>
                  <a:lnTo>
                    <a:pt x="0" y="144475"/>
                  </a:lnTo>
                  <a:lnTo>
                    <a:pt x="0" y="214363"/>
                  </a:lnTo>
                  <a:lnTo>
                    <a:pt x="69392" y="179425"/>
                  </a:lnTo>
                  <a:close/>
                </a:path>
                <a:path w="426085" h="359410">
                  <a:moveTo>
                    <a:pt x="425767" y="179425"/>
                  </a:moveTo>
                  <a:lnTo>
                    <a:pt x="419404" y="131724"/>
                  </a:lnTo>
                  <a:lnTo>
                    <a:pt x="401434" y="88861"/>
                  </a:lnTo>
                  <a:lnTo>
                    <a:pt x="373570" y="52552"/>
                  </a:lnTo>
                  <a:lnTo>
                    <a:pt x="337515" y="24498"/>
                  </a:lnTo>
                  <a:lnTo>
                    <a:pt x="294944" y="6413"/>
                  </a:lnTo>
                  <a:lnTo>
                    <a:pt x="247586" y="0"/>
                  </a:lnTo>
                  <a:lnTo>
                    <a:pt x="200215" y="6413"/>
                  </a:lnTo>
                  <a:lnTo>
                    <a:pt x="157645" y="24498"/>
                  </a:lnTo>
                  <a:lnTo>
                    <a:pt x="121589" y="52552"/>
                  </a:lnTo>
                  <a:lnTo>
                    <a:pt x="93726" y="88861"/>
                  </a:lnTo>
                  <a:lnTo>
                    <a:pt x="75755" y="131724"/>
                  </a:lnTo>
                  <a:lnTo>
                    <a:pt x="69392" y="179425"/>
                  </a:lnTo>
                  <a:lnTo>
                    <a:pt x="75755" y="227114"/>
                  </a:lnTo>
                  <a:lnTo>
                    <a:pt x="93726" y="269976"/>
                  </a:lnTo>
                  <a:lnTo>
                    <a:pt x="121589" y="306285"/>
                  </a:lnTo>
                  <a:lnTo>
                    <a:pt x="157645" y="334340"/>
                  </a:lnTo>
                  <a:lnTo>
                    <a:pt x="200215" y="352425"/>
                  </a:lnTo>
                  <a:lnTo>
                    <a:pt x="247586" y="358838"/>
                  </a:lnTo>
                  <a:lnTo>
                    <a:pt x="294944" y="352425"/>
                  </a:lnTo>
                  <a:lnTo>
                    <a:pt x="337515" y="334340"/>
                  </a:lnTo>
                  <a:lnTo>
                    <a:pt x="373570" y="306285"/>
                  </a:lnTo>
                  <a:lnTo>
                    <a:pt x="401434" y="269976"/>
                  </a:lnTo>
                  <a:lnTo>
                    <a:pt x="419404" y="227114"/>
                  </a:lnTo>
                  <a:lnTo>
                    <a:pt x="425767" y="179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27675" y="4324914"/>
              <a:ext cx="356870" cy="359410"/>
            </a:xfrm>
            <a:custGeom>
              <a:avLst/>
              <a:gdLst/>
              <a:ahLst/>
              <a:cxnLst/>
              <a:rect l="l" t="t" r="r" b="b"/>
              <a:pathLst>
                <a:path w="356869" h="359410">
                  <a:moveTo>
                    <a:pt x="356370" y="179420"/>
                  </a:moveTo>
                  <a:lnTo>
                    <a:pt x="350005" y="131721"/>
                  </a:lnTo>
                  <a:lnTo>
                    <a:pt x="332042" y="88860"/>
                  </a:lnTo>
                  <a:lnTo>
                    <a:pt x="304180" y="52548"/>
                  </a:lnTo>
                  <a:lnTo>
                    <a:pt x="268118" y="24494"/>
                  </a:lnTo>
                  <a:lnTo>
                    <a:pt x="225556" y="6408"/>
                  </a:lnTo>
                  <a:lnTo>
                    <a:pt x="178191" y="0"/>
                  </a:lnTo>
                  <a:lnTo>
                    <a:pt x="130821" y="6408"/>
                  </a:lnTo>
                  <a:lnTo>
                    <a:pt x="88255" y="24494"/>
                  </a:lnTo>
                  <a:lnTo>
                    <a:pt x="52191" y="52548"/>
                  </a:lnTo>
                  <a:lnTo>
                    <a:pt x="24328" y="88860"/>
                  </a:lnTo>
                  <a:lnTo>
                    <a:pt x="6365" y="131721"/>
                  </a:lnTo>
                  <a:lnTo>
                    <a:pt x="0" y="179420"/>
                  </a:lnTo>
                  <a:lnTo>
                    <a:pt x="6365" y="227119"/>
                  </a:lnTo>
                  <a:lnTo>
                    <a:pt x="24328" y="269979"/>
                  </a:lnTo>
                  <a:lnTo>
                    <a:pt x="52191" y="306291"/>
                  </a:lnTo>
                  <a:lnTo>
                    <a:pt x="88255" y="334345"/>
                  </a:lnTo>
                  <a:lnTo>
                    <a:pt x="130821" y="352431"/>
                  </a:lnTo>
                  <a:lnTo>
                    <a:pt x="178191" y="358840"/>
                  </a:lnTo>
                  <a:lnTo>
                    <a:pt x="225556" y="352431"/>
                  </a:lnTo>
                  <a:lnTo>
                    <a:pt x="268118" y="334345"/>
                  </a:lnTo>
                  <a:lnTo>
                    <a:pt x="304180" y="306291"/>
                  </a:lnTo>
                  <a:lnTo>
                    <a:pt x="332042" y="269979"/>
                  </a:lnTo>
                  <a:lnTo>
                    <a:pt x="350005" y="227119"/>
                  </a:lnTo>
                  <a:lnTo>
                    <a:pt x="356370" y="179420"/>
                  </a:lnTo>
                  <a:close/>
                </a:path>
              </a:pathLst>
            </a:custGeom>
            <a:ln w="9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49060" y="4346435"/>
              <a:ext cx="313690" cy="316230"/>
            </a:xfrm>
            <a:custGeom>
              <a:avLst/>
              <a:gdLst/>
              <a:ahLst/>
              <a:cxnLst/>
              <a:rect l="l" t="t" r="r" b="b"/>
              <a:pathLst>
                <a:path w="313689" h="316229">
                  <a:moveTo>
                    <a:pt x="156806" y="0"/>
                  </a:moveTo>
                  <a:lnTo>
                    <a:pt x="107242" y="8050"/>
                  </a:lnTo>
                  <a:lnTo>
                    <a:pt x="64196" y="30467"/>
                  </a:lnTo>
                  <a:lnTo>
                    <a:pt x="30253" y="64649"/>
                  </a:lnTo>
                  <a:lnTo>
                    <a:pt x="7993" y="107994"/>
                  </a:lnTo>
                  <a:lnTo>
                    <a:pt x="0" y="157900"/>
                  </a:lnTo>
                  <a:lnTo>
                    <a:pt x="7993" y="207804"/>
                  </a:lnTo>
                  <a:lnTo>
                    <a:pt x="30253" y="251145"/>
                  </a:lnTo>
                  <a:lnTo>
                    <a:pt x="64196" y="285323"/>
                  </a:lnTo>
                  <a:lnTo>
                    <a:pt x="107242" y="307737"/>
                  </a:lnTo>
                  <a:lnTo>
                    <a:pt x="156806" y="315786"/>
                  </a:lnTo>
                  <a:lnTo>
                    <a:pt x="206365" y="307737"/>
                  </a:lnTo>
                  <a:lnTo>
                    <a:pt x="249406" y="285323"/>
                  </a:lnTo>
                  <a:lnTo>
                    <a:pt x="283348" y="251145"/>
                  </a:lnTo>
                  <a:lnTo>
                    <a:pt x="305607" y="207804"/>
                  </a:lnTo>
                  <a:lnTo>
                    <a:pt x="313601" y="157900"/>
                  </a:lnTo>
                  <a:lnTo>
                    <a:pt x="305607" y="107994"/>
                  </a:lnTo>
                  <a:lnTo>
                    <a:pt x="283348" y="64649"/>
                  </a:lnTo>
                  <a:lnTo>
                    <a:pt x="249406" y="30467"/>
                  </a:lnTo>
                  <a:lnTo>
                    <a:pt x="206365" y="8050"/>
                  </a:lnTo>
                  <a:lnTo>
                    <a:pt x="156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49060" y="4346435"/>
              <a:ext cx="313690" cy="316230"/>
            </a:xfrm>
            <a:custGeom>
              <a:avLst/>
              <a:gdLst/>
              <a:ahLst/>
              <a:cxnLst/>
              <a:rect l="l" t="t" r="r" b="b"/>
              <a:pathLst>
                <a:path w="313689" h="316229">
                  <a:moveTo>
                    <a:pt x="313601" y="157899"/>
                  </a:moveTo>
                  <a:lnTo>
                    <a:pt x="305607" y="107994"/>
                  </a:lnTo>
                  <a:lnTo>
                    <a:pt x="283348" y="64649"/>
                  </a:lnTo>
                  <a:lnTo>
                    <a:pt x="249407" y="30467"/>
                  </a:lnTo>
                  <a:lnTo>
                    <a:pt x="206365" y="8050"/>
                  </a:lnTo>
                  <a:lnTo>
                    <a:pt x="156807" y="0"/>
                  </a:lnTo>
                  <a:lnTo>
                    <a:pt x="107242" y="8050"/>
                  </a:lnTo>
                  <a:lnTo>
                    <a:pt x="64196" y="30467"/>
                  </a:lnTo>
                  <a:lnTo>
                    <a:pt x="30253" y="64649"/>
                  </a:lnTo>
                  <a:lnTo>
                    <a:pt x="7993" y="107994"/>
                  </a:lnTo>
                  <a:lnTo>
                    <a:pt x="0" y="157899"/>
                  </a:lnTo>
                  <a:lnTo>
                    <a:pt x="7993" y="207803"/>
                  </a:lnTo>
                  <a:lnTo>
                    <a:pt x="30253" y="251144"/>
                  </a:lnTo>
                  <a:lnTo>
                    <a:pt x="64196" y="285322"/>
                  </a:lnTo>
                  <a:lnTo>
                    <a:pt x="107242" y="307736"/>
                  </a:lnTo>
                  <a:lnTo>
                    <a:pt x="156807" y="315786"/>
                  </a:lnTo>
                  <a:lnTo>
                    <a:pt x="206365" y="307736"/>
                  </a:lnTo>
                  <a:lnTo>
                    <a:pt x="249407" y="285322"/>
                  </a:lnTo>
                  <a:lnTo>
                    <a:pt x="283348" y="251144"/>
                  </a:lnTo>
                  <a:lnTo>
                    <a:pt x="305607" y="207803"/>
                  </a:lnTo>
                  <a:lnTo>
                    <a:pt x="313601" y="157899"/>
                  </a:lnTo>
                  <a:close/>
                </a:path>
              </a:pathLst>
            </a:custGeom>
            <a:ln w="9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1366" y="4428008"/>
              <a:ext cx="229000" cy="15263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9657" y="3946573"/>
              <a:ext cx="72419" cy="40605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792036" y="4706827"/>
            <a:ext cx="1447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dash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60049" y="4706827"/>
            <a:ext cx="50355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 MT"/>
                <a:cs typeface="Arial MT"/>
              </a:rPr>
              <a:t>Invoice  </a:t>
            </a:r>
            <a:r>
              <a:rPr sz="1200" spc="-10" dirty="0">
                <a:latin typeface="Arial MT"/>
                <a:cs typeface="Arial MT"/>
              </a:rPr>
              <a:t>sent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804736" y="4109605"/>
            <a:ext cx="290195" cy="789940"/>
            <a:chOff x="1804736" y="4109605"/>
            <a:chExt cx="290195" cy="789940"/>
          </a:xfrm>
        </p:grpSpPr>
        <p:sp>
          <p:nvSpPr>
            <p:cNvPr id="71" name="object 71"/>
            <p:cNvSpPr/>
            <p:nvPr/>
          </p:nvSpPr>
          <p:spPr>
            <a:xfrm>
              <a:off x="1840372" y="4145481"/>
              <a:ext cx="249554" cy="718185"/>
            </a:xfrm>
            <a:custGeom>
              <a:avLst/>
              <a:gdLst/>
              <a:ahLst/>
              <a:cxnLst/>
              <a:rect l="l" t="t" r="r" b="b"/>
              <a:pathLst>
                <a:path w="249555" h="718185">
                  <a:moveTo>
                    <a:pt x="71271" y="717693"/>
                  </a:moveTo>
                  <a:lnTo>
                    <a:pt x="178181" y="717693"/>
                  </a:lnTo>
                  <a:lnTo>
                    <a:pt x="205923" y="712053"/>
                  </a:lnTo>
                  <a:lnTo>
                    <a:pt x="228576" y="696674"/>
                  </a:lnTo>
                  <a:lnTo>
                    <a:pt x="243850" y="673862"/>
                  </a:lnTo>
                  <a:lnTo>
                    <a:pt x="249450" y="645927"/>
                  </a:lnTo>
                  <a:lnTo>
                    <a:pt x="249450" y="71778"/>
                  </a:lnTo>
                  <a:lnTo>
                    <a:pt x="243850" y="43841"/>
                  </a:lnTo>
                  <a:lnTo>
                    <a:pt x="228576" y="21025"/>
                  </a:lnTo>
                  <a:lnTo>
                    <a:pt x="205923" y="5641"/>
                  </a:lnTo>
                  <a:lnTo>
                    <a:pt x="178181" y="0"/>
                  </a:lnTo>
                  <a:lnTo>
                    <a:pt x="71271" y="0"/>
                  </a:lnTo>
                  <a:lnTo>
                    <a:pt x="43530" y="5641"/>
                  </a:lnTo>
                  <a:lnTo>
                    <a:pt x="20875" y="21025"/>
                  </a:lnTo>
                  <a:lnTo>
                    <a:pt x="5601" y="43841"/>
                  </a:lnTo>
                  <a:lnTo>
                    <a:pt x="0" y="71778"/>
                  </a:lnTo>
                  <a:lnTo>
                    <a:pt x="0" y="645927"/>
                  </a:lnTo>
                  <a:lnTo>
                    <a:pt x="5601" y="673862"/>
                  </a:lnTo>
                  <a:lnTo>
                    <a:pt x="20875" y="696674"/>
                  </a:lnTo>
                  <a:lnTo>
                    <a:pt x="43530" y="712053"/>
                  </a:lnTo>
                  <a:lnTo>
                    <a:pt x="71271" y="717693"/>
                  </a:lnTo>
                  <a:close/>
                </a:path>
              </a:pathLst>
            </a:custGeom>
            <a:ln w="9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04737" y="4109605"/>
              <a:ext cx="125095" cy="789940"/>
            </a:xfrm>
            <a:custGeom>
              <a:avLst/>
              <a:gdLst/>
              <a:ahLst/>
              <a:cxnLst/>
              <a:rect l="l" t="t" r="r" b="b"/>
              <a:pathLst>
                <a:path w="125094" h="789939">
                  <a:moveTo>
                    <a:pt x="124727" y="0"/>
                  </a:moveTo>
                  <a:lnTo>
                    <a:pt x="0" y="0"/>
                  </a:lnTo>
                  <a:lnTo>
                    <a:pt x="0" y="789458"/>
                  </a:lnTo>
                  <a:lnTo>
                    <a:pt x="124727" y="789458"/>
                  </a:lnTo>
                  <a:lnTo>
                    <a:pt x="124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04736" y="4145481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8787" y="0"/>
                  </a:moveTo>
                  <a:lnTo>
                    <a:pt x="0" y="0"/>
                  </a:lnTo>
                </a:path>
              </a:pathLst>
            </a:custGeom>
            <a:ln w="911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089646" y="2558212"/>
            <a:ext cx="1024255" cy="737235"/>
            <a:chOff x="2089646" y="2558212"/>
            <a:chExt cx="1024255" cy="737235"/>
          </a:xfrm>
        </p:grpSpPr>
        <p:sp>
          <p:nvSpPr>
            <p:cNvPr id="75" name="object 75"/>
            <p:cNvSpPr/>
            <p:nvPr/>
          </p:nvSpPr>
          <p:spPr>
            <a:xfrm>
              <a:off x="2091233" y="3112362"/>
              <a:ext cx="278130" cy="0"/>
            </a:xfrm>
            <a:custGeom>
              <a:avLst/>
              <a:gdLst/>
              <a:ahLst/>
              <a:cxnLst/>
              <a:rect l="l" t="t" r="r" b="b"/>
              <a:pathLst>
                <a:path w="278130">
                  <a:moveTo>
                    <a:pt x="0" y="0"/>
                  </a:moveTo>
                  <a:lnTo>
                    <a:pt x="46265" y="0"/>
                  </a:lnTo>
                  <a:lnTo>
                    <a:pt x="101318" y="0"/>
                  </a:lnTo>
                  <a:lnTo>
                    <a:pt x="161053" y="0"/>
                  </a:lnTo>
                  <a:lnTo>
                    <a:pt x="221361" y="0"/>
                  </a:lnTo>
                  <a:lnTo>
                    <a:pt x="2781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60662" y="3077649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25"/>
                  </a:lnTo>
                  <a:lnTo>
                    <a:pt x="69648" y="34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87969" y="3112362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43955" y="0"/>
                  </a:lnTo>
                  <a:lnTo>
                    <a:pt x="96229" y="0"/>
                  </a:lnTo>
                  <a:lnTo>
                    <a:pt x="152991" y="0"/>
                  </a:lnTo>
                  <a:lnTo>
                    <a:pt x="210407" y="0"/>
                  </a:lnTo>
                  <a:lnTo>
                    <a:pt x="2646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43910" y="3077649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25"/>
                  </a:lnTo>
                  <a:lnTo>
                    <a:pt x="69646" y="34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430309" y="2934107"/>
              <a:ext cx="358140" cy="356870"/>
            </a:xfrm>
            <a:custGeom>
              <a:avLst/>
              <a:gdLst/>
              <a:ahLst/>
              <a:cxnLst/>
              <a:rect l="l" t="t" r="r" b="b"/>
              <a:pathLst>
                <a:path w="358139" h="356870">
                  <a:moveTo>
                    <a:pt x="357660" y="178255"/>
                  </a:moveTo>
                  <a:lnTo>
                    <a:pt x="351272" y="130865"/>
                  </a:lnTo>
                  <a:lnTo>
                    <a:pt x="333244" y="88283"/>
                  </a:lnTo>
                  <a:lnTo>
                    <a:pt x="305281" y="52207"/>
                  </a:lnTo>
                  <a:lnTo>
                    <a:pt x="269089" y="24335"/>
                  </a:lnTo>
                  <a:lnTo>
                    <a:pt x="226372" y="6367"/>
                  </a:lnTo>
                  <a:lnTo>
                    <a:pt x="178836" y="0"/>
                  </a:lnTo>
                  <a:lnTo>
                    <a:pt x="131295" y="6367"/>
                  </a:lnTo>
                  <a:lnTo>
                    <a:pt x="88574" y="24335"/>
                  </a:lnTo>
                  <a:lnTo>
                    <a:pt x="52380" y="52207"/>
                  </a:lnTo>
                  <a:lnTo>
                    <a:pt x="24416" y="88283"/>
                  </a:lnTo>
                  <a:lnTo>
                    <a:pt x="6388" y="130865"/>
                  </a:lnTo>
                  <a:lnTo>
                    <a:pt x="0" y="178255"/>
                  </a:lnTo>
                  <a:lnTo>
                    <a:pt x="6388" y="225644"/>
                  </a:lnTo>
                  <a:lnTo>
                    <a:pt x="24416" y="268226"/>
                  </a:lnTo>
                  <a:lnTo>
                    <a:pt x="52380" y="304302"/>
                  </a:lnTo>
                  <a:lnTo>
                    <a:pt x="88574" y="332174"/>
                  </a:lnTo>
                  <a:lnTo>
                    <a:pt x="131295" y="350143"/>
                  </a:lnTo>
                  <a:lnTo>
                    <a:pt x="178836" y="356510"/>
                  </a:lnTo>
                  <a:lnTo>
                    <a:pt x="226372" y="350143"/>
                  </a:lnTo>
                  <a:lnTo>
                    <a:pt x="269089" y="332174"/>
                  </a:lnTo>
                  <a:lnTo>
                    <a:pt x="305281" y="304302"/>
                  </a:lnTo>
                  <a:lnTo>
                    <a:pt x="333244" y="268226"/>
                  </a:lnTo>
                  <a:lnTo>
                    <a:pt x="351272" y="225644"/>
                  </a:lnTo>
                  <a:lnTo>
                    <a:pt x="357660" y="178255"/>
                  </a:lnTo>
                  <a:close/>
                </a:path>
                <a:path w="358139" h="356870">
                  <a:moveTo>
                    <a:pt x="336198" y="178255"/>
                  </a:moveTo>
                  <a:lnTo>
                    <a:pt x="328176" y="128674"/>
                  </a:lnTo>
                  <a:lnTo>
                    <a:pt x="305836" y="85610"/>
                  </a:lnTo>
                  <a:lnTo>
                    <a:pt x="271772" y="51651"/>
                  </a:lnTo>
                  <a:lnTo>
                    <a:pt x="228574" y="29379"/>
                  </a:lnTo>
                  <a:lnTo>
                    <a:pt x="178836" y="21381"/>
                  </a:lnTo>
                  <a:lnTo>
                    <a:pt x="129092" y="29379"/>
                  </a:lnTo>
                  <a:lnTo>
                    <a:pt x="85891" y="51651"/>
                  </a:lnTo>
                  <a:lnTo>
                    <a:pt x="51824" y="85610"/>
                  </a:lnTo>
                  <a:lnTo>
                    <a:pt x="29484" y="128674"/>
                  </a:lnTo>
                  <a:lnTo>
                    <a:pt x="21461" y="178255"/>
                  </a:lnTo>
                  <a:lnTo>
                    <a:pt x="29484" y="227835"/>
                  </a:lnTo>
                  <a:lnTo>
                    <a:pt x="51824" y="270895"/>
                  </a:lnTo>
                  <a:lnTo>
                    <a:pt x="85891" y="304851"/>
                  </a:lnTo>
                  <a:lnTo>
                    <a:pt x="129092" y="327119"/>
                  </a:lnTo>
                  <a:lnTo>
                    <a:pt x="178836" y="335116"/>
                  </a:lnTo>
                  <a:lnTo>
                    <a:pt x="228574" y="327119"/>
                  </a:lnTo>
                  <a:lnTo>
                    <a:pt x="271772" y="304851"/>
                  </a:lnTo>
                  <a:lnTo>
                    <a:pt x="305836" y="270895"/>
                  </a:lnTo>
                  <a:lnTo>
                    <a:pt x="328176" y="227835"/>
                  </a:lnTo>
                  <a:lnTo>
                    <a:pt x="336198" y="178255"/>
                  </a:lnTo>
                  <a:close/>
                </a:path>
              </a:pathLst>
            </a:custGeom>
            <a:ln w="9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01849" y="3041049"/>
              <a:ext cx="214629" cy="142875"/>
            </a:xfrm>
            <a:custGeom>
              <a:avLst/>
              <a:gdLst/>
              <a:ahLst/>
              <a:cxnLst/>
              <a:rect l="l" t="t" r="r" b="b"/>
              <a:pathLst>
                <a:path w="214630" h="142875">
                  <a:moveTo>
                    <a:pt x="214593" y="0"/>
                  </a:moveTo>
                  <a:lnTo>
                    <a:pt x="0" y="0"/>
                  </a:lnTo>
                  <a:lnTo>
                    <a:pt x="0" y="142611"/>
                  </a:lnTo>
                  <a:lnTo>
                    <a:pt x="214593" y="142611"/>
                  </a:lnTo>
                  <a:lnTo>
                    <a:pt x="214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01848" y="3055312"/>
              <a:ext cx="214629" cy="71755"/>
            </a:xfrm>
            <a:custGeom>
              <a:avLst/>
              <a:gdLst/>
              <a:ahLst/>
              <a:cxnLst/>
              <a:rect l="l" t="t" r="r" b="b"/>
              <a:pathLst>
                <a:path w="214630" h="71755">
                  <a:moveTo>
                    <a:pt x="0" y="0"/>
                  </a:moveTo>
                  <a:lnTo>
                    <a:pt x="107296" y="71312"/>
                  </a:lnTo>
                  <a:lnTo>
                    <a:pt x="214593" y="0"/>
                  </a:lnTo>
                </a:path>
              </a:pathLst>
            </a:custGeom>
            <a:ln w="15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2809" y="2558212"/>
              <a:ext cx="72672" cy="403441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792415" y="3295623"/>
            <a:ext cx="14478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u="dash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dash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67783" y="3295623"/>
            <a:ext cx="14478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u="dash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dash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71430" y="3295623"/>
            <a:ext cx="505459" cy="387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9220" marR="5080" indent="-97155">
              <a:lnSpc>
                <a:spcPct val="103299"/>
              </a:lnSpc>
              <a:spcBef>
                <a:spcPts val="90"/>
              </a:spcBef>
            </a:pPr>
            <a:r>
              <a:rPr sz="1150" spc="15" dirty="0">
                <a:latin typeface="Arial MT"/>
                <a:cs typeface="Arial MT"/>
              </a:rPr>
              <a:t>Invoice  sent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805115" y="2720195"/>
            <a:ext cx="1595120" cy="784860"/>
            <a:chOff x="1805115" y="2720195"/>
            <a:chExt cx="1595120" cy="784860"/>
          </a:xfrm>
        </p:grpSpPr>
        <p:sp>
          <p:nvSpPr>
            <p:cNvPr id="87" name="object 87"/>
            <p:cNvSpPr/>
            <p:nvPr/>
          </p:nvSpPr>
          <p:spPr>
            <a:xfrm>
              <a:off x="3113557" y="2755839"/>
              <a:ext cx="250825" cy="713105"/>
            </a:xfrm>
            <a:custGeom>
              <a:avLst/>
              <a:gdLst/>
              <a:ahLst/>
              <a:cxnLst/>
              <a:rect l="l" t="t" r="r" b="b"/>
              <a:pathLst>
                <a:path w="250825" h="713104">
                  <a:moveTo>
                    <a:pt x="178786" y="0"/>
                  </a:moveTo>
                  <a:lnTo>
                    <a:pt x="71539" y="0"/>
                  </a:lnTo>
                  <a:lnTo>
                    <a:pt x="43700" y="5604"/>
                  </a:lnTo>
                  <a:lnTo>
                    <a:pt x="20960" y="20888"/>
                  </a:lnTo>
                  <a:lnTo>
                    <a:pt x="5624" y="43556"/>
                  </a:lnTo>
                  <a:lnTo>
                    <a:pt x="0" y="71312"/>
                  </a:lnTo>
                  <a:lnTo>
                    <a:pt x="0" y="641733"/>
                  </a:lnTo>
                  <a:lnTo>
                    <a:pt x="5624" y="669487"/>
                  </a:lnTo>
                  <a:lnTo>
                    <a:pt x="20960" y="692150"/>
                  </a:lnTo>
                  <a:lnTo>
                    <a:pt x="43700" y="707430"/>
                  </a:lnTo>
                  <a:lnTo>
                    <a:pt x="71539" y="713033"/>
                  </a:lnTo>
                  <a:lnTo>
                    <a:pt x="178786" y="713033"/>
                  </a:lnTo>
                  <a:lnTo>
                    <a:pt x="206624" y="707430"/>
                  </a:lnTo>
                  <a:lnTo>
                    <a:pt x="229365" y="692150"/>
                  </a:lnTo>
                  <a:lnTo>
                    <a:pt x="244701" y="669487"/>
                  </a:lnTo>
                  <a:lnTo>
                    <a:pt x="250325" y="641733"/>
                  </a:lnTo>
                  <a:lnTo>
                    <a:pt x="250325" y="71312"/>
                  </a:lnTo>
                  <a:lnTo>
                    <a:pt x="244701" y="43556"/>
                  </a:lnTo>
                  <a:lnTo>
                    <a:pt x="229365" y="20888"/>
                  </a:lnTo>
                  <a:lnTo>
                    <a:pt x="206624" y="5604"/>
                  </a:lnTo>
                  <a:lnTo>
                    <a:pt x="178786" y="0"/>
                  </a:lnTo>
                  <a:close/>
                </a:path>
              </a:pathLst>
            </a:custGeom>
            <a:ln w="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74426" y="2720195"/>
              <a:ext cx="125730" cy="784860"/>
            </a:xfrm>
            <a:custGeom>
              <a:avLst/>
              <a:gdLst/>
              <a:ahLst/>
              <a:cxnLst/>
              <a:rect l="l" t="t" r="r" b="b"/>
              <a:pathLst>
                <a:path w="125729" h="784860">
                  <a:moveTo>
                    <a:pt x="125179" y="0"/>
                  </a:moveTo>
                  <a:lnTo>
                    <a:pt x="0" y="0"/>
                  </a:lnTo>
                  <a:lnTo>
                    <a:pt x="0" y="784333"/>
                  </a:lnTo>
                  <a:lnTo>
                    <a:pt x="125179" y="784333"/>
                  </a:lnTo>
                  <a:lnTo>
                    <a:pt x="125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80483" y="2755839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9232" y="0"/>
                  </a:lnTo>
                </a:path>
              </a:pathLst>
            </a:custGeom>
            <a:ln w="905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40880" y="2755839"/>
              <a:ext cx="250825" cy="713105"/>
            </a:xfrm>
            <a:custGeom>
              <a:avLst/>
              <a:gdLst/>
              <a:ahLst/>
              <a:cxnLst/>
              <a:rect l="l" t="t" r="r" b="b"/>
              <a:pathLst>
                <a:path w="250825" h="713104">
                  <a:moveTo>
                    <a:pt x="71529" y="713033"/>
                  </a:moveTo>
                  <a:lnTo>
                    <a:pt x="178826" y="713033"/>
                  </a:lnTo>
                  <a:lnTo>
                    <a:pt x="206668" y="707430"/>
                  </a:lnTo>
                  <a:lnTo>
                    <a:pt x="229404" y="692150"/>
                  </a:lnTo>
                  <a:lnTo>
                    <a:pt x="244732" y="669487"/>
                  </a:lnTo>
                  <a:lnTo>
                    <a:pt x="250353" y="641733"/>
                  </a:lnTo>
                  <a:lnTo>
                    <a:pt x="250353" y="71312"/>
                  </a:lnTo>
                  <a:lnTo>
                    <a:pt x="244732" y="43556"/>
                  </a:lnTo>
                  <a:lnTo>
                    <a:pt x="229404" y="20888"/>
                  </a:lnTo>
                  <a:lnTo>
                    <a:pt x="206668" y="5604"/>
                  </a:lnTo>
                  <a:lnTo>
                    <a:pt x="178826" y="0"/>
                  </a:lnTo>
                  <a:lnTo>
                    <a:pt x="71529" y="0"/>
                  </a:lnTo>
                  <a:lnTo>
                    <a:pt x="43687" y="5604"/>
                  </a:lnTo>
                  <a:lnTo>
                    <a:pt x="20951" y="20888"/>
                  </a:lnTo>
                  <a:lnTo>
                    <a:pt x="5621" y="43556"/>
                  </a:lnTo>
                  <a:lnTo>
                    <a:pt x="0" y="71312"/>
                  </a:lnTo>
                  <a:lnTo>
                    <a:pt x="0" y="641733"/>
                  </a:lnTo>
                  <a:lnTo>
                    <a:pt x="5621" y="669487"/>
                  </a:lnTo>
                  <a:lnTo>
                    <a:pt x="20951" y="692150"/>
                  </a:lnTo>
                  <a:lnTo>
                    <a:pt x="43687" y="707430"/>
                  </a:lnTo>
                  <a:lnTo>
                    <a:pt x="71529" y="713033"/>
                  </a:lnTo>
                  <a:close/>
                </a:path>
              </a:pathLst>
            </a:custGeom>
            <a:ln w="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05115" y="2720195"/>
              <a:ext cx="125730" cy="784860"/>
            </a:xfrm>
            <a:custGeom>
              <a:avLst/>
              <a:gdLst/>
              <a:ahLst/>
              <a:cxnLst/>
              <a:rect l="l" t="t" r="r" b="b"/>
              <a:pathLst>
                <a:path w="125730" h="784860">
                  <a:moveTo>
                    <a:pt x="125179" y="0"/>
                  </a:moveTo>
                  <a:lnTo>
                    <a:pt x="0" y="0"/>
                  </a:lnTo>
                  <a:lnTo>
                    <a:pt x="0" y="784333"/>
                  </a:lnTo>
                  <a:lnTo>
                    <a:pt x="125179" y="784333"/>
                  </a:lnTo>
                  <a:lnTo>
                    <a:pt x="125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05115" y="2755839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217" y="0"/>
                  </a:moveTo>
                  <a:lnTo>
                    <a:pt x="0" y="0"/>
                  </a:lnTo>
                </a:path>
              </a:pathLst>
            </a:custGeom>
            <a:ln w="905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964038" y="1355852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4038" y="2773171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64038" y="4178300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309794" y="5508237"/>
            <a:ext cx="1078230" cy="717550"/>
          </a:xfrm>
          <a:custGeom>
            <a:avLst/>
            <a:gdLst/>
            <a:ahLst/>
            <a:cxnLst/>
            <a:rect l="l" t="t" r="r" b="b"/>
            <a:pathLst>
              <a:path w="1078229" h="717550">
                <a:moveTo>
                  <a:pt x="71868" y="717395"/>
                </a:moveTo>
                <a:lnTo>
                  <a:pt x="1006186" y="717395"/>
                </a:lnTo>
                <a:lnTo>
                  <a:pt x="1034158" y="711758"/>
                </a:lnTo>
                <a:lnTo>
                  <a:pt x="1057007" y="696383"/>
                </a:lnTo>
                <a:lnTo>
                  <a:pt x="1072416" y="673580"/>
                </a:lnTo>
                <a:lnTo>
                  <a:pt x="1078067" y="645656"/>
                </a:lnTo>
                <a:lnTo>
                  <a:pt x="1078067" y="71748"/>
                </a:lnTo>
                <a:lnTo>
                  <a:pt x="1072416" y="43822"/>
                </a:lnTo>
                <a:lnTo>
                  <a:pt x="1057007" y="21016"/>
                </a:lnTo>
                <a:lnTo>
                  <a:pt x="1034158" y="5639"/>
                </a:lnTo>
                <a:lnTo>
                  <a:pt x="1006186" y="0"/>
                </a:lnTo>
                <a:lnTo>
                  <a:pt x="71868" y="0"/>
                </a:lnTo>
                <a:lnTo>
                  <a:pt x="43893" y="5639"/>
                </a:lnTo>
                <a:lnTo>
                  <a:pt x="21049" y="21016"/>
                </a:lnTo>
                <a:lnTo>
                  <a:pt x="5647" y="43822"/>
                </a:lnTo>
                <a:lnTo>
                  <a:pt x="0" y="71748"/>
                </a:lnTo>
                <a:lnTo>
                  <a:pt x="0" y="645656"/>
                </a:lnTo>
                <a:lnTo>
                  <a:pt x="5647" y="673580"/>
                </a:lnTo>
                <a:lnTo>
                  <a:pt x="21049" y="696383"/>
                </a:lnTo>
                <a:lnTo>
                  <a:pt x="43893" y="711758"/>
                </a:lnTo>
                <a:lnTo>
                  <a:pt x="71868" y="717395"/>
                </a:lnTo>
                <a:close/>
              </a:path>
            </a:pathLst>
          </a:custGeom>
          <a:ln w="9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853876" y="5656834"/>
            <a:ext cx="4076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33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561331" y="5656834"/>
            <a:ext cx="1218565" cy="389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95"/>
              </a:spcBef>
              <a:tabLst>
                <a:tab pos="826135" algn="l"/>
                <a:tab pos="1205230" algn="l"/>
              </a:tabLst>
            </a:pPr>
            <a:r>
              <a:rPr sz="1200" spc="-5" dirty="0">
                <a:latin typeface="Arial MT"/>
                <a:cs typeface="Arial MT"/>
              </a:rPr>
              <a:t>Receive	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50165">
              <a:lnSpc>
                <a:spcPts val="1435"/>
              </a:lnSpc>
            </a:pPr>
            <a:r>
              <a:rPr sz="1200" spc="-5" dirty="0">
                <a:latin typeface="Arial MT"/>
                <a:cs typeface="Arial MT"/>
              </a:rPr>
              <a:t>invoice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239815" y="5121833"/>
            <a:ext cx="645795" cy="780415"/>
            <a:chOff x="7239815" y="5121833"/>
            <a:chExt cx="645795" cy="780415"/>
          </a:xfrm>
        </p:grpSpPr>
        <p:sp>
          <p:nvSpPr>
            <p:cNvPr id="100" name="object 100"/>
            <p:cNvSpPr/>
            <p:nvPr/>
          </p:nvSpPr>
          <p:spPr>
            <a:xfrm>
              <a:off x="7239815" y="5832014"/>
              <a:ext cx="70485" cy="69850"/>
            </a:xfrm>
            <a:custGeom>
              <a:avLst/>
              <a:gdLst/>
              <a:ahLst/>
              <a:cxnLst/>
              <a:rect l="l" t="t" r="r" b="b"/>
              <a:pathLst>
                <a:path w="70484" h="69850">
                  <a:moveTo>
                    <a:pt x="0" y="0"/>
                  </a:moveTo>
                  <a:lnTo>
                    <a:pt x="0" y="69850"/>
                  </a:lnTo>
                  <a:lnTo>
                    <a:pt x="69979" y="3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2305" y="5121833"/>
              <a:ext cx="73020" cy="387923"/>
            </a:xfrm>
            <a:prstGeom prst="rect">
              <a:avLst/>
            </a:prstGeom>
          </p:spPr>
        </p:pic>
      </p:grpSp>
      <p:sp>
        <p:nvSpPr>
          <p:cNvPr id="102" name="object 102"/>
          <p:cNvSpPr/>
          <p:nvPr/>
        </p:nvSpPr>
        <p:spPr>
          <a:xfrm>
            <a:off x="6507221" y="5687594"/>
            <a:ext cx="359410" cy="358775"/>
          </a:xfrm>
          <a:custGeom>
            <a:avLst/>
            <a:gdLst/>
            <a:ahLst/>
            <a:cxnLst/>
            <a:rect l="l" t="t" r="r" b="b"/>
            <a:pathLst>
              <a:path w="359409" h="358775">
                <a:moveTo>
                  <a:pt x="359355" y="179344"/>
                </a:moveTo>
                <a:lnTo>
                  <a:pt x="352938" y="131665"/>
                </a:lnTo>
                <a:lnTo>
                  <a:pt x="334826" y="88823"/>
                </a:lnTo>
                <a:lnTo>
                  <a:pt x="306731" y="52526"/>
                </a:lnTo>
                <a:lnTo>
                  <a:pt x="270367" y="24484"/>
                </a:lnTo>
                <a:lnTo>
                  <a:pt x="227445" y="6405"/>
                </a:lnTo>
                <a:lnTo>
                  <a:pt x="179677" y="0"/>
                </a:lnTo>
                <a:lnTo>
                  <a:pt x="131913" y="6405"/>
                </a:lnTo>
                <a:lnTo>
                  <a:pt x="88991" y="24484"/>
                </a:lnTo>
                <a:lnTo>
                  <a:pt x="52627" y="52526"/>
                </a:lnTo>
                <a:lnTo>
                  <a:pt x="24531" y="88823"/>
                </a:lnTo>
                <a:lnTo>
                  <a:pt x="6418" y="131665"/>
                </a:lnTo>
                <a:lnTo>
                  <a:pt x="0" y="179344"/>
                </a:lnTo>
                <a:lnTo>
                  <a:pt x="6418" y="227019"/>
                </a:lnTo>
                <a:lnTo>
                  <a:pt x="24531" y="269860"/>
                </a:lnTo>
                <a:lnTo>
                  <a:pt x="52627" y="306158"/>
                </a:lnTo>
                <a:lnTo>
                  <a:pt x="88991" y="334202"/>
                </a:lnTo>
                <a:lnTo>
                  <a:pt x="131913" y="352282"/>
                </a:lnTo>
                <a:lnTo>
                  <a:pt x="179677" y="358689"/>
                </a:lnTo>
                <a:lnTo>
                  <a:pt x="227445" y="352282"/>
                </a:lnTo>
                <a:lnTo>
                  <a:pt x="270367" y="334202"/>
                </a:lnTo>
                <a:lnTo>
                  <a:pt x="306731" y="306158"/>
                </a:lnTo>
                <a:lnTo>
                  <a:pt x="334826" y="269860"/>
                </a:lnTo>
                <a:lnTo>
                  <a:pt x="352938" y="227019"/>
                </a:lnTo>
                <a:lnTo>
                  <a:pt x="359355" y="179344"/>
                </a:lnTo>
                <a:close/>
              </a:path>
            </a:pathLst>
          </a:custGeom>
          <a:ln w="9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8758172" y="5472374"/>
            <a:ext cx="357505" cy="789305"/>
            <a:chOff x="8758172" y="5472374"/>
            <a:chExt cx="357505" cy="789305"/>
          </a:xfrm>
        </p:grpSpPr>
        <p:sp>
          <p:nvSpPr>
            <p:cNvPr id="104" name="object 104"/>
            <p:cNvSpPr/>
            <p:nvPr/>
          </p:nvSpPr>
          <p:spPr>
            <a:xfrm>
              <a:off x="8758172" y="5832014"/>
              <a:ext cx="70485" cy="69850"/>
            </a:xfrm>
            <a:custGeom>
              <a:avLst/>
              <a:gdLst/>
              <a:ahLst/>
              <a:cxnLst/>
              <a:rect l="l" t="t" r="r" b="b"/>
              <a:pathLst>
                <a:path w="70484" h="69850">
                  <a:moveTo>
                    <a:pt x="0" y="0"/>
                  </a:moveTo>
                  <a:lnTo>
                    <a:pt x="0" y="69850"/>
                  </a:lnTo>
                  <a:lnTo>
                    <a:pt x="69979" y="3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828151" y="5508237"/>
              <a:ext cx="252095" cy="717550"/>
            </a:xfrm>
            <a:custGeom>
              <a:avLst/>
              <a:gdLst/>
              <a:ahLst/>
              <a:cxnLst/>
              <a:rect l="l" t="t" r="r" b="b"/>
              <a:pathLst>
                <a:path w="252095" h="717550">
                  <a:moveTo>
                    <a:pt x="179639" y="0"/>
                  </a:moveTo>
                  <a:lnTo>
                    <a:pt x="71881" y="0"/>
                  </a:lnTo>
                  <a:lnTo>
                    <a:pt x="43856" y="5639"/>
                  </a:lnTo>
                  <a:lnTo>
                    <a:pt x="21012" y="21016"/>
                  </a:lnTo>
                  <a:lnTo>
                    <a:pt x="5633" y="43822"/>
                  </a:lnTo>
                  <a:lnTo>
                    <a:pt x="0" y="71748"/>
                  </a:lnTo>
                  <a:lnTo>
                    <a:pt x="0" y="645656"/>
                  </a:lnTo>
                  <a:lnTo>
                    <a:pt x="5633" y="673580"/>
                  </a:lnTo>
                  <a:lnTo>
                    <a:pt x="21012" y="696383"/>
                  </a:lnTo>
                  <a:lnTo>
                    <a:pt x="43856" y="711758"/>
                  </a:lnTo>
                  <a:lnTo>
                    <a:pt x="71881" y="717395"/>
                  </a:lnTo>
                  <a:lnTo>
                    <a:pt x="179639" y="717395"/>
                  </a:lnTo>
                  <a:lnTo>
                    <a:pt x="207611" y="711758"/>
                  </a:lnTo>
                  <a:lnTo>
                    <a:pt x="230460" y="696383"/>
                  </a:lnTo>
                  <a:lnTo>
                    <a:pt x="245869" y="673580"/>
                  </a:lnTo>
                  <a:lnTo>
                    <a:pt x="251521" y="645656"/>
                  </a:lnTo>
                  <a:lnTo>
                    <a:pt x="251521" y="71748"/>
                  </a:lnTo>
                  <a:lnTo>
                    <a:pt x="245869" y="43822"/>
                  </a:lnTo>
                  <a:lnTo>
                    <a:pt x="230460" y="21016"/>
                  </a:lnTo>
                  <a:lnTo>
                    <a:pt x="207611" y="5639"/>
                  </a:lnTo>
                  <a:lnTo>
                    <a:pt x="179639" y="0"/>
                  </a:lnTo>
                  <a:close/>
                </a:path>
              </a:pathLst>
            </a:custGeom>
            <a:ln w="9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89789" y="5472374"/>
              <a:ext cx="126364" cy="789305"/>
            </a:xfrm>
            <a:custGeom>
              <a:avLst/>
              <a:gdLst/>
              <a:ahLst/>
              <a:cxnLst/>
              <a:rect l="l" t="t" r="r" b="b"/>
              <a:pathLst>
                <a:path w="126365" h="789304">
                  <a:moveTo>
                    <a:pt x="125777" y="0"/>
                  </a:moveTo>
                  <a:lnTo>
                    <a:pt x="0" y="0"/>
                  </a:lnTo>
                  <a:lnTo>
                    <a:pt x="0" y="789127"/>
                  </a:lnTo>
                  <a:lnTo>
                    <a:pt x="125777" y="789127"/>
                  </a:lnTo>
                  <a:lnTo>
                    <a:pt x="125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995747" y="5508237"/>
              <a:ext cx="120014" cy="717550"/>
            </a:xfrm>
            <a:custGeom>
              <a:avLst/>
              <a:gdLst/>
              <a:ahLst/>
              <a:cxnLst/>
              <a:rect l="l" t="t" r="r" b="b"/>
              <a:pathLst>
                <a:path w="120015" h="717550">
                  <a:moveTo>
                    <a:pt x="0" y="0"/>
                  </a:moveTo>
                  <a:lnTo>
                    <a:pt x="119802" y="0"/>
                  </a:lnTo>
                </a:path>
                <a:path w="120015" h="717550">
                  <a:moveTo>
                    <a:pt x="0" y="717395"/>
                  </a:moveTo>
                  <a:lnTo>
                    <a:pt x="119802" y="717395"/>
                  </a:lnTo>
                </a:path>
              </a:pathLst>
            </a:custGeom>
            <a:ln w="911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2435096" y="5683767"/>
            <a:ext cx="695325" cy="366395"/>
            <a:chOff x="2435096" y="5683767"/>
            <a:chExt cx="695325" cy="366395"/>
          </a:xfrm>
        </p:grpSpPr>
        <p:sp>
          <p:nvSpPr>
            <p:cNvPr id="109" name="object 109"/>
            <p:cNvSpPr/>
            <p:nvPr/>
          </p:nvSpPr>
          <p:spPr>
            <a:xfrm>
              <a:off x="2439859" y="5688529"/>
              <a:ext cx="358140" cy="356870"/>
            </a:xfrm>
            <a:custGeom>
              <a:avLst/>
              <a:gdLst/>
              <a:ahLst/>
              <a:cxnLst/>
              <a:rect l="l" t="t" r="r" b="b"/>
              <a:pathLst>
                <a:path w="358139" h="356870">
                  <a:moveTo>
                    <a:pt x="357574" y="178441"/>
                  </a:moveTo>
                  <a:lnTo>
                    <a:pt x="351187" y="131004"/>
                  </a:lnTo>
                  <a:lnTo>
                    <a:pt x="333163" y="88378"/>
                  </a:lnTo>
                  <a:lnTo>
                    <a:pt x="305206" y="52264"/>
                  </a:lnTo>
                  <a:lnTo>
                    <a:pt x="269020" y="24362"/>
                  </a:lnTo>
                  <a:lnTo>
                    <a:pt x="226310" y="6374"/>
                  </a:lnTo>
                  <a:lnTo>
                    <a:pt x="178780" y="0"/>
                  </a:lnTo>
                  <a:lnTo>
                    <a:pt x="131256" y="6374"/>
                  </a:lnTo>
                  <a:lnTo>
                    <a:pt x="88549" y="24362"/>
                  </a:lnTo>
                  <a:lnTo>
                    <a:pt x="52366" y="52264"/>
                  </a:lnTo>
                  <a:lnTo>
                    <a:pt x="24410" y="88378"/>
                  </a:lnTo>
                  <a:lnTo>
                    <a:pt x="6386" y="131004"/>
                  </a:lnTo>
                  <a:lnTo>
                    <a:pt x="0" y="178441"/>
                  </a:lnTo>
                  <a:lnTo>
                    <a:pt x="6386" y="225872"/>
                  </a:lnTo>
                  <a:lnTo>
                    <a:pt x="24410" y="268494"/>
                  </a:lnTo>
                  <a:lnTo>
                    <a:pt x="52366" y="304606"/>
                  </a:lnTo>
                  <a:lnTo>
                    <a:pt x="88549" y="332507"/>
                  </a:lnTo>
                  <a:lnTo>
                    <a:pt x="131256" y="350495"/>
                  </a:lnTo>
                  <a:lnTo>
                    <a:pt x="178780" y="356869"/>
                  </a:lnTo>
                  <a:lnTo>
                    <a:pt x="226310" y="350495"/>
                  </a:lnTo>
                  <a:lnTo>
                    <a:pt x="269020" y="332507"/>
                  </a:lnTo>
                  <a:lnTo>
                    <a:pt x="305206" y="304606"/>
                  </a:lnTo>
                  <a:lnTo>
                    <a:pt x="333163" y="268494"/>
                  </a:lnTo>
                  <a:lnTo>
                    <a:pt x="351187" y="225872"/>
                  </a:lnTo>
                  <a:lnTo>
                    <a:pt x="357574" y="178441"/>
                  </a:lnTo>
                  <a:close/>
                </a:path>
                <a:path w="358139" h="356870">
                  <a:moveTo>
                    <a:pt x="71509" y="249809"/>
                  </a:moveTo>
                  <a:lnTo>
                    <a:pt x="286051" y="249809"/>
                  </a:lnTo>
                  <a:lnTo>
                    <a:pt x="286051" y="107059"/>
                  </a:lnTo>
                  <a:lnTo>
                    <a:pt x="71509" y="107059"/>
                  </a:lnTo>
                  <a:lnTo>
                    <a:pt x="71509" y="249809"/>
                  </a:lnTo>
                  <a:close/>
                </a:path>
                <a:path w="358139" h="356870">
                  <a:moveTo>
                    <a:pt x="71509" y="107059"/>
                  </a:moveTo>
                  <a:lnTo>
                    <a:pt x="178780" y="164164"/>
                  </a:lnTo>
                  <a:lnTo>
                    <a:pt x="286051" y="107059"/>
                  </a:lnTo>
                </a:path>
              </a:pathLst>
            </a:custGeom>
            <a:ln w="9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797433" y="5866970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80">
                  <a:moveTo>
                    <a:pt x="0" y="0"/>
                  </a:moveTo>
                  <a:lnTo>
                    <a:pt x="45153" y="0"/>
                  </a:lnTo>
                  <a:lnTo>
                    <a:pt x="98873" y="0"/>
                  </a:lnTo>
                  <a:lnTo>
                    <a:pt x="157182" y="0"/>
                  </a:lnTo>
                  <a:lnTo>
                    <a:pt x="216103" y="0"/>
                  </a:lnTo>
                  <a:lnTo>
                    <a:pt x="2716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60388" y="5832224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0" y="0"/>
                  </a:moveTo>
                  <a:lnTo>
                    <a:pt x="0" y="69493"/>
                  </a:lnTo>
                  <a:lnTo>
                    <a:pt x="69630" y="34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284179" y="6050421"/>
            <a:ext cx="14478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u="dash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dash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330647" y="6050421"/>
            <a:ext cx="598170" cy="387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720">
              <a:lnSpc>
                <a:spcPct val="103400"/>
              </a:lnSpc>
              <a:spcBef>
                <a:spcPts val="90"/>
              </a:spcBef>
            </a:pPr>
            <a:r>
              <a:rPr sz="1150" spc="15" dirty="0">
                <a:latin typeface="Arial MT"/>
                <a:cs typeface="Arial MT"/>
              </a:rPr>
              <a:t>Invoice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15" dirty="0">
                <a:latin typeface="Arial MT"/>
                <a:cs typeface="Arial MT"/>
              </a:rPr>
              <a:t>received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2582311" y="5304062"/>
            <a:ext cx="834390" cy="955675"/>
            <a:chOff x="2582311" y="5304062"/>
            <a:chExt cx="834390" cy="955675"/>
          </a:xfrm>
        </p:grpSpPr>
        <p:pic>
          <p:nvPicPr>
            <p:cNvPr id="115" name="object 1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82311" y="5304062"/>
              <a:ext cx="72655" cy="385979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3130019" y="5510101"/>
              <a:ext cx="250825" cy="713740"/>
            </a:xfrm>
            <a:custGeom>
              <a:avLst/>
              <a:gdLst/>
              <a:ahLst/>
              <a:cxnLst/>
              <a:rect l="l" t="t" r="r" b="b"/>
              <a:pathLst>
                <a:path w="250825" h="713739">
                  <a:moveTo>
                    <a:pt x="178780" y="0"/>
                  </a:moveTo>
                  <a:lnTo>
                    <a:pt x="71509" y="0"/>
                  </a:lnTo>
                  <a:lnTo>
                    <a:pt x="43674" y="5608"/>
                  </a:lnTo>
                  <a:lnTo>
                    <a:pt x="20944" y="20902"/>
                  </a:lnTo>
                  <a:lnTo>
                    <a:pt x="5619" y="43588"/>
                  </a:lnTo>
                  <a:lnTo>
                    <a:pt x="0" y="71368"/>
                  </a:lnTo>
                  <a:lnTo>
                    <a:pt x="0" y="642357"/>
                  </a:lnTo>
                  <a:lnTo>
                    <a:pt x="5619" y="670138"/>
                  </a:lnTo>
                  <a:lnTo>
                    <a:pt x="20944" y="692823"/>
                  </a:lnTo>
                  <a:lnTo>
                    <a:pt x="43674" y="708118"/>
                  </a:lnTo>
                  <a:lnTo>
                    <a:pt x="71509" y="713726"/>
                  </a:lnTo>
                  <a:lnTo>
                    <a:pt x="178780" y="713726"/>
                  </a:lnTo>
                  <a:lnTo>
                    <a:pt x="206591" y="708118"/>
                  </a:lnTo>
                  <a:lnTo>
                    <a:pt x="229314" y="692823"/>
                  </a:lnTo>
                  <a:lnTo>
                    <a:pt x="244642" y="670138"/>
                  </a:lnTo>
                  <a:lnTo>
                    <a:pt x="250265" y="642357"/>
                  </a:lnTo>
                  <a:lnTo>
                    <a:pt x="250265" y="71368"/>
                  </a:lnTo>
                  <a:lnTo>
                    <a:pt x="244642" y="43588"/>
                  </a:lnTo>
                  <a:lnTo>
                    <a:pt x="229314" y="20902"/>
                  </a:lnTo>
                  <a:lnTo>
                    <a:pt x="206591" y="5608"/>
                  </a:lnTo>
                  <a:lnTo>
                    <a:pt x="178780" y="0"/>
                  </a:lnTo>
                  <a:close/>
                </a:path>
              </a:pathLst>
            </a:custGeom>
            <a:ln w="9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90925" y="5474422"/>
              <a:ext cx="125730" cy="785495"/>
            </a:xfrm>
            <a:custGeom>
              <a:avLst/>
              <a:gdLst/>
              <a:ahLst/>
              <a:cxnLst/>
              <a:rect l="l" t="t" r="r" b="b"/>
              <a:pathLst>
                <a:path w="125729" h="785495">
                  <a:moveTo>
                    <a:pt x="125149" y="0"/>
                  </a:moveTo>
                  <a:lnTo>
                    <a:pt x="0" y="0"/>
                  </a:lnTo>
                  <a:lnTo>
                    <a:pt x="0" y="785095"/>
                  </a:lnTo>
                  <a:lnTo>
                    <a:pt x="125149" y="785095"/>
                  </a:lnTo>
                  <a:lnTo>
                    <a:pt x="125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96879" y="5510101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9229" y="0"/>
                  </a:lnTo>
                </a:path>
              </a:pathLst>
            </a:custGeom>
            <a:ln w="906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998904" y="5598667"/>
            <a:ext cx="27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≠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74420"/>
            <a:ext cx="7407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message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events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only when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corresponding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activity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would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simply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receive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 do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nothing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641" y="2306365"/>
            <a:ext cx="3504183" cy="3964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19379" y="4186326"/>
            <a:ext cx="394970" cy="354965"/>
            <a:chOff x="5219379" y="4186326"/>
            <a:chExt cx="394970" cy="354965"/>
          </a:xfrm>
        </p:grpSpPr>
        <p:sp>
          <p:nvSpPr>
            <p:cNvPr id="5" name="object 5"/>
            <p:cNvSpPr/>
            <p:nvPr/>
          </p:nvSpPr>
          <p:spPr>
            <a:xfrm>
              <a:off x="5225729" y="4192676"/>
              <a:ext cx="382270" cy="342265"/>
            </a:xfrm>
            <a:custGeom>
              <a:avLst/>
              <a:gdLst/>
              <a:ahLst/>
              <a:cxnLst/>
              <a:rect l="l" t="t" r="r" b="b"/>
              <a:pathLst>
                <a:path w="382270" h="342264">
                  <a:moveTo>
                    <a:pt x="211014" y="0"/>
                  </a:moveTo>
                  <a:lnTo>
                    <a:pt x="211014" y="85411"/>
                  </a:lnTo>
                  <a:lnTo>
                    <a:pt x="0" y="85411"/>
                  </a:lnTo>
                  <a:lnTo>
                    <a:pt x="0" y="256233"/>
                  </a:lnTo>
                  <a:lnTo>
                    <a:pt x="211014" y="256233"/>
                  </a:lnTo>
                  <a:lnTo>
                    <a:pt x="211014" y="341645"/>
                  </a:lnTo>
                  <a:lnTo>
                    <a:pt x="381836" y="170822"/>
                  </a:lnTo>
                  <a:lnTo>
                    <a:pt x="211014" y="0"/>
                  </a:lnTo>
                  <a:close/>
                </a:path>
              </a:pathLst>
            </a:custGeom>
            <a:solidFill>
              <a:srgbClr val="98C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25729" y="4192676"/>
              <a:ext cx="382270" cy="342265"/>
            </a:xfrm>
            <a:custGeom>
              <a:avLst/>
              <a:gdLst/>
              <a:ahLst/>
              <a:cxnLst/>
              <a:rect l="l" t="t" r="r" b="b"/>
              <a:pathLst>
                <a:path w="382270" h="342264">
                  <a:moveTo>
                    <a:pt x="0" y="85411"/>
                  </a:moveTo>
                  <a:lnTo>
                    <a:pt x="211014" y="85411"/>
                  </a:lnTo>
                  <a:lnTo>
                    <a:pt x="211014" y="0"/>
                  </a:lnTo>
                  <a:lnTo>
                    <a:pt x="381837" y="170822"/>
                  </a:lnTo>
                  <a:lnTo>
                    <a:pt x="211014" y="341645"/>
                  </a:lnTo>
                  <a:lnTo>
                    <a:pt x="211014" y="256234"/>
                  </a:lnTo>
                  <a:lnTo>
                    <a:pt x="0" y="256234"/>
                  </a:lnTo>
                  <a:lnTo>
                    <a:pt x="0" y="854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3072" y="2301157"/>
            <a:ext cx="3778468" cy="398041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0199" y="373380"/>
            <a:ext cx="3753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So,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what?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8240" y="1777516"/>
            <a:ext cx="6078220" cy="220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640" algn="just">
              <a:lnSpc>
                <a:spcPct val="100000"/>
              </a:lnSpc>
              <a:spcBef>
                <a:spcPts val="105"/>
              </a:spcBef>
            </a:pPr>
            <a:r>
              <a:rPr sz="1800" b="1" spc="30" dirty="0">
                <a:latin typeface="Arial"/>
                <a:cs typeface="Arial"/>
              </a:rPr>
              <a:t>Start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45" dirty="0">
                <a:latin typeface="Arial"/>
                <a:cs typeface="Arial"/>
              </a:rPr>
              <a:t>Timer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Event </a:t>
            </a:r>
            <a:r>
              <a:rPr sz="1800" spc="45" dirty="0">
                <a:latin typeface="Arial MT"/>
                <a:cs typeface="Arial MT"/>
              </a:rPr>
              <a:t>–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Indicates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that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instance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created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at </a:t>
            </a:r>
            <a:r>
              <a:rPr sz="1800" spc="20" dirty="0">
                <a:latin typeface="Arial MT"/>
                <a:cs typeface="Arial MT"/>
              </a:rPr>
              <a:t>certain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date(s)/time(s),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e.g.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start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at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6pm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every</a:t>
            </a:r>
            <a:r>
              <a:rPr sz="1800" spc="30" dirty="0">
                <a:latin typeface="Arial MT"/>
                <a:cs typeface="Arial MT"/>
              </a:rPr>
              <a:t> Friday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35" dirty="0">
                <a:latin typeface="Arial"/>
                <a:cs typeface="Arial"/>
              </a:rPr>
              <a:t>Intermediate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Timer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Event </a:t>
            </a:r>
            <a:r>
              <a:rPr sz="1800" spc="50" dirty="0">
                <a:latin typeface="Arial MT"/>
                <a:cs typeface="Arial MT"/>
              </a:rPr>
              <a:t>–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Triggered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certain </a:t>
            </a:r>
            <a:r>
              <a:rPr sz="1800" spc="35" dirty="0">
                <a:latin typeface="Arial MT"/>
                <a:cs typeface="Arial MT"/>
              </a:rPr>
              <a:t>date(s)/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time(s), </a:t>
            </a:r>
            <a:r>
              <a:rPr sz="1800" spc="40" dirty="0">
                <a:latin typeface="Arial MT"/>
                <a:cs typeface="Arial MT"/>
              </a:rPr>
              <a:t>or </a:t>
            </a:r>
            <a:r>
              <a:rPr sz="1800" spc="25" dirty="0">
                <a:latin typeface="Arial MT"/>
                <a:cs typeface="Arial MT"/>
              </a:rPr>
              <a:t>after </a:t>
            </a:r>
            <a:r>
              <a:rPr sz="1800" spc="50" dirty="0">
                <a:latin typeface="Arial MT"/>
                <a:cs typeface="Arial MT"/>
              </a:rPr>
              <a:t>a </a:t>
            </a:r>
            <a:r>
              <a:rPr sz="1800" spc="45" dirty="0">
                <a:latin typeface="Arial MT"/>
                <a:cs typeface="Arial MT"/>
              </a:rPr>
              <a:t>time </a:t>
            </a:r>
            <a:r>
              <a:rPr sz="1800" spc="30" dirty="0">
                <a:latin typeface="Arial MT"/>
                <a:cs typeface="Arial MT"/>
              </a:rPr>
              <a:t>interval </a:t>
            </a:r>
            <a:r>
              <a:rPr sz="1800" spc="35" dirty="0">
                <a:latin typeface="Arial MT"/>
                <a:cs typeface="Arial MT"/>
              </a:rPr>
              <a:t>has elapsed </a:t>
            </a:r>
            <a:r>
              <a:rPr sz="1800" spc="40" dirty="0">
                <a:latin typeface="Arial MT"/>
                <a:cs typeface="Arial MT"/>
              </a:rPr>
              <a:t>since </a:t>
            </a:r>
            <a:r>
              <a:rPr sz="1800" spc="45" dirty="0">
                <a:latin typeface="Arial MT"/>
                <a:cs typeface="Arial MT"/>
              </a:rPr>
              <a:t>the 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moment</a:t>
            </a:r>
            <a:r>
              <a:rPr sz="1800" spc="25" dirty="0">
                <a:latin typeface="Arial MT"/>
                <a:cs typeface="Arial MT"/>
              </a:rPr>
              <a:t> the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event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is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“enabled”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(delay)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1055" y="1893725"/>
            <a:ext cx="575945" cy="553085"/>
            <a:chOff x="1151055" y="1893725"/>
            <a:chExt cx="575945" cy="553085"/>
          </a:xfrm>
        </p:grpSpPr>
        <p:sp>
          <p:nvSpPr>
            <p:cNvPr id="4" name="object 4"/>
            <p:cNvSpPr/>
            <p:nvPr/>
          </p:nvSpPr>
          <p:spPr>
            <a:xfrm>
              <a:off x="1158043" y="1900713"/>
              <a:ext cx="561975" cy="539115"/>
            </a:xfrm>
            <a:custGeom>
              <a:avLst/>
              <a:gdLst/>
              <a:ahLst/>
              <a:cxnLst/>
              <a:rect l="l" t="t" r="r" b="b"/>
              <a:pathLst>
                <a:path w="561975" h="539114">
                  <a:moveTo>
                    <a:pt x="561886" y="269402"/>
                  </a:moveTo>
                  <a:lnTo>
                    <a:pt x="557360" y="220984"/>
                  </a:lnTo>
                  <a:lnTo>
                    <a:pt x="544310" y="175410"/>
                  </a:lnTo>
                  <a:lnTo>
                    <a:pt x="523531" y="133441"/>
                  </a:lnTo>
                  <a:lnTo>
                    <a:pt x="495814" y="95840"/>
                  </a:lnTo>
                  <a:lnTo>
                    <a:pt x="461954" y="63368"/>
                  </a:lnTo>
                  <a:lnTo>
                    <a:pt x="422744" y="36787"/>
                  </a:lnTo>
                  <a:lnTo>
                    <a:pt x="378976" y="16857"/>
                  </a:lnTo>
                  <a:lnTo>
                    <a:pt x="331445" y="4341"/>
                  </a:lnTo>
                  <a:lnTo>
                    <a:pt x="280943" y="0"/>
                  </a:lnTo>
                  <a:lnTo>
                    <a:pt x="230445" y="4341"/>
                  </a:lnTo>
                  <a:lnTo>
                    <a:pt x="182917" y="16857"/>
                  </a:lnTo>
                  <a:lnTo>
                    <a:pt x="139150" y="36787"/>
                  </a:lnTo>
                  <a:lnTo>
                    <a:pt x="99939" y="63368"/>
                  </a:lnTo>
                  <a:lnTo>
                    <a:pt x="66077" y="95840"/>
                  </a:lnTo>
                  <a:lnTo>
                    <a:pt x="38359" y="133441"/>
                  </a:lnTo>
                  <a:lnTo>
                    <a:pt x="17577" y="175410"/>
                  </a:lnTo>
                  <a:lnTo>
                    <a:pt x="4526" y="220984"/>
                  </a:lnTo>
                  <a:lnTo>
                    <a:pt x="0" y="269402"/>
                  </a:lnTo>
                  <a:lnTo>
                    <a:pt x="4526" y="317779"/>
                  </a:lnTo>
                  <a:lnTo>
                    <a:pt x="17577" y="363315"/>
                  </a:lnTo>
                  <a:lnTo>
                    <a:pt x="38359" y="405250"/>
                  </a:lnTo>
                  <a:lnTo>
                    <a:pt x="66077" y="442822"/>
                  </a:lnTo>
                  <a:lnTo>
                    <a:pt x="99939" y="475271"/>
                  </a:lnTo>
                  <a:lnTo>
                    <a:pt x="139150" y="501834"/>
                  </a:lnTo>
                  <a:lnTo>
                    <a:pt x="182917" y="521750"/>
                  </a:lnTo>
                  <a:lnTo>
                    <a:pt x="230445" y="534258"/>
                  </a:lnTo>
                  <a:lnTo>
                    <a:pt x="280943" y="538596"/>
                  </a:lnTo>
                  <a:lnTo>
                    <a:pt x="331445" y="534258"/>
                  </a:lnTo>
                  <a:lnTo>
                    <a:pt x="378976" y="521750"/>
                  </a:lnTo>
                  <a:lnTo>
                    <a:pt x="422744" y="501834"/>
                  </a:lnTo>
                  <a:lnTo>
                    <a:pt x="461954" y="475271"/>
                  </a:lnTo>
                  <a:lnTo>
                    <a:pt x="495814" y="442822"/>
                  </a:lnTo>
                  <a:lnTo>
                    <a:pt x="523531" y="405250"/>
                  </a:lnTo>
                  <a:lnTo>
                    <a:pt x="544310" y="363315"/>
                  </a:lnTo>
                  <a:lnTo>
                    <a:pt x="557360" y="317779"/>
                  </a:lnTo>
                  <a:lnTo>
                    <a:pt x="561886" y="269402"/>
                  </a:lnTo>
                  <a:close/>
                </a:path>
                <a:path w="561975" h="539114">
                  <a:moveTo>
                    <a:pt x="483230" y="269402"/>
                  </a:moveTo>
                  <a:lnTo>
                    <a:pt x="477888" y="224918"/>
                  </a:lnTo>
                  <a:lnTo>
                    <a:pt x="462669" y="184086"/>
                  </a:lnTo>
                  <a:lnTo>
                    <a:pt x="438790" y="148070"/>
                  </a:lnTo>
                  <a:lnTo>
                    <a:pt x="407463" y="118032"/>
                  </a:lnTo>
                  <a:lnTo>
                    <a:pt x="369903" y="95137"/>
                  </a:lnTo>
                  <a:lnTo>
                    <a:pt x="327325" y="80547"/>
                  </a:lnTo>
                  <a:lnTo>
                    <a:pt x="280943" y="75425"/>
                  </a:lnTo>
                  <a:lnTo>
                    <a:pt x="234561" y="80547"/>
                  </a:lnTo>
                  <a:lnTo>
                    <a:pt x="191984" y="95137"/>
                  </a:lnTo>
                  <a:lnTo>
                    <a:pt x="154426" y="118032"/>
                  </a:lnTo>
                  <a:lnTo>
                    <a:pt x="123102" y="148070"/>
                  </a:lnTo>
                  <a:lnTo>
                    <a:pt x="99224" y="184086"/>
                  </a:lnTo>
                  <a:lnTo>
                    <a:pt x="84007" y="224918"/>
                  </a:lnTo>
                  <a:lnTo>
                    <a:pt x="78665" y="269402"/>
                  </a:lnTo>
                  <a:lnTo>
                    <a:pt x="84007" y="313816"/>
                  </a:lnTo>
                  <a:lnTo>
                    <a:pt x="99224" y="354598"/>
                  </a:lnTo>
                  <a:lnTo>
                    <a:pt x="123102" y="390580"/>
                  </a:lnTo>
                  <a:lnTo>
                    <a:pt x="154426" y="420597"/>
                  </a:lnTo>
                  <a:lnTo>
                    <a:pt x="191984" y="443482"/>
                  </a:lnTo>
                  <a:lnTo>
                    <a:pt x="234561" y="458069"/>
                  </a:lnTo>
                  <a:lnTo>
                    <a:pt x="280943" y="463190"/>
                  </a:lnTo>
                  <a:lnTo>
                    <a:pt x="327325" y="458069"/>
                  </a:lnTo>
                  <a:lnTo>
                    <a:pt x="369903" y="443482"/>
                  </a:lnTo>
                  <a:lnTo>
                    <a:pt x="407463" y="420597"/>
                  </a:lnTo>
                  <a:lnTo>
                    <a:pt x="438790" y="390580"/>
                  </a:lnTo>
                  <a:lnTo>
                    <a:pt x="462669" y="354598"/>
                  </a:lnTo>
                  <a:lnTo>
                    <a:pt x="477888" y="313816"/>
                  </a:lnTo>
                  <a:lnTo>
                    <a:pt x="483230" y="269402"/>
                  </a:lnTo>
                  <a:close/>
                </a:path>
                <a:path w="561975" h="539114">
                  <a:moveTo>
                    <a:pt x="280943" y="269402"/>
                  </a:moveTo>
                  <a:lnTo>
                    <a:pt x="382096" y="269402"/>
                  </a:lnTo>
                </a:path>
              </a:pathLst>
            </a:custGeom>
            <a:ln w="1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376" y="1976138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-7136" y="8074"/>
                  </a:moveTo>
                  <a:lnTo>
                    <a:pt x="7136" y="8074"/>
                  </a:lnTo>
                </a:path>
              </a:pathLst>
            </a:custGeom>
            <a:ln w="16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3376" y="23423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7136" y="6279"/>
                  </a:moveTo>
                  <a:lnTo>
                    <a:pt x="7136" y="6279"/>
                  </a:lnTo>
                </a:path>
              </a:pathLst>
            </a:custGeom>
            <a:ln w="12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8795" y="216460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85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708" y="2162706"/>
              <a:ext cx="28575" cy="1905"/>
            </a:xfrm>
            <a:custGeom>
              <a:avLst/>
              <a:gdLst/>
              <a:ahLst/>
              <a:cxnLst/>
              <a:rect l="l" t="t" r="r" b="b"/>
              <a:pathLst>
                <a:path w="28575" h="1905">
                  <a:moveTo>
                    <a:pt x="-6841" y="949"/>
                  </a:moveTo>
                  <a:lnTo>
                    <a:pt x="35097" y="949"/>
                  </a:lnTo>
                </a:path>
              </a:pathLst>
            </a:custGeom>
            <a:ln w="15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4806" y="2003116"/>
              <a:ext cx="337185" cy="323215"/>
            </a:xfrm>
            <a:custGeom>
              <a:avLst/>
              <a:gdLst/>
              <a:ahLst/>
              <a:cxnLst/>
              <a:rect l="l" t="t" r="r" b="b"/>
              <a:pathLst>
                <a:path w="337184" h="323214">
                  <a:moveTo>
                    <a:pt x="68466" y="1709"/>
                  </a:moveTo>
                  <a:lnTo>
                    <a:pt x="269703" y="323093"/>
                  </a:lnTo>
                </a:path>
                <a:path w="337184" h="323214">
                  <a:moveTo>
                    <a:pt x="0" y="69915"/>
                  </a:moveTo>
                  <a:lnTo>
                    <a:pt x="337139" y="258383"/>
                  </a:lnTo>
                </a:path>
                <a:path w="337184" h="323214">
                  <a:moveTo>
                    <a:pt x="269703" y="0"/>
                  </a:moveTo>
                  <a:lnTo>
                    <a:pt x="67416" y="323093"/>
                  </a:lnTo>
                </a:path>
                <a:path w="337184" h="323214">
                  <a:moveTo>
                    <a:pt x="337139" y="69915"/>
                  </a:moveTo>
                  <a:lnTo>
                    <a:pt x="0" y="253063"/>
                  </a:lnTo>
                </a:path>
                <a:path w="337184" h="323214">
                  <a:moveTo>
                    <a:pt x="168569" y="161489"/>
                  </a:moveTo>
                  <a:lnTo>
                    <a:pt x="224746" y="21468"/>
                  </a:lnTo>
                </a:path>
              </a:pathLst>
            </a:custGeom>
            <a:ln w="1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4806" y="2003116"/>
              <a:ext cx="348615" cy="334010"/>
            </a:xfrm>
            <a:custGeom>
              <a:avLst/>
              <a:gdLst/>
              <a:ahLst/>
              <a:cxnLst/>
              <a:rect l="l" t="t" r="r" b="b"/>
              <a:pathLst>
                <a:path w="348615" h="334010">
                  <a:moveTo>
                    <a:pt x="174179" y="0"/>
                  </a:moveTo>
                  <a:lnTo>
                    <a:pt x="127875" y="5958"/>
                  </a:lnTo>
                  <a:lnTo>
                    <a:pt x="86266" y="22777"/>
                  </a:lnTo>
                  <a:lnTo>
                    <a:pt x="51015" y="48874"/>
                  </a:lnTo>
                  <a:lnTo>
                    <a:pt x="23780" y="82666"/>
                  </a:lnTo>
                  <a:lnTo>
                    <a:pt x="6221" y="122569"/>
                  </a:lnTo>
                  <a:lnTo>
                    <a:pt x="0" y="166999"/>
                  </a:lnTo>
                  <a:lnTo>
                    <a:pt x="6221" y="211354"/>
                  </a:lnTo>
                  <a:lnTo>
                    <a:pt x="23780" y="251213"/>
                  </a:lnTo>
                  <a:lnTo>
                    <a:pt x="51015" y="284986"/>
                  </a:lnTo>
                  <a:lnTo>
                    <a:pt x="86266" y="311080"/>
                  </a:lnTo>
                  <a:lnTo>
                    <a:pt x="127875" y="327903"/>
                  </a:lnTo>
                  <a:lnTo>
                    <a:pt x="174179" y="333865"/>
                  </a:lnTo>
                  <a:lnTo>
                    <a:pt x="220485" y="327903"/>
                  </a:lnTo>
                  <a:lnTo>
                    <a:pt x="262096" y="311080"/>
                  </a:lnTo>
                  <a:lnTo>
                    <a:pt x="297353" y="284986"/>
                  </a:lnTo>
                  <a:lnTo>
                    <a:pt x="324593" y="251213"/>
                  </a:lnTo>
                  <a:lnTo>
                    <a:pt x="342155" y="211354"/>
                  </a:lnTo>
                  <a:lnTo>
                    <a:pt x="348379" y="166999"/>
                  </a:lnTo>
                  <a:lnTo>
                    <a:pt x="342155" y="122569"/>
                  </a:lnTo>
                  <a:lnTo>
                    <a:pt x="324593" y="82666"/>
                  </a:lnTo>
                  <a:lnTo>
                    <a:pt x="297353" y="48874"/>
                  </a:lnTo>
                  <a:lnTo>
                    <a:pt x="262096" y="22777"/>
                  </a:lnTo>
                  <a:lnTo>
                    <a:pt x="220485" y="5958"/>
                  </a:lnTo>
                  <a:lnTo>
                    <a:pt x="174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6349" y="2003116"/>
              <a:ext cx="123825" cy="167005"/>
            </a:xfrm>
            <a:custGeom>
              <a:avLst/>
              <a:gdLst/>
              <a:ahLst/>
              <a:cxnLst/>
              <a:rect l="l" t="t" r="r" b="b"/>
              <a:pathLst>
                <a:path w="123825" h="167005">
                  <a:moveTo>
                    <a:pt x="29951" y="0"/>
                  </a:moveTo>
                  <a:lnTo>
                    <a:pt x="0" y="166239"/>
                  </a:lnTo>
                  <a:lnTo>
                    <a:pt x="123731" y="166999"/>
                  </a:lnTo>
                </a:path>
              </a:pathLst>
            </a:custGeom>
            <a:ln w="1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37707" y="3183135"/>
            <a:ext cx="575945" cy="553085"/>
            <a:chOff x="1937707" y="3183135"/>
            <a:chExt cx="575945" cy="553085"/>
          </a:xfrm>
        </p:grpSpPr>
        <p:sp>
          <p:nvSpPr>
            <p:cNvPr id="13" name="object 13"/>
            <p:cNvSpPr/>
            <p:nvPr/>
          </p:nvSpPr>
          <p:spPr>
            <a:xfrm>
              <a:off x="1944695" y="3190123"/>
              <a:ext cx="561975" cy="539115"/>
            </a:xfrm>
            <a:custGeom>
              <a:avLst/>
              <a:gdLst/>
              <a:ahLst/>
              <a:cxnLst/>
              <a:rect l="l" t="t" r="r" b="b"/>
              <a:pathLst>
                <a:path w="561975" h="539114">
                  <a:moveTo>
                    <a:pt x="561886" y="269269"/>
                  </a:moveTo>
                  <a:lnTo>
                    <a:pt x="557360" y="220870"/>
                  </a:lnTo>
                  <a:lnTo>
                    <a:pt x="544310" y="175316"/>
                  </a:lnTo>
                  <a:lnTo>
                    <a:pt x="523531" y="133368"/>
                  </a:lnTo>
                  <a:lnTo>
                    <a:pt x="495814" y="95786"/>
                  </a:lnTo>
                  <a:lnTo>
                    <a:pt x="461954" y="63332"/>
                  </a:lnTo>
                  <a:lnTo>
                    <a:pt x="422744" y="36765"/>
                  </a:lnTo>
                  <a:lnTo>
                    <a:pt x="378976" y="16847"/>
                  </a:lnTo>
                  <a:lnTo>
                    <a:pt x="331445" y="4338"/>
                  </a:lnTo>
                  <a:lnTo>
                    <a:pt x="280943" y="0"/>
                  </a:lnTo>
                  <a:lnTo>
                    <a:pt x="230445" y="4338"/>
                  </a:lnTo>
                  <a:lnTo>
                    <a:pt x="182917" y="16847"/>
                  </a:lnTo>
                  <a:lnTo>
                    <a:pt x="139150" y="36765"/>
                  </a:lnTo>
                  <a:lnTo>
                    <a:pt x="99939" y="63332"/>
                  </a:lnTo>
                  <a:lnTo>
                    <a:pt x="66077" y="95786"/>
                  </a:lnTo>
                  <a:lnTo>
                    <a:pt x="38359" y="133368"/>
                  </a:lnTo>
                  <a:lnTo>
                    <a:pt x="17577" y="175316"/>
                  </a:lnTo>
                  <a:lnTo>
                    <a:pt x="4526" y="220870"/>
                  </a:lnTo>
                  <a:lnTo>
                    <a:pt x="0" y="269269"/>
                  </a:lnTo>
                  <a:lnTo>
                    <a:pt x="4526" y="317674"/>
                  </a:lnTo>
                  <a:lnTo>
                    <a:pt x="17577" y="363232"/>
                  </a:lnTo>
                  <a:lnTo>
                    <a:pt x="38359" y="405184"/>
                  </a:lnTo>
                  <a:lnTo>
                    <a:pt x="66077" y="442768"/>
                  </a:lnTo>
                  <a:lnTo>
                    <a:pt x="99939" y="475224"/>
                  </a:lnTo>
                  <a:lnTo>
                    <a:pt x="139150" y="501792"/>
                  </a:lnTo>
                  <a:lnTo>
                    <a:pt x="182917" y="521711"/>
                  </a:lnTo>
                  <a:lnTo>
                    <a:pt x="230445" y="534220"/>
                  </a:lnTo>
                  <a:lnTo>
                    <a:pt x="280943" y="538558"/>
                  </a:lnTo>
                  <a:lnTo>
                    <a:pt x="331445" y="534220"/>
                  </a:lnTo>
                  <a:lnTo>
                    <a:pt x="378976" y="521711"/>
                  </a:lnTo>
                  <a:lnTo>
                    <a:pt x="422744" y="501792"/>
                  </a:lnTo>
                  <a:lnTo>
                    <a:pt x="461954" y="475224"/>
                  </a:lnTo>
                  <a:lnTo>
                    <a:pt x="495814" y="442768"/>
                  </a:lnTo>
                  <a:lnTo>
                    <a:pt x="523531" y="405184"/>
                  </a:lnTo>
                  <a:lnTo>
                    <a:pt x="544310" y="363232"/>
                  </a:lnTo>
                  <a:lnTo>
                    <a:pt x="557360" y="317674"/>
                  </a:lnTo>
                  <a:lnTo>
                    <a:pt x="561886" y="269269"/>
                  </a:lnTo>
                  <a:close/>
                </a:path>
                <a:path w="561975" h="539114">
                  <a:moveTo>
                    <a:pt x="528188" y="269269"/>
                  </a:moveTo>
                  <a:lnTo>
                    <a:pt x="523165" y="221516"/>
                  </a:lnTo>
                  <a:lnTo>
                    <a:pt x="508759" y="177037"/>
                  </a:lnTo>
                  <a:lnTo>
                    <a:pt x="485964" y="136788"/>
                  </a:lnTo>
                  <a:lnTo>
                    <a:pt x="455774" y="101719"/>
                  </a:lnTo>
                  <a:lnTo>
                    <a:pt x="419183" y="72785"/>
                  </a:lnTo>
                  <a:lnTo>
                    <a:pt x="377184" y="50938"/>
                  </a:lnTo>
                  <a:lnTo>
                    <a:pt x="330773" y="37131"/>
                  </a:lnTo>
                  <a:lnTo>
                    <a:pt x="280943" y="32316"/>
                  </a:lnTo>
                  <a:lnTo>
                    <a:pt x="231119" y="37131"/>
                  </a:lnTo>
                  <a:lnTo>
                    <a:pt x="184712" y="50938"/>
                  </a:lnTo>
                  <a:lnTo>
                    <a:pt x="142717" y="72785"/>
                  </a:lnTo>
                  <a:lnTo>
                    <a:pt x="106129" y="101719"/>
                  </a:lnTo>
                  <a:lnTo>
                    <a:pt x="75940" y="136788"/>
                  </a:lnTo>
                  <a:lnTo>
                    <a:pt x="53146" y="177037"/>
                  </a:lnTo>
                  <a:lnTo>
                    <a:pt x="38740" y="221516"/>
                  </a:lnTo>
                  <a:lnTo>
                    <a:pt x="33717" y="269269"/>
                  </a:lnTo>
                  <a:lnTo>
                    <a:pt x="38740" y="317029"/>
                  </a:lnTo>
                  <a:lnTo>
                    <a:pt x="53146" y="361512"/>
                  </a:lnTo>
                  <a:lnTo>
                    <a:pt x="75940" y="401766"/>
                  </a:lnTo>
                  <a:lnTo>
                    <a:pt x="106129" y="436836"/>
                  </a:lnTo>
                  <a:lnTo>
                    <a:pt x="142717" y="465772"/>
                  </a:lnTo>
                  <a:lnTo>
                    <a:pt x="184712" y="487620"/>
                  </a:lnTo>
                  <a:lnTo>
                    <a:pt x="231119" y="501427"/>
                  </a:lnTo>
                  <a:lnTo>
                    <a:pt x="280943" y="506241"/>
                  </a:lnTo>
                  <a:lnTo>
                    <a:pt x="330773" y="501427"/>
                  </a:lnTo>
                  <a:lnTo>
                    <a:pt x="377184" y="487620"/>
                  </a:lnTo>
                  <a:lnTo>
                    <a:pt x="419183" y="465772"/>
                  </a:lnTo>
                  <a:lnTo>
                    <a:pt x="455774" y="436836"/>
                  </a:lnTo>
                  <a:lnTo>
                    <a:pt x="485964" y="401766"/>
                  </a:lnTo>
                  <a:lnTo>
                    <a:pt x="508759" y="361512"/>
                  </a:lnTo>
                  <a:lnTo>
                    <a:pt x="523165" y="317029"/>
                  </a:lnTo>
                  <a:lnTo>
                    <a:pt x="528188" y="269269"/>
                  </a:lnTo>
                  <a:close/>
                </a:path>
                <a:path w="561975" h="539114">
                  <a:moveTo>
                    <a:pt x="483230" y="269269"/>
                  </a:moveTo>
                  <a:lnTo>
                    <a:pt x="477888" y="224815"/>
                  </a:lnTo>
                  <a:lnTo>
                    <a:pt x="462669" y="184009"/>
                  </a:lnTo>
                  <a:lnTo>
                    <a:pt x="438790" y="148014"/>
                  </a:lnTo>
                  <a:lnTo>
                    <a:pt x="407463" y="117992"/>
                  </a:lnTo>
                  <a:lnTo>
                    <a:pt x="369903" y="95109"/>
                  </a:lnTo>
                  <a:lnTo>
                    <a:pt x="327325" y="80525"/>
                  </a:lnTo>
                  <a:lnTo>
                    <a:pt x="280943" y="75406"/>
                  </a:lnTo>
                  <a:lnTo>
                    <a:pt x="234561" y="80525"/>
                  </a:lnTo>
                  <a:lnTo>
                    <a:pt x="191986" y="95109"/>
                  </a:lnTo>
                  <a:lnTo>
                    <a:pt x="154430" y="117992"/>
                  </a:lnTo>
                  <a:lnTo>
                    <a:pt x="123108" y="148014"/>
                  </a:lnTo>
                  <a:lnTo>
                    <a:pt x="99232" y="184009"/>
                  </a:lnTo>
                  <a:lnTo>
                    <a:pt x="84016" y="224815"/>
                  </a:lnTo>
                  <a:lnTo>
                    <a:pt x="78675" y="269269"/>
                  </a:lnTo>
                  <a:lnTo>
                    <a:pt x="84016" y="313725"/>
                  </a:lnTo>
                  <a:lnTo>
                    <a:pt x="99232" y="354534"/>
                  </a:lnTo>
                  <a:lnTo>
                    <a:pt x="123108" y="390533"/>
                  </a:lnTo>
                  <a:lnTo>
                    <a:pt x="154430" y="420558"/>
                  </a:lnTo>
                  <a:lnTo>
                    <a:pt x="191986" y="443445"/>
                  </a:lnTo>
                  <a:lnTo>
                    <a:pt x="234561" y="458031"/>
                  </a:lnTo>
                  <a:lnTo>
                    <a:pt x="280943" y="463152"/>
                  </a:lnTo>
                  <a:lnTo>
                    <a:pt x="327325" y="458031"/>
                  </a:lnTo>
                  <a:lnTo>
                    <a:pt x="369903" y="443445"/>
                  </a:lnTo>
                  <a:lnTo>
                    <a:pt x="407463" y="420558"/>
                  </a:lnTo>
                  <a:lnTo>
                    <a:pt x="438790" y="390533"/>
                  </a:lnTo>
                  <a:lnTo>
                    <a:pt x="462669" y="354534"/>
                  </a:lnTo>
                  <a:lnTo>
                    <a:pt x="477888" y="313725"/>
                  </a:lnTo>
                  <a:lnTo>
                    <a:pt x="483230" y="269269"/>
                  </a:lnTo>
                  <a:close/>
                </a:path>
                <a:path w="561975" h="539114">
                  <a:moveTo>
                    <a:pt x="280943" y="269269"/>
                  </a:moveTo>
                  <a:lnTo>
                    <a:pt x="382096" y="269269"/>
                  </a:lnTo>
                </a:path>
              </a:pathLst>
            </a:custGeom>
            <a:ln w="1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0028" y="3265529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-7136" y="8074"/>
                  </a:moveTo>
                  <a:lnTo>
                    <a:pt x="7136" y="8074"/>
                  </a:lnTo>
                </a:path>
              </a:pathLst>
            </a:custGeom>
            <a:ln w="16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0028" y="36317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7136" y="6288"/>
                  </a:moveTo>
                  <a:lnTo>
                    <a:pt x="7136" y="6288"/>
                  </a:lnTo>
                </a:path>
              </a:pathLst>
            </a:custGeom>
            <a:ln w="12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5447" y="345401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4985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370" y="3452154"/>
              <a:ext cx="28575" cy="1905"/>
            </a:xfrm>
            <a:custGeom>
              <a:avLst/>
              <a:gdLst/>
              <a:ahLst/>
              <a:cxnLst/>
              <a:rect l="l" t="t" r="r" b="b"/>
              <a:pathLst>
                <a:path w="28575" h="1904">
                  <a:moveTo>
                    <a:pt x="-6840" y="930"/>
                  </a:moveTo>
                  <a:lnTo>
                    <a:pt x="35087" y="930"/>
                  </a:lnTo>
                </a:path>
              </a:pathLst>
            </a:custGeom>
            <a:ln w="15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1459" y="3292451"/>
              <a:ext cx="337185" cy="323215"/>
            </a:xfrm>
            <a:custGeom>
              <a:avLst/>
              <a:gdLst/>
              <a:ahLst/>
              <a:cxnLst/>
              <a:rect l="l" t="t" r="r" b="b"/>
              <a:pathLst>
                <a:path w="337185" h="323214">
                  <a:moveTo>
                    <a:pt x="68466" y="1652"/>
                  </a:moveTo>
                  <a:lnTo>
                    <a:pt x="269703" y="323131"/>
                  </a:lnTo>
                </a:path>
                <a:path w="337185" h="323214">
                  <a:moveTo>
                    <a:pt x="0" y="70010"/>
                  </a:moveTo>
                  <a:lnTo>
                    <a:pt x="337139" y="258497"/>
                  </a:lnTo>
                </a:path>
                <a:path w="337185" h="323214">
                  <a:moveTo>
                    <a:pt x="269703" y="0"/>
                  </a:moveTo>
                  <a:lnTo>
                    <a:pt x="67416" y="323131"/>
                  </a:lnTo>
                </a:path>
                <a:path w="337185" h="323214">
                  <a:moveTo>
                    <a:pt x="337139" y="70010"/>
                  </a:moveTo>
                  <a:lnTo>
                    <a:pt x="0" y="253120"/>
                  </a:lnTo>
                </a:path>
                <a:path w="337185" h="323214">
                  <a:moveTo>
                    <a:pt x="168569" y="161565"/>
                  </a:moveTo>
                  <a:lnTo>
                    <a:pt x="224746" y="21544"/>
                  </a:lnTo>
                </a:path>
              </a:pathLst>
            </a:custGeom>
            <a:ln w="1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1458" y="3292450"/>
              <a:ext cx="348615" cy="334010"/>
            </a:xfrm>
            <a:custGeom>
              <a:avLst/>
              <a:gdLst/>
              <a:ahLst/>
              <a:cxnLst/>
              <a:rect l="l" t="t" r="r" b="b"/>
              <a:pathLst>
                <a:path w="348614" h="334010">
                  <a:moveTo>
                    <a:pt x="174179" y="0"/>
                  </a:moveTo>
                  <a:lnTo>
                    <a:pt x="127875" y="5963"/>
                  </a:lnTo>
                  <a:lnTo>
                    <a:pt x="86267" y="22792"/>
                  </a:lnTo>
                  <a:lnTo>
                    <a:pt x="51015" y="48895"/>
                  </a:lnTo>
                  <a:lnTo>
                    <a:pt x="23780" y="82682"/>
                  </a:lnTo>
                  <a:lnTo>
                    <a:pt x="6221" y="122561"/>
                  </a:lnTo>
                  <a:lnTo>
                    <a:pt x="0" y="166941"/>
                  </a:lnTo>
                  <a:lnTo>
                    <a:pt x="6221" y="211330"/>
                  </a:lnTo>
                  <a:lnTo>
                    <a:pt x="23780" y="251215"/>
                  </a:lnTo>
                  <a:lnTo>
                    <a:pt x="51015" y="285005"/>
                  </a:lnTo>
                  <a:lnTo>
                    <a:pt x="86267" y="311110"/>
                  </a:lnTo>
                  <a:lnTo>
                    <a:pt x="127875" y="327940"/>
                  </a:lnTo>
                  <a:lnTo>
                    <a:pt x="174179" y="333903"/>
                  </a:lnTo>
                  <a:lnTo>
                    <a:pt x="220485" y="327940"/>
                  </a:lnTo>
                  <a:lnTo>
                    <a:pt x="262097" y="311110"/>
                  </a:lnTo>
                  <a:lnTo>
                    <a:pt x="297353" y="285005"/>
                  </a:lnTo>
                  <a:lnTo>
                    <a:pt x="324593" y="251215"/>
                  </a:lnTo>
                  <a:lnTo>
                    <a:pt x="342155" y="211330"/>
                  </a:lnTo>
                  <a:lnTo>
                    <a:pt x="348378" y="166941"/>
                  </a:lnTo>
                  <a:lnTo>
                    <a:pt x="342155" y="122561"/>
                  </a:lnTo>
                  <a:lnTo>
                    <a:pt x="324593" y="82682"/>
                  </a:lnTo>
                  <a:lnTo>
                    <a:pt x="297353" y="48895"/>
                  </a:lnTo>
                  <a:lnTo>
                    <a:pt x="262097" y="22792"/>
                  </a:lnTo>
                  <a:lnTo>
                    <a:pt x="220485" y="5963"/>
                  </a:lnTo>
                  <a:lnTo>
                    <a:pt x="174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3002" y="3292451"/>
              <a:ext cx="123825" cy="167005"/>
            </a:xfrm>
            <a:custGeom>
              <a:avLst/>
              <a:gdLst/>
              <a:ahLst/>
              <a:cxnLst/>
              <a:rect l="l" t="t" r="r" b="b"/>
              <a:pathLst>
                <a:path w="123825" h="167004">
                  <a:moveTo>
                    <a:pt x="29951" y="0"/>
                  </a:moveTo>
                  <a:lnTo>
                    <a:pt x="0" y="166201"/>
                  </a:lnTo>
                  <a:lnTo>
                    <a:pt x="123731" y="166942"/>
                  </a:lnTo>
                </a:path>
              </a:pathLst>
            </a:custGeom>
            <a:ln w="1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797077" y="1685267"/>
            <a:ext cx="14604" cy="2499995"/>
          </a:xfrm>
          <a:custGeom>
            <a:avLst/>
            <a:gdLst/>
            <a:ahLst/>
            <a:cxnLst/>
            <a:rect l="l" t="t" r="r" b="b"/>
            <a:pathLst>
              <a:path w="14605" h="2499995">
                <a:moveTo>
                  <a:pt x="14272" y="0"/>
                </a:moveTo>
                <a:lnTo>
                  <a:pt x="0" y="0"/>
                </a:lnTo>
                <a:lnTo>
                  <a:pt x="0" y="2499671"/>
                </a:lnTo>
                <a:lnTo>
                  <a:pt x="14272" y="2499671"/>
                </a:lnTo>
                <a:lnTo>
                  <a:pt x="14272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39927" y="1685267"/>
            <a:ext cx="14604" cy="2499995"/>
          </a:xfrm>
          <a:custGeom>
            <a:avLst/>
            <a:gdLst/>
            <a:ahLst/>
            <a:cxnLst/>
            <a:rect l="l" t="t" r="r" b="b"/>
            <a:pathLst>
              <a:path w="14605" h="2499995">
                <a:moveTo>
                  <a:pt x="14272" y="0"/>
                </a:moveTo>
                <a:lnTo>
                  <a:pt x="0" y="0"/>
                </a:lnTo>
                <a:lnTo>
                  <a:pt x="0" y="2499671"/>
                </a:lnTo>
                <a:lnTo>
                  <a:pt x="14272" y="2499671"/>
                </a:lnTo>
                <a:lnTo>
                  <a:pt x="14272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42071" y="1290863"/>
            <a:ext cx="159702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95400" algn="l"/>
              </a:tabLst>
            </a:pPr>
            <a:r>
              <a:rPr sz="1250" spc="65" dirty="0">
                <a:latin typeface="Trebuchet MS"/>
                <a:cs typeface="Trebuchet MS"/>
              </a:rPr>
              <a:t>Intermediate	</a:t>
            </a:r>
            <a:r>
              <a:rPr sz="1250" spc="70" dirty="0">
                <a:latin typeface="Trebuchet MS"/>
                <a:cs typeface="Trebuchet MS"/>
              </a:rPr>
              <a:t>End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1185941" y="1290863"/>
            <a:ext cx="410209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55" dirty="0">
                <a:latin typeface="Trebuchet MS"/>
                <a:cs typeface="Trebuchet MS"/>
              </a:rPr>
              <a:t>Start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2745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Temporal</a:t>
            </a:r>
            <a:r>
              <a:rPr spc="-75" dirty="0"/>
              <a:t> </a:t>
            </a:r>
            <a:r>
              <a:rPr spc="-15" dirty="0"/>
              <a:t>events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418083"/>
            <a:ext cx="4852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BPMN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Main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Recap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1444752"/>
            <a:ext cx="3770376" cy="2331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96740" y="1591563"/>
            <a:ext cx="1884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58589" y="2717418"/>
            <a:ext cx="538480" cy="538480"/>
            <a:chOff x="1958589" y="2717418"/>
            <a:chExt cx="538480" cy="538480"/>
          </a:xfrm>
        </p:grpSpPr>
        <p:sp>
          <p:nvSpPr>
            <p:cNvPr id="6" name="object 6"/>
            <p:cNvSpPr/>
            <p:nvPr/>
          </p:nvSpPr>
          <p:spPr>
            <a:xfrm>
              <a:off x="1963352" y="2722180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5" h="528955">
                  <a:moveTo>
                    <a:pt x="264287" y="0"/>
                  </a:moveTo>
                  <a:lnTo>
                    <a:pt x="0" y="264288"/>
                  </a:lnTo>
                  <a:lnTo>
                    <a:pt x="264287" y="528571"/>
                  </a:lnTo>
                  <a:lnTo>
                    <a:pt x="528575" y="264288"/>
                  </a:lnTo>
                  <a:lnTo>
                    <a:pt x="2642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3352" y="2722180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5" h="528955">
                  <a:moveTo>
                    <a:pt x="0" y="264287"/>
                  </a:moveTo>
                  <a:lnTo>
                    <a:pt x="264287" y="0"/>
                  </a:lnTo>
                  <a:lnTo>
                    <a:pt x="528575" y="264287"/>
                  </a:lnTo>
                  <a:lnTo>
                    <a:pt x="264287" y="528571"/>
                  </a:lnTo>
                  <a:lnTo>
                    <a:pt x="0" y="264287"/>
                  </a:lnTo>
                  <a:close/>
                </a:path>
              </a:pathLst>
            </a:custGeom>
            <a:ln w="8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7642" y="2921558"/>
            <a:ext cx="32004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 MT"/>
                <a:cs typeface="Arial MT"/>
              </a:rPr>
              <a:t>Gateway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54552" y="3054234"/>
            <a:ext cx="479425" cy="412115"/>
            <a:chOff x="2954552" y="3054234"/>
            <a:chExt cx="479425" cy="412115"/>
          </a:xfrm>
        </p:grpSpPr>
        <p:sp>
          <p:nvSpPr>
            <p:cNvPr id="10" name="object 10"/>
            <p:cNvSpPr/>
            <p:nvPr/>
          </p:nvSpPr>
          <p:spPr>
            <a:xfrm>
              <a:off x="2960267" y="3059949"/>
              <a:ext cx="467995" cy="400685"/>
            </a:xfrm>
            <a:custGeom>
              <a:avLst/>
              <a:gdLst/>
              <a:ahLst/>
              <a:cxnLst/>
              <a:rect l="l" t="t" r="r" b="b"/>
              <a:pathLst>
                <a:path w="467995" h="400685">
                  <a:moveTo>
                    <a:pt x="233716" y="0"/>
                  </a:moveTo>
                  <a:lnTo>
                    <a:pt x="180128" y="5288"/>
                  </a:lnTo>
                  <a:lnTo>
                    <a:pt x="130934" y="20352"/>
                  </a:lnTo>
                  <a:lnTo>
                    <a:pt x="87539" y="43990"/>
                  </a:lnTo>
                  <a:lnTo>
                    <a:pt x="51345" y="74999"/>
                  </a:lnTo>
                  <a:lnTo>
                    <a:pt x="23755" y="112176"/>
                  </a:lnTo>
                  <a:lnTo>
                    <a:pt x="6172" y="154320"/>
                  </a:lnTo>
                  <a:lnTo>
                    <a:pt x="0" y="200229"/>
                  </a:lnTo>
                  <a:lnTo>
                    <a:pt x="6172" y="246142"/>
                  </a:lnTo>
                  <a:lnTo>
                    <a:pt x="23755" y="288289"/>
                  </a:lnTo>
                  <a:lnTo>
                    <a:pt x="51345" y="325468"/>
                  </a:lnTo>
                  <a:lnTo>
                    <a:pt x="87539" y="356477"/>
                  </a:lnTo>
                  <a:lnTo>
                    <a:pt x="130934" y="380114"/>
                  </a:lnTo>
                  <a:lnTo>
                    <a:pt x="180128" y="395178"/>
                  </a:lnTo>
                  <a:lnTo>
                    <a:pt x="233716" y="400466"/>
                  </a:lnTo>
                  <a:lnTo>
                    <a:pt x="287308" y="395178"/>
                  </a:lnTo>
                  <a:lnTo>
                    <a:pt x="336503" y="380114"/>
                  </a:lnTo>
                  <a:lnTo>
                    <a:pt x="379898" y="356477"/>
                  </a:lnTo>
                  <a:lnTo>
                    <a:pt x="416092" y="325468"/>
                  </a:lnTo>
                  <a:lnTo>
                    <a:pt x="443680" y="288289"/>
                  </a:lnTo>
                  <a:lnTo>
                    <a:pt x="461262" y="246142"/>
                  </a:lnTo>
                  <a:lnTo>
                    <a:pt x="467434" y="200229"/>
                  </a:lnTo>
                  <a:lnTo>
                    <a:pt x="461262" y="154320"/>
                  </a:lnTo>
                  <a:lnTo>
                    <a:pt x="443680" y="112176"/>
                  </a:lnTo>
                  <a:lnTo>
                    <a:pt x="416092" y="74999"/>
                  </a:lnTo>
                  <a:lnTo>
                    <a:pt x="379898" y="43990"/>
                  </a:lnTo>
                  <a:lnTo>
                    <a:pt x="336503" y="20352"/>
                  </a:lnTo>
                  <a:lnTo>
                    <a:pt x="287308" y="5288"/>
                  </a:lnTo>
                  <a:lnTo>
                    <a:pt x="233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0267" y="3059949"/>
              <a:ext cx="467995" cy="400685"/>
            </a:xfrm>
            <a:custGeom>
              <a:avLst/>
              <a:gdLst/>
              <a:ahLst/>
              <a:cxnLst/>
              <a:rect l="l" t="t" r="r" b="b"/>
              <a:pathLst>
                <a:path w="467995" h="400685">
                  <a:moveTo>
                    <a:pt x="467434" y="200229"/>
                  </a:moveTo>
                  <a:lnTo>
                    <a:pt x="461262" y="154321"/>
                  </a:lnTo>
                  <a:lnTo>
                    <a:pt x="443680" y="112176"/>
                  </a:lnTo>
                  <a:lnTo>
                    <a:pt x="416092" y="74999"/>
                  </a:lnTo>
                  <a:lnTo>
                    <a:pt x="379898" y="43990"/>
                  </a:lnTo>
                  <a:lnTo>
                    <a:pt x="336503" y="20352"/>
                  </a:lnTo>
                  <a:lnTo>
                    <a:pt x="287309" y="5288"/>
                  </a:lnTo>
                  <a:lnTo>
                    <a:pt x="233717" y="0"/>
                  </a:lnTo>
                  <a:lnTo>
                    <a:pt x="180128" y="5288"/>
                  </a:lnTo>
                  <a:lnTo>
                    <a:pt x="130935" y="20352"/>
                  </a:lnTo>
                  <a:lnTo>
                    <a:pt x="87540" y="43990"/>
                  </a:lnTo>
                  <a:lnTo>
                    <a:pt x="51345" y="74999"/>
                  </a:lnTo>
                  <a:lnTo>
                    <a:pt x="23755" y="112176"/>
                  </a:lnTo>
                  <a:lnTo>
                    <a:pt x="6172" y="154321"/>
                  </a:lnTo>
                  <a:lnTo>
                    <a:pt x="0" y="200229"/>
                  </a:lnTo>
                  <a:lnTo>
                    <a:pt x="6172" y="246142"/>
                  </a:lnTo>
                  <a:lnTo>
                    <a:pt x="23755" y="288289"/>
                  </a:lnTo>
                  <a:lnTo>
                    <a:pt x="51345" y="325467"/>
                  </a:lnTo>
                  <a:lnTo>
                    <a:pt x="87540" y="356476"/>
                  </a:lnTo>
                  <a:lnTo>
                    <a:pt x="130935" y="380114"/>
                  </a:lnTo>
                  <a:lnTo>
                    <a:pt x="180128" y="395177"/>
                  </a:lnTo>
                  <a:lnTo>
                    <a:pt x="233717" y="400466"/>
                  </a:lnTo>
                  <a:lnTo>
                    <a:pt x="287309" y="395177"/>
                  </a:lnTo>
                  <a:lnTo>
                    <a:pt x="336503" y="380114"/>
                  </a:lnTo>
                  <a:lnTo>
                    <a:pt x="379898" y="356476"/>
                  </a:lnTo>
                  <a:lnTo>
                    <a:pt x="416092" y="325467"/>
                  </a:lnTo>
                  <a:lnTo>
                    <a:pt x="443680" y="288289"/>
                  </a:lnTo>
                  <a:lnTo>
                    <a:pt x="461262" y="246142"/>
                  </a:lnTo>
                  <a:lnTo>
                    <a:pt x="467434" y="200229"/>
                  </a:lnTo>
                  <a:close/>
                </a:path>
              </a:pathLst>
            </a:custGeom>
            <a:ln w="10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54818" y="3188158"/>
            <a:ext cx="27876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65" dirty="0">
                <a:latin typeface="Arial MT"/>
                <a:cs typeface="Arial MT"/>
              </a:rPr>
              <a:t>Event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3386" y="2455765"/>
            <a:ext cx="1082040" cy="714375"/>
            <a:chOff x="3813386" y="2455765"/>
            <a:chExt cx="1082040" cy="714375"/>
          </a:xfrm>
        </p:grpSpPr>
        <p:sp>
          <p:nvSpPr>
            <p:cNvPr id="14" name="object 14"/>
            <p:cNvSpPr/>
            <p:nvPr/>
          </p:nvSpPr>
          <p:spPr>
            <a:xfrm>
              <a:off x="3817884" y="2460262"/>
              <a:ext cx="1072515" cy="705485"/>
            </a:xfrm>
            <a:custGeom>
              <a:avLst/>
              <a:gdLst/>
              <a:ahLst/>
              <a:cxnLst/>
              <a:rect l="l" t="t" r="r" b="b"/>
              <a:pathLst>
                <a:path w="1072514" h="705485">
                  <a:moveTo>
                    <a:pt x="1000940" y="0"/>
                  </a:moveTo>
                  <a:lnTo>
                    <a:pt x="71495" y="0"/>
                  </a:lnTo>
                  <a:lnTo>
                    <a:pt x="43666" y="5542"/>
                  </a:lnTo>
                  <a:lnTo>
                    <a:pt x="20940" y="20658"/>
                  </a:lnTo>
                  <a:lnTo>
                    <a:pt x="5618" y="43077"/>
                  </a:lnTo>
                  <a:lnTo>
                    <a:pt x="0" y="70533"/>
                  </a:lnTo>
                  <a:lnTo>
                    <a:pt x="0" y="634828"/>
                  </a:lnTo>
                  <a:lnTo>
                    <a:pt x="5618" y="662285"/>
                  </a:lnTo>
                  <a:lnTo>
                    <a:pt x="20940" y="684706"/>
                  </a:lnTo>
                  <a:lnTo>
                    <a:pt x="43666" y="699822"/>
                  </a:lnTo>
                  <a:lnTo>
                    <a:pt x="71495" y="705365"/>
                  </a:lnTo>
                  <a:lnTo>
                    <a:pt x="1000940" y="705365"/>
                  </a:lnTo>
                  <a:lnTo>
                    <a:pt x="1028768" y="699822"/>
                  </a:lnTo>
                  <a:lnTo>
                    <a:pt x="1051493" y="684706"/>
                  </a:lnTo>
                  <a:lnTo>
                    <a:pt x="1066814" y="662285"/>
                  </a:lnTo>
                  <a:lnTo>
                    <a:pt x="1072432" y="634828"/>
                  </a:lnTo>
                  <a:lnTo>
                    <a:pt x="1072432" y="70533"/>
                  </a:lnTo>
                  <a:lnTo>
                    <a:pt x="1066814" y="43077"/>
                  </a:lnTo>
                  <a:lnTo>
                    <a:pt x="1051493" y="20658"/>
                  </a:lnTo>
                  <a:lnTo>
                    <a:pt x="1028768" y="5542"/>
                  </a:lnTo>
                  <a:lnTo>
                    <a:pt x="10009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7884" y="2460263"/>
              <a:ext cx="1072515" cy="705485"/>
            </a:xfrm>
            <a:custGeom>
              <a:avLst/>
              <a:gdLst/>
              <a:ahLst/>
              <a:cxnLst/>
              <a:rect l="l" t="t" r="r" b="b"/>
              <a:pathLst>
                <a:path w="1072514" h="705485">
                  <a:moveTo>
                    <a:pt x="71495" y="705365"/>
                  </a:moveTo>
                  <a:lnTo>
                    <a:pt x="1000940" y="705365"/>
                  </a:lnTo>
                  <a:lnTo>
                    <a:pt x="1028769" y="699822"/>
                  </a:lnTo>
                  <a:lnTo>
                    <a:pt x="1051493" y="684706"/>
                  </a:lnTo>
                  <a:lnTo>
                    <a:pt x="1066814" y="662285"/>
                  </a:lnTo>
                  <a:lnTo>
                    <a:pt x="1072432" y="634828"/>
                  </a:lnTo>
                  <a:lnTo>
                    <a:pt x="1072432" y="70532"/>
                  </a:lnTo>
                  <a:lnTo>
                    <a:pt x="1066814" y="43077"/>
                  </a:lnTo>
                  <a:lnTo>
                    <a:pt x="1051493" y="20658"/>
                  </a:lnTo>
                  <a:lnTo>
                    <a:pt x="1028769" y="5542"/>
                  </a:lnTo>
                  <a:lnTo>
                    <a:pt x="1000940" y="0"/>
                  </a:lnTo>
                  <a:lnTo>
                    <a:pt x="71495" y="0"/>
                  </a:lnTo>
                  <a:lnTo>
                    <a:pt x="43666" y="5542"/>
                  </a:lnTo>
                  <a:lnTo>
                    <a:pt x="20940" y="20658"/>
                  </a:lnTo>
                  <a:lnTo>
                    <a:pt x="5618" y="43077"/>
                  </a:lnTo>
                  <a:lnTo>
                    <a:pt x="0" y="70532"/>
                  </a:lnTo>
                  <a:lnTo>
                    <a:pt x="0" y="634828"/>
                  </a:lnTo>
                  <a:lnTo>
                    <a:pt x="5618" y="662285"/>
                  </a:lnTo>
                  <a:lnTo>
                    <a:pt x="20940" y="684706"/>
                  </a:lnTo>
                  <a:lnTo>
                    <a:pt x="43666" y="699822"/>
                  </a:lnTo>
                  <a:lnTo>
                    <a:pt x="71495" y="705365"/>
                  </a:lnTo>
                  <a:close/>
                </a:path>
              </a:pathLst>
            </a:custGeom>
            <a:ln w="8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21652" y="2747998"/>
            <a:ext cx="26543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 MT"/>
                <a:cs typeface="Arial MT"/>
              </a:rPr>
              <a:t>Activity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0679" y="1444752"/>
            <a:ext cx="3770376" cy="23317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416371" y="1591563"/>
            <a:ext cx="18186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Connections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90326" y="2428827"/>
            <a:ext cx="1057275" cy="154305"/>
            <a:chOff x="5790326" y="2428827"/>
            <a:chExt cx="1057275" cy="154305"/>
          </a:xfrm>
        </p:grpSpPr>
        <p:sp>
          <p:nvSpPr>
            <p:cNvPr id="20" name="object 20"/>
            <p:cNvSpPr/>
            <p:nvPr/>
          </p:nvSpPr>
          <p:spPr>
            <a:xfrm>
              <a:off x="5905269" y="2505725"/>
              <a:ext cx="715645" cy="0"/>
            </a:xfrm>
            <a:custGeom>
              <a:avLst/>
              <a:gdLst/>
              <a:ahLst/>
              <a:cxnLst/>
              <a:rect l="l" t="t" r="r" b="b"/>
              <a:pathLst>
                <a:path w="715645">
                  <a:moveTo>
                    <a:pt x="0" y="0"/>
                  </a:moveTo>
                  <a:lnTo>
                    <a:pt x="715168" y="0"/>
                  </a:lnTo>
                </a:path>
              </a:pathLst>
            </a:custGeom>
            <a:ln w="638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0326" y="2447456"/>
              <a:ext cx="118158" cy="1165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20438" y="2432319"/>
              <a:ext cx="223520" cy="147320"/>
            </a:xfrm>
            <a:custGeom>
              <a:avLst/>
              <a:gdLst/>
              <a:ahLst/>
              <a:cxnLst/>
              <a:rect l="l" t="t" r="r" b="b"/>
              <a:pathLst>
                <a:path w="223520" h="147319">
                  <a:moveTo>
                    <a:pt x="0" y="146812"/>
                  </a:moveTo>
                  <a:lnTo>
                    <a:pt x="223456" y="73406"/>
                  </a:lnTo>
                  <a:lnTo>
                    <a:pt x="0" y="0"/>
                  </a:lnTo>
                  <a:lnTo>
                    <a:pt x="0" y="146812"/>
                  </a:lnTo>
                  <a:close/>
                </a:path>
              </a:pathLst>
            </a:custGeom>
            <a:ln w="6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05231" y="2594145"/>
            <a:ext cx="68262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10" dirty="0">
                <a:latin typeface="Arial MT"/>
                <a:cs typeface="Arial MT"/>
              </a:rPr>
              <a:t>Message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44502" y="2545495"/>
            <a:ext cx="2004695" cy="669290"/>
            <a:chOff x="6644502" y="2545495"/>
            <a:chExt cx="2004695" cy="669290"/>
          </a:xfrm>
        </p:grpSpPr>
        <p:sp>
          <p:nvSpPr>
            <p:cNvPr id="25" name="object 25"/>
            <p:cNvSpPr/>
            <p:nvPr/>
          </p:nvSpPr>
          <p:spPr>
            <a:xfrm>
              <a:off x="6644502" y="3141581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40">
                  <a:moveTo>
                    <a:pt x="0" y="0"/>
                  </a:moveTo>
                  <a:lnTo>
                    <a:pt x="0" y="0"/>
                  </a:lnTo>
                  <a:lnTo>
                    <a:pt x="817638" y="0"/>
                  </a:lnTo>
                  <a:lnTo>
                    <a:pt x="865738" y="0"/>
                  </a:lnTo>
                </a:path>
              </a:pathLst>
            </a:custGeom>
            <a:ln w="6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1586" y="3068684"/>
              <a:ext cx="149860" cy="146050"/>
            </a:xfrm>
            <a:custGeom>
              <a:avLst/>
              <a:gdLst/>
              <a:ahLst/>
              <a:cxnLst/>
              <a:rect l="l" t="t" r="r" b="b"/>
              <a:pathLst>
                <a:path w="149859" h="146050">
                  <a:moveTo>
                    <a:pt x="0" y="0"/>
                  </a:moveTo>
                  <a:lnTo>
                    <a:pt x="0" y="145796"/>
                  </a:lnTo>
                  <a:lnTo>
                    <a:pt x="149246" y="72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46414" y="2548569"/>
              <a:ext cx="1002665" cy="0"/>
            </a:xfrm>
            <a:custGeom>
              <a:avLst/>
              <a:gdLst/>
              <a:ahLst/>
              <a:cxnLst/>
              <a:rect l="l" t="t" r="r" b="b"/>
              <a:pathLst>
                <a:path w="1002665">
                  <a:moveTo>
                    <a:pt x="0" y="0"/>
                  </a:moveTo>
                  <a:lnTo>
                    <a:pt x="1002215" y="0"/>
                  </a:lnTo>
                </a:path>
              </a:pathLst>
            </a:custGeom>
            <a:ln w="614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58712" y="3229208"/>
            <a:ext cx="36830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10" dirty="0">
                <a:latin typeface="Arial MT"/>
                <a:cs typeface="Arial MT"/>
              </a:rPr>
              <a:t>Flow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17560" y="2633244"/>
            <a:ext cx="8604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latin typeface="Arial MT"/>
                <a:cs typeface="Arial MT"/>
              </a:rPr>
              <a:t>Association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0679" y="3959351"/>
            <a:ext cx="3770376" cy="233476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707171" y="4106164"/>
            <a:ext cx="1235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8502" y="4936324"/>
            <a:ext cx="750570" cy="1123950"/>
            <a:chOff x="6088502" y="4936324"/>
            <a:chExt cx="750570" cy="1123950"/>
          </a:xfrm>
        </p:grpSpPr>
        <p:sp>
          <p:nvSpPr>
            <p:cNvPr id="33" name="object 33"/>
            <p:cNvSpPr/>
            <p:nvPr/>
          </p:nvSpPr>
          <p:spPr>
            <a:xfrm>
              <a:off x="6098026" y="4945379"/>
              <a:ext cx="438784" cy="294640"/>
            </a:xfrm>
            <a:custGeom>
              <a:avLst/>
              <a:gdLst/>
              <a:ahLst/>
              <a:cxnLst/>
              <a:rect l="l" t="t" r="r" b="b"/>
              <a:pathLst>
                <a:path w="438784" h="294639">
                  <a:moveTo>
                    <a:pt x="0" y="294640"/>
                  </a:moveTo>
                  <a:lnTo>
                    <a:pt x="438548" y="294640"/>
                  </a:lnTo>
                  <a:lnTo>
                    <a:pt x="438548" y="0"/>
                  </a:lnTo>
                  <a:lnTo>
                    <a:pt x="0" y="0"/>
                  </a:lnTo>
                  <a:lnTo>
                    <a:pt x="0" y="29464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8027" y="4945849"/>
              <a:ext cx="731520" cy="1104900"/>
            </a:xfrm>
            <a:custGeom>
              <a:avLst/>
              <a:gdLst/>
              <a:ahLst/>
              <a:cxnLst/>
              <a:rect l="l" t="t" r="r" b="b"/>
              <a:pathLst>
                <a:path w="731520" h="1104900">
                  <a:moveTo>
                    <a:pt x="0" y="0"/>
                  </a:moveTo>
                  <a:lnTo>
                    <a:pt x="0" y="1104286"/>
                  </a:lnTo>
                  <a:lnTo>
                    <a:pt x="730897" y="1104286"/>
                  </a:lnTo>
                  <a:lnTo>
                    <a:pt x="730897" y="294487"/>
                  </a:lnTo>
                  <a:lnTo>
                    <a:pt x="438548" y="294487"/>
                  </a:lnTo>
                  <a:lnTo>
                    <a:pt x="438548" y="0"/>
                  </a:lnTo>
                  <a:lnTo>
                    <a:pt x="0" y="0"/>
                  </a:lnTo>
                  <a:close/>
                </a:path>
              </a:pathLst>
            </a:custGeom>
            <a:ln w="18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36575" y="4945849"/>
              <a:ext cx="292735" cy="294640"/>
            </a:xfrm>
            <a:custGeom>
              <a:avLst/>
              <a:gdLst/>
              <a:ahLst/>
              <a:cxnLst/>
              <a:rect l="l" t="t" r="r" b="b"/>
              <a:pathLst>
                <a:path w="292734" h="294639">
                  <a:moveTo>
                    <a:pt x="0" y="0"/>
                  </a:moveTo>
                  <a:lnTo>
                    <a:pt x="0" y="294486"/>
                  </a:lnTo>
                  <a:lnTo>
                    <a:pt x="292348" y="294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6575" y="4945849"/>
              <a:ext cx="292735" cy="294640"/>
            </a:xfrm>
            <a:custGeom>
              <a:avLst/>
              <a:gdLst/>
              <a:ahLst/>
              <a:cxnLst/>
              <a:rect l="l" t="t" r="r" b="b"/>
              <a:pathLst>
                <a:path w="292734" h="294639">
                  <a:moveTo>
                    <a:pt x="292348" y="294487"/>
                  </a:moveTo>
                  <a:lnTo>
                    <a:pt x="0" y="0"/>
                  </a:lnTo>
                  <a:lnTo>
                    <a:pt x="0" y="294487"/>
                  </a:lnTo>
                  <a:lnTo>
                    <a:pt x="292348" y="294487"/>
                  </a:lnTo>
                  <a:close/>
                </a:path>
              </a:pathLst>
            </a:custGeom>
            <a:ln w="18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98027" y="5240020"/>
            <a:ext cx="731520" cy="81026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54610" rIns="0" bIns="0" rtlCol="0">
            <a:spAutoFit/>
          </a:bodyPr>
          <a:lstStyle/>
          <a:p>
            <a:pPr marL="141605" marR="133985" indent="59690">
              <a:lnSpc>
                <a:spcPct val="102200"/>
              </a:lnSpc>
              <a:spcBef>
                <a:spcPts val="430"/>
              </a:spcBef>
            </a:pPr>
            <a:r>
              <a:rPr sz="1200" spc="5" dirty="0">
                <a:latin typeface="Arial MT"/>
                <a:cs typeface="Arial MT"/>
              </a:rPr>
              <a:t>Data 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Object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3977639"/>
            <a:ext cx="3770376" cy="233172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460703" y="4124451"/>
            <a:ext cx="1957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Pools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lanes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192065" y="4832039"/>
            <a:ext cx="2435225" cy="644525"/>
            <a:chOff x="2192065" y="4832039"/>
            <a:chExt cx="2435225" cy="644525"/>
          </a:xfrm>
        </p:grpSpPr>
        <p:sp>
          <p:nvSpPr>
            <p:cNvPr id="41" name="object 41"/>
            <p:cNvSpPr/>
            <p:nvPr/>
          </p:nvSpPr>
          <p:spPr>
            <a:xfrm>
              <a:off x="2193970" y="4833943"/>
              <a:ext cx="2431415" cy="640715"/>
            </a:xfrm>
            <a:custGeom>
              <a:avLst/>
              <a:gdLst/>
              <a:ahLst/>
              <a:cxnLst/>
              <a:rect l="l" t="t" r="r" b="b"/>
              <a:pathLst>
                <a:path w="2431415" h="640714">
                  <a:moveTo>
                    <a:pt x="2430974" y="0"/>
                  </a:moveTo>
                  <a:lnTo>
                    <a:pt x="0" y="0"/>
                  </a:lnTo>
                  <a:lnTo>
                    <a:pt x="0" y="640290"/>
                  </a:lnTo>
                  <a:lnTo>
                    <a:pt x="2430974" y="640290"/>
                  </a:lnTo>
                  <a:lnTo>
                    <a:pt x="2430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93970" y="4833944"/>
              <a:ext cx="2431415" cy="640715"/>
            </a:xfrm>
            <a:custGeom>
              <a:avLst/>
              <a:gdLst/>
              <a:ahLst/>
              <a:cxnLst/>
              <a:rect l="l" t="t" r="r" b="b"/>
              <a:pathLst>
                <a:path w="2431415" h="640714">
                  <a:moveTo>
                    <a:pt x="0" y="640290"/>
                  </a:moveTo>
                  <a:lnTo>
                    <a:pt x="2430974" y="640290"/>
                  </a:lnTo>
                  <a:lnTo>
                    <a:pt x="2430974" y="0"/>
                  </a:lnTo>
                  <a:lnTo>
                    <a:pt x="0" y="0"/>
                  </a:lnTo>
                  <a:lnTo>
                    <a:pt x="0" y="640290"/>
                  </a:lnTo>
                  <a:close/>
                </a:path>
              </a:pathLst>
            </a:custGeom>
            <a:ln w="3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93970" y="4833943"/>
              <a:ext cx="143510" cy="640715"/>
            </a:xfrm>
            <a:custGeom>
              <a:avLst/>
              <a:gdLst/>
              <a:ahLst/>
              <a:cxnLst/>
              <a:rect l="l" t="t" r="r" b="b"/>
              <a:pathLst>
                <a:path w="143510" h="640714">
                  <a:moveTo>
                    <a:pt x="142996" y="0"/>
                  </a:moveTo>
                  <a:lnTo>
                    <a:pt x="0" y="0"/>
                  </a:lnTo>
                  <a:lnTo>
                    <a:pt x="0" y="640290"/>
                  </a:lnTo>
                  <a:lnTo>
                    <a:pt x="142996" y="640290"/>
                  </a:lnTo>
                  <a:lnTo>
                    <a:pt x="142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93970" y="4833944"/>
              <a:ext cx="143510" cy="640715"/>
            </a:xfrm>
            <a:custGeom>
              <a:avLst/>
              <a:gdLst/>
              <a:ahLst/>
              <a:cxnLst/>
              <a:rect l="l" t="t" r="r" b="b"/>
              <a:pathLst>
                <a:path w="143510" h="640714">
                  <a:moveTo>
                    <a:pt x="0" y="640290"/>
                  </a:moveTo>
                  <a:lnTo>
                    <a:pt x="142996" y="640290"/>
                  </a:lnTo>
                  <a:lnTo>
                    <a:pt x="142996" y="0"/>
                  </a:lnTo>
                  <a:lnTo>
                    <a:pt x="0" y="0"/>
                  </a:lnTo>
                  <a:lnTo>
                    <a:pt x="0" y="640290"/>
                  </a:lnTo>
                  <a:close/>
                </a:path>
              </a:pathLst>
            </a:custGeom>
            <a:ln w="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16126" y="5077474"/>
            <a:ext cx="93345" cy="14605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 MT"/>
                <a:cs typeface="Arial MT"/>
              </a:rPr>
              <a:t>Pool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81720" y="5653211"/>
            <a:ext cx="2423160" cy="376555"/>
            <a:chOff x="2181720" y="5653211"/>
            <a:chExt cx="2423160" cy="376555"/>
          </a:xfrm>
        </p:grpSpPr>
        <p:sp>
          <p:nvSpPr>
            <p:cNvPr id="47" name="object 47"/>
            <p:cNvSpPr/>
            <p:nvPr/>
          </p:nvSpPr>
          <p:spPr>
            <a:xfrm>
              <a:off x="2183632" y="5655124"/>
              <a:ext cx="2419350" cy="372745"/>
            </a:xfrm>
            <a:custGeom>
              <a:avLst/>
              <a:gdLst/>
              <a:ahLst/>
              <a:cxnLst/>
              <a:rect l="l" t="t" r="r" b="b"/>
              <a:pathLst>
                <a:path w="2419350" h="372745">
                  <a:moveTo>
                    <a:pt x="2418806" y="0"/>
                  </a:moveTo>
                  <a:lnTo>
                    <a:pt x="0" y="0"/>
                  </a:lnTo>
                  <a:lnTo>
                    <a:pt x="0" y="372481"/>
                  </a:lnTo>
                  <a:lnTo>
                    <a:pt x="2418806" y="372481"/>
                  </a:lnTo>
                  <a:lnTo>
                    <a:pt x="2418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83633" y="5655124"/>
              <a:ext cx="2419350" cy="372745"/>
            </a:xfrm>
            <a:custGeom>
              <a:avLst/>
              <a:gdLst/>
              <a:ahLst/>
              <a:cxnLst/>
              <a:rect l="l" t="t" r="r" b="b"/>
              <a:pathLst>
                <a:path w="2419350" h="372745">
                  <a:moveTo>
                    <a:pt x="0" y="372481"/>
                  </a:moveTo>
                  <a:lnTo>
                    <a:pt x="2418805" y="372481"/>
                  </a:lnTo>
                  <a:lnTo>
                    <a:pt x="2418805" y="0"/>
                  </a:lnTo>
                  <a:lnTo>
                    <a:pt x="0" y="0"/>
                  </a:lnTo>
                  <a:lnTo>
                    <a:pt x="0" y="372481"/>
                  </a:lnTo>
                  <a:close/>
                </a:path>
              </a:pathLst>
            </a:custGeom>
            <a:ln w="3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169989" y="5755762"/>
            <a:ext cx="97155" cy="16764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Lane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705343" y="5023103"/>
            <a:ext cx="917575" cy="914400"/>
            <a:chOff x="7705343" y="5023103"/>
            <a:chExt cx="917575" cy="914400"/>
          </a:xfrm>
        </p:grpSpPr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5343" y="5023103"/>
              <a:ext cx="917448" cy="9144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4215" y="5224271"/>
              <a:ext cx="697992" cy="67665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752859" y="5147875"/>
              <a:ext cx="822325" cy="720090"/>
            </a:xfrm>
            <a:custGeom>
              <a:avLst/>
              <a:gdLst/>
              <a:ahLst/>
              <a:cxnLst/>
              <a:rect l="l" t="t" r="r" b="b"/>
              <a:pathLst>
                <a:path w="822325" h="720089">
                  <a:moveTo>
                    <a:pt x="822325" y="0"/>
                  </a:moveTo>
                  <a:lnTo>
                    <a:pt x="796601" y="35866"/>
                  </a:lnTo>
                  <a:lnTo>
                    <a:pt x="725624" y="66226"/>
                  </a:lnTo>
                  <a:lnTo>
                    <a:pt x="676069" y="78614"/>
                  </a:lnTo>
                  <a:lnTo>
                    <a:pt x="618683" y="88756"/>
                  </a:lnTo>
                  <a:lnTo>
                    <a:pt x="554630" y="96359"/>
                  </a:lnTo>
                  <a:lnTo>
                    <a:pt x="485069" y="101133"/>
                  </a:lnTo>
                  <a:lnTo>
                    <a:pt x="411162" y="102789"/>
                  </a:lnTo>
                  <a:lnTo>
                    <a:pt x="337255" y="101133"/>
                  </a:lnTo>
                  <a:lnTo>
                    <a:pt x="267694" y="96359"/>
                  </a:lnTo>
                  <a:lnTo>
                    <a:pt x="203641" y="88756"/>
                  </a:lnTo>
                  <a:lnTo>
                    <a:pt x="146255" y="78614"/>
                  </a:lnTo>
                  <a:lnTo>
                    <a:pt x="96700" y="66226"/>
                  </a:lnTo>
                  <a:lnTo>
                    <a:pt x="56135" y="51879"/>
                  </a:lnTo>
                  <a:lnTo>
                    <a:pt x="6624" y="18476"/>
                  </a:lnTo>
                  <a:lnTo>
                    <a:pt x="0" y="0"/>
                  </a:lnTo>
                  <a:lnTo>
                    <a:pt x="0" y="616743"/>
                  </a:lnTo>
                  <a:lnTo>
                    <a:pt x="25723" y="652610"/>
                  </a:lnTo>
                  <a:lnTo>
                    <a:pt x="96700" y="682969"/>
                  </a:lnTo>
                  <a:lnTo>
                    <a:pt x="146255" y="695358"/>
                  </a:lnTo>
                  <a:lnTo>
                    <a:pt x="203641" y="705499"/>
                  </a:lnTo>
                  <a:lnTo>
                    <a:pt x="267694" y="713102"/>
                  </a:lnTo>
                  <a:lnTo>
                    <a:pt x="337255" y="717877"/>
                  </a:lnTo>
                  <a:lnTo>
                    <a:pt x="411162" y="719533"/>
                  </a:lnTo>
                  <a:lnTo>
                    <a:pt x="485069" y="717877"/>
                  </a:lnTo>
                  <a:lnTo>
                    <a:pt x="554630" y="713102"/>
                  </a:lnTo>
                  <a:lnTo>
                    <a:pt x="618683" y="705499"/>
                  </a:lnTo>
                  <a:lnTo>
                    <a:pt x="676069" y="695358"/>
                  </a:lnTo>
                  <a:lnTo>
                    <a:pt x="725624" y="682969"/>
                  </a:lnTo>
                  <a:lnTo>
                    <a:pt x="766189" y="668623"/>
                  </a:lnTo>
                  <a:lnTo>
                    <a:pt x="815700" y="635219"/>
                  </a:lnTo>
                  <a:lnTo>
                    <a:pt x="822325" y="616743"/>
                  </a:lnTo>
                  <a:lnTo>
                    <a:pt x="82232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52859" y="5045083"/>
              <a:ext cx="822325" cy="205740"/>
            </a:xfrm>
            <a:custGeom>
              <a:avLst/>
              <a:gdLst/>
              <a:ahLst/>
              <a:cxnLst/>
              <a:rect l="l" t="t" r="r" b="b"/>
              <a:pathLst>
                <a:path w="822325" h="205739">
                  <a:moveTo>
                    <a:pt x="411162" y="0"/>
                  </a:moveTo>
                  <a:lnTo>
                    <a:pt x="337255" y="1656"/>
                  </a:lnTo>
                  <a:lnTo>
                    <a:pt x="267694" y="6430"/>
                  </a:lnTo>
                  <a:lnTo>
                    <a:pt x="203641" y="14033"/>
                  </a:lnTo>
                  <a:lnTo>
                    <a:pt x="146255" y="24175"/>
                  </a:lnTo>
                  <a:lnTo>
                    <a:pt x="96700" y="36564"/>
                  </a:lnTo>
                  <a:lnTo>
                    <a:pt x="56135" y="50910"/>
                  </a:lnTo>
                  <a:lnTo>
                    <a:pt x="6624" y="84314"/>
                  </a:lnTo>
                  <a:lnTo>
                    <a:pt x="0" y="102791"/>
                  </a:lnTo>
                  <a:lnTo>
                    <a:pt x="6624" y="121267"/>
                  </a:lnTo>
                  <a:lnTo>
                    <a:pt x="56135" y="154671"/>
                  </a:lnTo>
                  <a:lnTo>
                    <a:pt x="96700" y="169017"/>
                  </a:lnTo>
                  <a:lnTo>
                    <a:pt x="146255" y="181406"/>
                  </a:lnTo>
                  <a:lnTo>
                    <a:pt x="203641" y="191547"/>
                  </a:lnTo>
                  <a:lnTo>
                    <a:pt x="267694" y="199150"/>
                  </a:lnTo>
                  <a:lnTo>
                    <a:pt x="337255" y="203925"/>
                  </a:lnTo>
                  <a:lnTo>
                    <a:pt x="411162" y="205581"/>
                  </a:lnTo>
                  <a:lnTo>
                    <a:pt x="485069" y="203925"/>
                  </a:lnTo>
                  <a:lnTo>
                    <a:pt x="554630" y="199150"/>
                  </a:lnTo>
                  <a:lnTo>
                    <a:pt x="618683" y="191547"/>
                  </a:lnTo>
                  <a:lnTo>
                    <a:pt x="676069" y="181406"/>
                  </a:lnTo>
                  <a:lnTo>
                    <a:pt x="725624" y="169017"/>
                  </a:lnTo>
                  <a:lnTo>
                    <a:pt x="766189" y="154671"/>
                  </a:lnTo>
                  <a:lnTo>
                    <a:pt x="815700" y="121267"/>
                  </a:lnTo>
                  <a:lnTo>
                    <a:pt x="822325" y="102791"/>
                  </a:lnTo>
                  <a:lnTo>
                    <a:pt x="815700" y="84314"/>
                  </a:lnTo>
                  <a:lnTo>
                    <a:pt x="766189" y="50910"/>
                  </a:lnTo>
                  <a:lnTo>
                    <a:pt x="725624" y="36564"/>
                  </a:lnTo>
                  <a:lnTo>
                    <a:pt x="676069" y="24175"/>
                  </a:lnTo>
                  <a:lnTo>
                    <a:pt x="618683" y="14033"/>
                  </a:lnTo>
                  <a:lnTo>
                    <a:pt x="554630" y="6430"/>
                  </a:lnTo>
                  <a:lnTo>
                    <a:pt x="485069" y="1656"/>
                  </a:lnTo>
                  <a:lnTo>
                    <a:pt x="4111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52859" y="5045083"/>
              <a:ext cx="822325" cy="822325"/>
            </a:xfrm>
            <a:custGeom>
              <a:avLst/>
              <a:gdLst/>
              <a:ahLst/>
              <a:cxnLst/>
              <a:rect l="l" t="t" r="r" b="b"/>
              <a:pathLst>
                <a:path w="822325" h="822325">
                  <a:moveTo>
                    <a:pt x="822325" y="102790"/>
                  </a:moveTo>
                  <a:lnTo>
                    <a:pt x="796601" y="138657"/>
                  </a:lnTo>
                  <a:lnTo>
                    <a:pt x="725624" y="169017"/>
                  </a:lnTo>
                  <a:lnTo>
                    <a:pt x="676069" y="181406"/>
                  </a:lnTo>
                  <a:lnTo>
                    <a:pt x="618684" y="191547"/>
                  </a:lnTo>
                  <a:lnTo>
                    <a:pt x="554630" y="199150"/>
                  </a:lnTo>
                  <a:lnTo>
                    <a:pt x="485069" y="203925"/>
                  </a:lnTo>
                  <a:lnTo>
                    <a:pt x="411162" y="205581"/>
                  </a:lnTo>
                  <a:lnTo>
                    <a:pt x="337255" y="203925"/>
                  </a:lnTo>
                  <a:lnTo>
                    <a:pt x="267694" y="199150"/>
                  </a:lnTo>
                  <a:lnTo>
                    <a:pt x="203640" y="191547"/>
                  </a:lnTo>
                  <a:lnTo>
                    <a:pt x="146255" y="181406"/>
                  </a:lnTo>
                  <a:lnTo>
                    <a:pt x="96700" y="169017"/>
                  </a:lnTo>
                  <a:lnTo>
                    <a:pt x="56135" y="154671"/>
                  </a:lnTo>
                  <a:lnTo>
                    <a:pt x="6624" y="121267"/>
                  </a:lnTo>
                  <a:lnTo>
                    <a:pt x="0" y="102790"/>
                  </a:lnTo>
                  <a:lnTo>
                    <a:pt x="6624" y="84313"/>
                  </a:lnTo>
                  <a:lnTo>
                    <a:pt x="56135" y="50910"/>
                  </a:lnTo>
                  <a:lnTo>
                    <a:pt x="96700" y="36563"/>
                  </a:lnTo>
                  <a:lnTo>
                    <a:pt x="146255" y="24175"/>
                  </a:lnTo>
                  <a:lnTo>
                    <a:pt x="203640" y="14033"/>
                  </a:lnTo>
                  <a:lnTo>
                    <a:pt x="267694" y="6430"/>
                  </a:lnTo>
                  <a:lnTo>
                    <a:pt x="337255" y="1656"/>
                  </a:lnTo>
                  <a:lnTo>
                    <a:pt x="411162" y="0"/>
                  </a:lnTo>
                  <a:lnTo>
                    <a:pt x="485069" y="1656"/>
                  </a:lnTo>
                  <a:lnTo>
                    <a:pt x="554630" y="6430"/>
                  </a:lnTo>
                  <a:lnTo>
                    <a:pt x="618684" y="14033"/>
                  </a:lnTo>
                  <a:lnTo>
                    <a:pt x="676069" y="24175"/>
                  </a:lnTo>
                  <a:lnTo>
                    <a:pt x="725624" y="36563"/>
                  </a:lnTo>
                  <a:lnTo>
                    <a:pt x="766189" y="50910"/>
                  </a:lnTo>
                  <a:lnTo>
                    <a:pt x="815700" y="84313"/>
                  </a:lnTo>
                  <a:lnTo>
                    <a:pt x="822325" y="102790"/>
                  </a:lnTo>
                  <a:lnTo>
                    <a:pt x="822325" y="719534"/>
                  </a:lnTo>
                  <a:lnTo>
                    <a:pt x="796601" y="755401"/>
                  </a:lnTo>
                  <a:lnTo>
                    <a:pt x="725624" y="785761"/>
                  </a:lnTo>
                  <a:lnTo>
                    <a:pt x="676069" y="798149"/>
                  </a:lnTo>
                  <a:lnTo>
                    <a:pt x="618684" y="808291"/>
                  </a:lnTo>
                  <a:lnTo>
                    <a:pt x="554630" y="815894"/>
                  </a:lnTo>
                  <a:lnTo>
                    <a:pt x="485069" y="820668"/>
                  </a:lnTo>
                  <a:lnTo>
                    <a:pt x="411162" y="822325"/>
                  </a:lnTo>
                  <a:lnTo>
                    <a:pt x="337255" y="820668"/>
                  </a:lnTo>
                  <a:lnTo>
                    <a:pt x="267694" y="815894"/>
                  </a:lnTo>
                  <a:lnTo>
                    <a:pt x="203640" y="808291"/>
                  </a:lnTo>
                  <a:lnTo>
                    <a:pt x="146255" y="798149"/>
                  </a:lnTo>
                  <a:lnTo>
                    <a:pt x="96700" y="785761"/>
                  </a:lnTo>
                  <a:lnTo>
                    <a:pt x="56135" y="771414"/>
                  </a:lnTo>
                  <a:lnTo>
                    <a:pt x="6624" y="738011"/>
                  </a:lnTo>
                  <a:lnTo>
                    <a:pt x="0" y="719534"/>
                  </a:lnTo>
                  <a:lnTo>
                    <a:pt x="0" y="10279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960473" y="5271516"/>
            <a:ext cx="40703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159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1423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60" dirty="0"/>
              <a:t>x</a:t>
            </a:r>
            <a:r>
              <a:rPr dirty="0"/>
              <a:t>a</a:t>
            </a:r>
            <a:r>
              <a:rPr spc="5" dirty="0"/>
              <a:t>mp</a:t>
            </a:r>
            <a:r>
              <a:rPr dirty="0"/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2096158" y="4244095"/>
            <a:ext cx="1316355" cy="744220"/>
          </a:xfrm>
          <a:custGeom>
            <a:avLst/>
            <a:gdLst/>
            <a:ahLst/>
            <a:cxnLst/>
            <a:rect l="l" t="t" r="r" b="b"/>
            <a:pathLst>
              <a:path w="1316354" h="744220">
                <a:moveTo>
                  <a:pt x="75206" y="743850"/>
                </a:moveTo>
                <a:lnTo>
                  <a:pt x="1240762" y="743850"/>
                </a:lnTo>
                <a:lnTo>
                  <a:pt x="1270027" y="738001"/>
                </a:lnTo>
                <a:lnTo>
                  <a:pt x="1293934" y="722056"/>
                </a:lnTo>
                <a:lnTo>
                  <a:pt x="1310056" y="698411"/>
                </a:lnTo>
                <a:lnTo>
                  <a:pt x="1315968" y="669465"/>
                </a:lnTo>
                <a:lnTo>
                  <a:pt x="1315968" y="74385"/>
                </a:lnTo>
                <a:lnTo>
                  <a:pt x="1310056" y="45439"/>
                </a:lnTo>
                <a:lnTo>
                  <a:pt x="1293934" y="21794"/>
                </a:lnTo>
                <a:lnTo>
                  <a:pt x="1270027" y="5848"/>
                </a:lnTo>
                <a:lnTo>
                  <a:pt x="1240762" y="0"/>
                </a:lnTo>
                <a:lnTo>
                  <a:pt x="75206" y="0"/>
                </a:lnTo>
                <a:lnTo>
                  <a:pt x="45935" y="5848"/>
                </a:lnTo>
                <a:lnTo>
                  <a:pt x="22029" y="21794"/>
                </a:lnTo>
                <a:lnTo>
                  <a:pt x="5910" y="45439"/>
                </a:lnTo>
                <a:lnTo>
                  <a:pt x="0" y="74385"/>
                </a:lnTo>
                <a:lnTo>
                  <a:pt x="0" y="669465"/>
                </a:lnTo>
                <a:lnTo>
                  <a:pt x="5910" y="698411"/>
                </a:lnTo>
                <a:lnTo>
                  <a:pt x="22029" y="722056"/>
                </a:lnTo>
                <a:lnTo>
                  <a:pt x="45935" y="738001"/>
                </a:lnTo>
                <a:lnTo>
                  <a:pt x="75206" y="743850"/>
                </a:lnTo>
                <a:close/>
              </a:path>
            </a:pathLst>
          </a:custGeom>
          <a:ln w="9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8003" y="4493117"/>
            <a:ext cx="89281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latin typeface="Arial MT"/>
                <a:cs typeface="Arial MT"/>
              </a:rPr>
              <a:t>Register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300" y="4842477"/>
            <a:ext cx="68897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25" dirty="0">
                <a:latin typeface="Arial MT"/>
                <a:cs typeface="Arial MT"/>
              </a:rPr>
              <a:t>Received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10539" y="3941005"/>
            <a:ext cx="2334895" cy="712470"/>
            <a:chOff x="3410539" y="3941005"/>
            <a:chExt cx="2334895" cy="712470"/>
          </a:xfrm>
        </p:grpSpPr>
        <p:sp>
          <p:nvSpPr>
            <p:cNvPr id="7" name="object 7"/>
            <p:cNvSpPr/>
            <p:nvPr/>
          </p:nvSpPr>
          <p:spPr>
            <a:xfrm>
              <a:off x="3412126" y="4616020"/>
              <a:ext cx="274320" cy="1270"/>
            </a:xfrm>
            <a:custGeom>
              <a:avLst/>
              <a:gdLst/>
              <a:ahLst/>
              <a:cxnLst/>
              <a:rect l="l" t="t" r="r" b="b"/>
              <a:pathLst>
                <a:path w="274320" h="1270">
                  <a:moveTo>
                    <a:pt x="0" y="0"/>
                  </a:moveTo>
                  <a:lnTo>
                    <a:pt x="274298" y="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7141" y="4580599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60" h="73025">
                  <a:moveTo>
                    <a:pt x="265" y="0"/>
                  </a:moveTo>
                  <a:lnTo>
                    <a:pt x="0" y="72417"/>
                  </a:lnTo>
                  <a:lnTo>
                    <a:pt x="73350" y="3647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0858" y="3945768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032" y="186028"/>
                  </a:moveTo>
                  <a:lnTo>
                    <a:pt x="369313" y="136580"/>
                  </a:lnTo>
                  <a:lnTo>
                    <a:pt x="350354" y="92144"/>
                  </a:lnTo>
                  <a:lnTo>
                    <a:pt x="320954" y="54493"/>
                  </a:lnTo>
                  <a:lnTo>
                    <a:pt x="282910" y="25402"/>
                  </a:lnTo>
                  <a:lnTo>
                    <a:pt x="238020" y="6646"/>
                  </a:lnTo>
                  <a:lnTo>
                    <a:pt x="188082" y="0"/>
                  </a:lnTo>
                  <a:lnTo>
                    <a:pt x="138089" y="6646"/>
                  </a:lnTo>
                  <a:lnTo>
                    <a:pt x="93162" y="25402"/>
                  </a:lnTo>
                  <a:lnTo>
                    <a:pt x="55095" y="54493"/>
                  </a:lnTo>
                  <a:lnTo>
                    <a:pt x="25682" y="92144"/>
                  </a:lnTo>
                  <a:lnTo>
                    <a:pt x="6719" y="136580"/>
                  </a:lnTo>
                  <a:lnTo>
                    <a:pt x="0" y="186028"/>
                  </a:lnTo>
                  <a:lnTo>
                    <a:pt x="6719" y="235420"/>
                  </a:lnTo>
                  <a:lnTo>
                    <a:pt x="25682" y="279819"/>
                  </a:lnTo>
                  <a:lnTo>
                    <a:pt x="55095" y="317448"/>
                  </a:lnTo>
                  <a:lnTo>
                    <a:pt x="93162" y="346527"/>
                  </a:lnTo>
                  <a:lnTo>
                    <a:pt x="138089" y="365279"/>
                  </a:lnTo>
                  <a:lnTo>
                    <a:pt x="188082" y="371925"/>
                  </a:lnTo>
                  <a:lnTo>
                    <a:pt x="238020" y="365279"/>
                  </a:lnTo>
                  <a:lnTo>
                    <a:pt x="282910" y="346527"/>
                  </a:lnTo>
                  <a:lnTo>
                    <a:pt x="320954" y="317448"/>
                  </a:lnTo>
                  <a:lnTo>
                    <a:pt x="350354" y="279819"/>
                  </a:lnTo>
                  <a:lnTo>
                    <a:pt x="369313" y="235420"/>
                  </a:lnTo>
                  <a:lnTo>
                    <a:pt x="376032" y="186028"/>
                  </a:lnTo>
                  <a:close/>
                </a:path>
                <a:path w="376554" h="372110">
                  <a:moveTo>
                    <a:pt x="353484" y="186028"/>
                  </a:moveTo>
                  <a:lnTo>
                    <a:pt x="347569" y="142514"/>
                  </a:lnTo>
                  <a:lnTo>
                    <a:pt x="330881" y="103407"/>
                  </a:lnTo>
                  <a:lnTo>
                    <a:pt x="305004" y="70268"/>
                  </a:lnTo>
                  <a:lnTo>
                    <a:pt x="271522" y="44663"/>
                  </a:lnTo>
                  <a:lnTo>
                    <a:pt x="232020" y="28153"/>
                  </a:lnTo>
                  <a:lnTo>
                    <a:pt x="188082" y="22302"/>
                  </a:lnTo>
                  <a:lnTo>
                    <a:pt x="144088" y="28153"/>
                  </a:lnTo>
                  <a:lnTo>
                    <a:pt x="104549" y="44663"/>
                  </a:lnTo>
                  <a:lnTo>
                    <a:pt x="71044" y="70268"/>
                  </a:lnTo>
                  <a:lnTo>
                    <a:pt x="45156" y="103407"/>
                  </a:lnTo>
                  <a:lnTo>
                    <a:pt x="28464" y="142514"/>
                  </a:lnTo>
                  <a:lnTo>
                    <a:pt x="22548" y="186028"/>
                  </a:lnTo>
                  <a:lnTo>
                    <a:pt x="28464" y="229531"/>
                  </a:lnTo>
                  <a:lnTo>
                    <a:pt x="45156" y="268614"/>
                  </a:lnTo>
                  <a:lnTo>
                    <a:pt x="71044" y="301721"/>
                  </a:lnTo>
                  <a:lnTo>
                    <a:pt x="104549" y="327296"/>
                  </a:lnTo>
                  <a:lnTo>
                    <a:pt x="144088" y="343781"/>
                  </a:lnTo>
                  <a:lnTo>
                    <a:pt x="188082" y="349622"/>
                  </a:lnTo>
                  <a:lnTo>
                    <a:pt x="232020" y="343781"/>
                  </a:lnTo>
                  <a:lnTo>
                    <a:pt x="271522" y="327296"/>
                  </a:lnTo>
                  <a:lnTo>
                    <a:pt x="305004" y="301721"/>
                  </a:lnTo>
                  <a:lnTo>
                    <a:pt x="330881" y="268614"/>
                  </a:lnTo>
                  <a:lnTo>
                    <a:pt x="347569" y="229531"/>
                  </a:lnTo>
                  <a:lnTo>
                    <a:pt x="353484" y="186028"/>
                  </a:lnTo>
                  <a:close/>
                </a:path>
                <a:path w="376554" h="372110">
                  <a:moveTo>
                    <a:pt x="323374" y="186028"/>
                  </a:moveTo>
                  <a:lnTo>
                    <a:pt x="316473" y="143685"/>
                  </a:lnTo>
                  <a:lnTo>
                    <a:pt x="297258" y="106915"/>
                  </a:lnTo>
                  <a:lnTo>
                    <a:pt x="267965" y="77921"/>
                  </a:lnTo>
                  <a:lnTo>
                    <a:pt x="230828" y="58909"/>
                  </a:lnTo>
                  <a:lnTo>
                    <a:pt x="188082" y="52082"/>
                  </a:lnTo>
                  <a:lnTo>
                    <a:pt x="145272" y="58909"/>
                  </a:lnTo>
                  <a:lnTo>
                    <a:pt x="108095" y="77921"/>
                  </a:lnTo>
                  <a:lnTo>
                    <a:pt x="78782" y="106915"/>
                  </a:lnTo>
                  <a:lnTo>
                    <a:pt x="59560" y="143685"/>
                  </a:lnTo>
                  <a:lnTo>
                    <a:pt x="52657" y="186028"/>
                  </a:lnTo>
                  <a:lnTo>
                    <a:pt x="59560" y="228307"/>
                  </a:lnTo>
                  <a:lnTo>
                    <a:pt x="78782" y="265038"/>
                  </a:lnTo>
                  <a:lnTo>
                    <a:pt x="108095" y="294011"/>
                  </a:lnTo>
                  <a:lnTo>
                    <a:pt x="145272" y="313016"/>
                  </a:lnTo>
                  <a:lnTo>
                    <a:pt x="188082" y="319842"/>
                  </a:lnTo>
                  <a:lnTo>
                    <a:pt x="230828" y="313016"/>
                  </a:lnTo>
                  <a:lnTo>
                    <a:pt x="267965" y="294011"/>
                  </a:lnTo>
                  <a:lnTo>
                    <a:pt x="297258" y="265038"/>
                  </a:lnTo>
                  <a:lnTo>
                    <a:pt x="316473" y="228307"/>
                  </a:lnTo>
                  <a:lnTo>
                    <a:pt x="323374" y="186028"/>
                  </a:lnTo>
                  <a:close/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8793" y="3997850"/>
              <a:ext cx="270399" cy="2615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34471" y="4131796"/>
              <a:ext cx="932815" cy="205104"/>
            </a:xfrm>
            <a:custGeom>
              <a:avLst/>
              <a:gdLst/>
              <a:ahLst/>
              <a:cxnLst/>
              <a:rect l="l" t="t" r="r" b="b"/>
              <a:pathLst>
                <a:path w="932814" h="205104">
                  <a:moveTo>
                    <a:pt x="0" y="204525"/>
                  </a:moveTo>
                  <a:lnTo>
                    <a:pt x="0" y="0"/>
                  </a:lnTo>
                  <a:lnTo>
                    <a:pt x="9323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7635" y="4095597"/>
              <a:ext cx="788035" cy="556260"/>
            </a:xfrm>
            <a:custGeom>
              <a:avLst/>
              <a:gdLst/>
              <a:ahLst/>
              <a:cxnLst/>
              <a:rect l="l" t="t" r="r" b="b"/>
              <a:pathLst>
                <a:path w="788035" h="556260">
                  <a:moveTo>
                    <a:pt x="73215" y="36207"/>
                  </a:moveTo>
                  <a:lnTo>
                    <a:pt x="0" y="0"/>
                  </a:lnTo>
                  <a:lnTo>
                    <a:pt x="0" y="72415"/>
                  </a:lnTo>
                  <a:lnTo>
                    <a:pt x="73215" y="36207"/>
                  </a:lnTo>
                  <a:close/>
                </a:path>
                <a:path w="788035" h="556260">
                  <a:moveTo>
                    <a:pt x="787615" y="519645"/>
                  </a:moveTo>
                  <a:lnTo>
                    <a:pt x="714400" y="483438"/>
                  </a:lnTo>
                  <a:lnTo>
                    <a:pt x="714400" y="555853"/>
                  </a:lnTo>
                  <a:lnTo>
                    <a:pt x="787615" y="519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32352" y="3667746"/>
            <a:ext cx="2138045" cy="609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03605">
              <a:lnSpc>
                <a:spcPct val="100000"/>
              </a:lnSpc>
              <a:spcBef>
                <a:spcPts val="480"/>
              </a:spcBef>
            </a:pPr>
            <a:r>
              <a:rPr sz="1200" spc="25" dirty="0">
                <a:latin typeface="Arial MT"/>
                <a:cs typeface="Arial MT"/>
              </a:rPr>
              <a:t>Next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25" dirty="0">
                <a:latin typeface="Arial MT"/>
                <a:cs typeface="Arial MT"/>
              </a:rPr>
              <a:t>working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25" dirty="0">
                <a:latin typeface="Arial MT"/>
                <a:cs typeface="Arial MT"/>
              </a:rPr>
              <a:t>day</a:t>
            </a:r>
            <a:endParaRPr sz="1200">
              <a:latin typeface="Arial MT"/>
              <a:cs typeface="Arial MT"/>
            </a:endParaRPr>
          </a:p>
          <a:p>
            <a:pPr marL="86360" marR="1549400" indent="-74295">
              <a:lnSpc>
                <a:spcPct val="103299"/>
              </a:lnSpc>
              <a:spcBef>
                <a:spcPts val="290"/>
              </a:spcBef>
            </a:pPr>
            <a:r>
              <a:rPr sz="1000" spc="20" dirty="0">
                <a:latin typeface="Arial MT"/>
                <a:cs typeface="Arial MT"/>
              </a:rPr>
              <a:t>weekend/  holiday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45254" y="4243308"/>
            <a:ext cx="1240790" cy="744220"/>
          </a:xfrm>
          <a:custGeom>
            <a:avLst/>
            <a:gdLst/>
            <a:ahLst/>
            <a:cxnLst/>
            <a:rect l="l" t="t" r="r" b="b"/>
            <a:pathLst>
              <a:path w="1240790" h="744220">
                <a:moveTo>
                  <a:pt x="75206" y="743718"/>
                </a:moveTo>
                <a:lnTo>
                  <a:pt x="1165502" y="743718"/>
                </a:lnTo>
                <a:lnTo>
                  <a:pt x="1194824" y="737889"/>
                </a:lnTo>
                <a:lnTo>
                  <a:pt x="1218724" y="721974"/>
                </a:lnTo>
                <a:lnTo>
                  <a:pt x="1234815" y="698335"/>
                </a:lnTo>
                <a:lnTo>
                  <a:pt x="1240709" y="669333"/>
                </a:lnTo>
                <a:lnTo>
                  <a:pt x="1240709" y="74385"/>
                </a:lnTo>
                <a:lnTo>
                  <a:pt x="1234815" y="45439"/>
                </a:lnTo>
                <a:lnTo>
                  <a:pt x="1218724" y="21794"/>
                </a:lnTo>
                <a:lnTo>
                  <a:pt x="1194824" y="5848"/>
                </a:lnTo>
                <a:lnTo>
                  <a:pt x="1165502" y="0"/>
                </a:lnTo>
                <a:lnTo>
                  <a:pt x="75206" y="0"/>
                </a:lnTo>
                <a:lnTo>
                  <a:pt x="45940" y="5848"/>
                </a:lnTo>
                <a:lnTo>
                  <a:pt x="22034" y="21794"/>
                </a:lnTo>
                <a:lnTo>
                  <a:pt x="5912" y="45439"/>
                </a:lnTo>
                <a:lnTo>
                  <a:pt x="0" y="74385"/>
                </a:lnTo>
                <a:lnTo>
                  <a:pt x="0" y="669333"/>
                </a:lnTo>
                <a:lnTo>
                  <a:pt x="5912" y="698335"/>
                </a:lnTo>
                <a:lnTo>
                  <a:pt x="22034" y="721974"/>
                </a:lnTo>
                <a:lnTo>
                  <a:pt x="45940" y="737889"/>
                </a:lnTo>
                <a:lnTo>
                  <a:pt x="75206" y="743718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3264" y="4397873"/>
            <a:ext cx="39433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80365" algn="l"/>
              </a:tabLst>
            </a:pP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7009" y="4397873"/>
            <a:ext cx="777875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860">
              <a:lnSpc>
                <a:spcPct val="103299"/>
              </a:lnSpc>
              <a:spcBef>
                <a:spcPts val="90"/>
              </a:spcBef>
            </a:pPr>
            <a:r>
              <a:rPr sz="1200" spc="30" dirty="0">
                <a:latin typeface="Arial MT"/>
                <a:cs typeface="Arial MT"/>
              </a:rPr>
              <a:t>Check 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Availability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18368" y="4243308"/>
            <a:ext cx="1241425" cy="744220"/>
          </a:xfrm>
          <a:custGeom>
            <a:avLst/>
            <a:gdLst/>
            <a:ahLst/>
            <a:cxnLst/>
            <a:rect l="l" t="t" r="r" b="b"/>
            <a:pathLst>
              <a:path w="1241425" h="744220">
                <a:moveTo>
                  <a:pt x="75206" y="743718"/>
                </a:moveTo>
                <a:lnTo>
                  <a:pt x="1165635" y="743718"/>
                </a:lnTo>
                <a:lnTo>
                  <a:pt x="1194900" y="737889"/>
                </a:lnTo>
                <a:lnTo>
                  <a:pt x="1218807" y="721974"/>
                </a:lnTo>
                <a:lnTo>
                  <a:pt x="1234929" y="698335"/>
                </a:lnTo>
                <a:lnTo>
                  <a:pt x="1240841" y="669333"/>
                </a:lnTo>
                <a:lnTo>
                  <a:pt x="1240841" y="74385"/>
                </a:lnTo>
                <a:lnTo>
                  <a:pt x="1234929" y="45439"/>
                </a:lnTo>
                <a:lnTo>
                  <a:pt x="1218807" y="21794"/>
                </a:lnTo>
                <a:lnTo>
                  <a:pt x="1194900" y="5848"/>
                </a:lnTo>
                <a:lnTo>
                  <a:pt x="1165635" y="0"/>
                </a:lnTo>
                <a:lnTo>
                  <a:pt x="75206" y="0"/>
                </a:lnTo>
                <a:lnTo>
                  <a:pt x="45940" y="5848"/>
                </a:lnTo>
                <a:lnTo>
                  <a:pt x="22034" y="21794"/>
                </a:lnTo>
                <a:lnTo>
                  <a:pt x="5912" y="45439"/>
                </a:lnTo>
                <a:lnTo>
                  <a:pt x="0" y="74385"/>
                </a:lnTo>
                <a:lnTo>
                  <a:pt x="0" y="669333"/>
                </a:lnTo>
                <a:lnTo>
                  <a:pt x="5912" y="698335"/>
                </a:lnTo>
                <a:lnTo>
                  <a:pt x="22034" y="721974"/>
                </a:lnTo>
                <a:lnTo>
                  <a:pt x="45940" y="737889"/>
                </a:lnTo>
                <a:lnTo>
                  <a:pt x="75206" y="743718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386589" y="4130212"/>
            <a:ext cx="4359275" cy="768985"/>
            <a:chOff x="1386589" y="4130212"/>
            <a:chExt cx="4359275" cy="768985"/>
          </a:xfrm>
        </p:grpSpPr>
        <p:sp>
          <p:nvSpPr>
            <p:cNvPr id="19" name="object 19"/>
            <p:cNvSpPr/>
            <p:nvPr/>
          </p:nvSpPr>
          <p:spPr>
            <a:xfrm>
              <a:off x="5406891" y="4131796"/>
              <a:ext cx="274320" cy="297815"/>
            </a:xfrm>
            <a:custGeom>
              <a:avLst/>
              <a:gdLst/>
              <a:ahLst/>
              <a:cxnLst/>
              <a:rect l="l" t="t" r="r" b="b"/>
              <a:pathLst>
                <a:path w="274320" h="297814">
                  <a:moveTo>
                    <a:pt x="0" y="0"/>
                  </a:moveTo>
                  <a:lnTo>
                    <a:pt x="140995" y="0"/>
                  </a:lnTo>
                  <a:lnTo>
                    <a:pt x="140995" y="297408"/>
                  </a:lnTo>
                  <a:lnTo>
                    <a:pt x="274298" y="2974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2039" y="4392997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60" h="73025">
                  <a:moveTo>
                    <a:pt x="0" y="0"/>
                  </a:moveTo>
                  <a:lnTo>
                    <a:pt x="0" y="72416"/>
                  </a:lnTo>
                  <a:lnTo>
                    <a:pt x="73216" y="3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2479" y="4336321"/>
              <a:ext cx="564515" cy="558165"/>
            </a:xfrm>
            <a:custGeom>
              <a:avLst/>
              <a:gdLst/>
              <a:ahLst/>
              <a:cxnLst/>
              <a:rect l="l" t="t" r="r" b="b"/>
              <a:pathLst>
                <a:path w="564514" h="558164">
                  <a:moveTo>
                    <a:pt x="0" y="278911"/>
                  </a:moveTo>
                  <a:lnTo>
                    <a:pt x="281991" y="0"/>
                  </a:lnTo>
                  <a:lnTo>
                    <a:pt x="563982" y="278911"/>
                  </a:lnTo>
                  <a:lnTo>
                    <a:pt x="281991" y="557822"/>
                  </a:lnTo>
                  <a:lnTo>
                    <a:pt x="0" y="278911"/>
                  </a:lnTo>
                  <a:close/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4385" y="4485092"/>
              <a:ext cx="120650" cy="260350"/>
            </a:xfrm>
            <a:custGeom>
              <a:avLst/>
              <a:gdLst/>
              <a:ahLst/>
              <a:cxnLst/>
              <a:rect l="l" t="t" r="r" b="b"/>
              <a:pathLst>
                <a:path w="120650" h="260350">
                  <a:moveTo>
                    <a:pt x="0" y="0"/>
                  </a:moveTo>
                  <a:lnTo>
                    <a:pt x="120303" y="260281"/>
                  </a:lnTo>
                </a:path>
                <a:path w="120650" h="260350">
                  <a:moveTo>
                    <a:pt x="120303" y="0"/>
                  </a:moveTo>
                  <a:lnTo>
                    <a:pt x="0" y="260281"/>
                  </a:lnTo>
                </a:path>
              </a:pathLst>
            </a:custGeom>
            <a:ln w="28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1338" y="4434583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5" h="372110">
                  <a:moveTo>
                    <a:pt x="375993" y="185896"/>
                  </a:moveTo>
                  <a:lnTo>
                    <a:pt x="369277" y="136459"/>
                  </a:lnTo>
                  <a:lnTo>
                    <a:pt x="350324" y="92047"/>
                  </a:lnTo>
                  <a:lnTo>
                    <a:pt x="320927" y="54427"/>
                  </a:lnTo>
                  <a:lnTo>
                    <a:pt x="282878" y="25368"/>
                  </a:lnTo>
                  <a:lnTo>
                    <a:pt x="237968" y="6636"/>
                  </a:lnTo>
                  <a:lnTo>
                    <a:pt x="187989" y="0"/>
                  </a:lnTo>
                  <a:lnTo>
                    <a:pt x="138017" y="6636"/>
                  </a:lnTo>
                  <a:lnTo>
                    <a:pt x="93110" y="25368"/>
                  </a:lnTo>
                  <a:lnTo>
                    <a:pt x="55063" y="54427"/>
                  </a:lnTo>
                  <a:lnTo>
                    <a:pt x="25667" y="92047"/>
                  </a:lnTo>
                  <a:lnTo>
                    <a:pt x="6715" y="136459"/>
                  </a:lnTo>
                  <a:lnTo>
                    <a:pt x="0" y="185896"/>
                  </a:lnTo>
                  <a:lnTo>
                    <a:pt x="6715" y="235334"/>
                  </a:lnTo>
                  <a:lnTo>
                    <a:pt x="25667" y="279746"/>
                  </a:lnTo>
                  <a:lnTo>
                    <a:pt x="55063" y="317366"/>
                  </a:lnTo>
                  <a:lnTo>
                    <a:pt x="93110" y="346425"/>
                  </a:lnTo>
                  <a:lnTo>
                    <a:pt x="138017" y="365157"/>
                  </a:lnTo>
                  <a:lnTo>
                    <a:pt x="187989" y="371793"/>
                  </a:lnTo>
                  <a:lnTo>
                    <a:pt x="237968" y="365157"/>
                  </a:lnTo>
                  <a:lnTo>
                    <a:pt x="282878" y="346425"/>
                  </a:lnTo>
                  <a:lnTo>
                    <a:pt x="320927" y="317366"/>
                  </a:lnTo>
                  <a:lnTo>
                    <a:pt x="350324" y="279746"/>
                  </a:lnTo>
                  <a:lnTo>
                    <a:pt x="369277" y="235334"/>
                  </a:lnTo>
                  <a:lnTo>
                    <a:pt x="375993" y="185896"/>
                  </a:lnTo>
                  <a:close/>
                </a:path>
                <a:path w="376555" h="372110">
                  <a:moveTo>
                    <a:pt x="75206" y="260281"/>
                  </a:moveTo>
                  <a:lnTo>
                    <a:pt x="300799" y="260281"/>
                  </a:lnTo>
                  <a:lnTo>
                    <a:pt x="300799" y="111525"/>
                  </a:lnTo>
                  <a:lnTo>
                    <a:pt x="75206" y="111525"/>
                  </a:lnTo>
                  <a:lnTo>
                    <a:pt x="75206" y="260281"/>
                  </a:lnTo>
                  <a:close/>
                </a:path>
                <a:path w="376555" h="372110">
                  <a:moveTo>
                    <a:pt x="75206" y="111511"/>
                  </a:moveTo>
                  <a:lnTo>
                    <a:pt x="187989" y="171072"/>
                  </a:lnTo>
                  <a:lnTo>
                    <a:pt x="300786" y="111511"/>
                  </a:lnTo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7331" y="4616938"/>
              <a:ext cx="264795" cy="3810"/>
            </a:xfrm>
            <a:custGeom>
              <a:avLst/>
              <a:gdLst/>
              <a:ahLst/>
              <a:cxnLst/>
              <a:rect l="l" t="t" r="r" b="b"/>
              <a:pathLst>
                <a:path w="264794" h="3810">
                  <a:moveTo>
                    <a:pt x="0" y="3542"/>
                  </a:moveTo>
                  <a:lnTo>
                    <a:pt x="2647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2450" y="4580861"/>
              <a:ext cx="74295" cy="72390"/>
            </a:xfrm>
            <a:custGeom>
              <a:avLst/>
              <a:gdLst/>
              <a:ahLst/>
              <a:cxnLst/>
              <a:rect l="l" t="t" r="r" b="b"/>
              <a:pathLst>
                <a:path w="74294" h="72389">
                  <a:moveTo>
                    <a:pt x="0" y="0"/>
                  </a:moveTo>
                  <a:lnTo>
                    <a:pt x="1008" y="72285"/>
                  </a:lnTo>
                  <a:lnTo>
                    <a:pt x="73706" y="35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67764" y="4397873"/>
            <a:ext cx="137223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40"/>
              </a:spcBef>
              <a:tabLst>
                <a:tab pos="990600" algn="l"/>
                <a:tab pos="1358900" algn="l"/>
              </a:tabLst>
            </a:pPr>
            <a:r>
              <a:rPr sz="1200" spc="30" dirty="0">
                <a:latin typeface="Arial MT"/>
                <a:cs typeface="Arial MT"/>
              </a:rPr>
              <a:t>Send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PO	</a:t>
            </a:r>
            <a:r>
              <a:rPr sz="12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30" dirty="0">
                <a:latin typeface="Arial MT"/>
                <a:cs typeface="Arial MT"/>
              </a:rPr>
              <a:t>Response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45153" y="4218761"/>
            <a:ext cx="1318895" cy="783590"/>
            <a:chOff x="7345153" y="4218761"/>
            <a:chExt cx="1318895" cy="783590"/>
          </a:xfrm>
        </p:grpSpPr>
        <p:sp>
          <p:nvSpPr>
            <p:cNvPr id="28" name="object 28"/>
            <p:cNvSpPr/>
            <p:nvPr/>
          </p:nvSpPr>
          <p:spPr>
            <a:xfrm>
              <a:off x="7345153" y="4579025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59" h="73025">
                  <a:moveTo>
                    <a:pt x="0" y="0"/>
                  </a:moveTo>
                  <a:lnTo>
                    <a:pt x="0" y="72416"/>
                  </a:lnTo>
                  <a:lnTo>
                    <a:pt x="73218" y="36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6269" y="4233049"/>
              <a:ext cx="1233805" cy="755015"/>
            </a:xfrm>
            <a:custGeom>
              <a:avLst/>
              <a:gdLst/>
              <a:ahLst/>
              <a:cxnLst/>
              <a:rect l="l" t="t" r="r" b="b"/>
              <a:pathLst>
                <a:path w="1233804" h="755014">
                  <a:moveTo>
                    <a:pt x="0" y="628818"/>
                  </a:moveTo>
                  <a:lnTo>
                    <a:pt x="9883" y="677773"/>
                  </a:lnTo>
                  <a:lnTo>
                    <a:pt x="36836" y="717749"/>
                  </a:lnTo>
                  <a:lnTo>
                    <a:pt x="76812" y="744702"/>
                  </a:lnTo>
                  <a:lnTo>
                    <a:pt x="125767" y="754586"/>
                  </a:lnTo>
                  <a:lnTo>
                    <a:pt x="1107545" y="754586"/>
                  </a:lnTo>
                  <a:lnTo>
                    <a:pt x="1156499" y="744702"/>
                  </a:lnTo>
                  <a:lnTo>
                    <a:pt x="1196475" y="717749"/>
                  </a:lnTo>
                  <a:lnTo>
                    <a:pt x="1223428" y="677773"/>
                  </a:lnTo>
                  <a:lnTo>
                    <a:pt x="1233312" y="628818"/>
                  </a:lnTo>
                  <a:lnTo>
                    <a:pt x="1233312" y="125767"/>
                  </a:lnTo>
                  <a:lnTo>
                    <a:pt x="1223428" y="76812"/>
                  </a:lnTo>
                  <a:lnTo>
                    <a:pt x="1196475" y="36836"/>
                  </a:lnTo>
                  <a:lnTo>
                    <a:pt x="1156499" y="9883"/>
                  </a:lnTo>
                  <a:lnTo>
                    <a:pt x="1107545" y="0"/>
                  </a:lnTo>
                  <a:lnTo>
                    <a:pt x="125767" y="0"/>
                  </a:lnTo>
                  <a:lnTo>
                    <a:pt x="76812" y="9883"/>
                  </a:lnTo>
                  <a:lnTo>
                    <a:pt x="36836" y="36836"/>
                  </a:lnTo>
                  <a:lnTo>
                    <a:pt x="9883" y="76812"/>
                  </a:lnTo>
                  <a:lnTo>
                    <a:pt x="0" y="125767"/>
                  </a:lnTo>
                  <a:lnTo>
                    <a:pt x="0" y="62881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03762" y="4445497"/>
            <a:ext cx="139065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77315" algn="l"/>
              </a:tabLst>
            </a:pPr>
            <a:r>
              <a:rPr sz="1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weekday	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37531" y="4845101"/>
            <a:ext cx="521334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15" dirty="0">
                <a:latin typeface="Arial MT"/>
                <a:cs typeface="Arial MT"/>
              </a:rPr>
              <a:t>fulfilled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18002" y="4425685"/>
            <a:ext cx="469265" cy="412115"/>
            <a:chOff x="9018002" y="4425685"/>
            <a:chExt cx="469265" cy="412115"/>
          </a:xfrm>
        </p:grpSpPr>
        <p:sp>
          <p:nvSpPr>
            <p:cNvPr id="33" name="object 33"/>
            <p:cNvSpPr/>
            <p:nvPr/>
          </p:nvSpPr>
          <p:spPr>
            <a:xfrm>
              <a:off x="9091217" y="4445472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032" y="185896"/>
                  </a:moveTo>
                  <a:lnTo>
                    <a:pt x="369313" y="136504"/>
                  </a:lnTo>
                  <a:lnTo>
                    <a:pt x="350349" y="92105"/>
                  </a:lnTo>
                  <a:lnTo>
                    <a:pt x="320937" y="54476"/>
                  </a:lnTo>
                  <a:lnTo>
                    <a:pt x="282870" y="25397"/>
                  </a:lnTo>
                  <a:lnTo>
                    <a:pt x="237943" y="6645"/>
                  </a:lnTo>
                  <a:lnTo>
                    <a:pt x="187950" y="0"/>
                  </a:lnTo>
                  <a:lnTo>
                    <a:pt x="138012" y="6645"/>
                  </a:lnTo>
                  <a:lnTo>
                    <a:pt x="93122" y="25397"/>
                  </a:lnTo>
                  <a:lnTo>
                    <a:pt x="55078" y="54476"/>
                  </a:lnTo>
                  <a:lnTo>
                    <a:pt x="25678" y="92105"/>
                  </a:lnTo>
                  <a:lnTo>
                    <a:pt x="6719" y="136504"/>
                  </a:lnTo>
                  <a:lnTo>
                    <a:pt x="0" y="185896"/>
                  </a:lnTo>
                  <a:lnTo>
                    <a:pt x="6719" y="235344"/>
                  </a:lnTo>
                  <a:lnTo>
                    <a:pt x="25678" y="279780"/>
                  </a:lnTo>
                  <a:lnTo>
                    <a:pt x="55078" y="317431"/>
                  </a:lnTo>
                  <a:lnTo>
                    <a:pt x="93122" y="346522"/>
                  </a:lnTo>
                  <a:lnTo>
                    <a:pt x="138012" y="365278"/>
                  </a:lnTo>
                  <a:lnTo>
                    <a:pt x="187950" y="371925"/>
                  </a:lnTo>
                  <a:lnTo>
                    <a:pt x="237943" y="365278"/>
                  </a:lnTo>
                  <a:lnTo>
                    <a:pt x="282870" y="346522"/>
                  </a:lnTo>
                  <a:lnTo>
                    <a:pt x="320937" y="317431"/>
                  </a:lnTo>
                  <a:lnTo>
                    <a:pt x="350349" y="279780"/>
                  </a:lnTo>
                  <a:lnTo>
                    <a:pt x="369313" y="235344"/>
                  </a:lnTo>
                  <a:lnTo>
                    <a:pt x="376032" y="185896"/>
                  </a:lnTo>
                  <a:close/>
                </a:path>
              </a:pathLst>
            </a:custGeom>
            <a:ln w="39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18002" y="4595162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59" h="73025">
                  <a:moveTo>
                    <a:pt x="0" y="0"/>
                  </a:moveTo>
                  <a:lnTo>
                    <a:pt x="0" y="72416"/>
                  </a:lnTo>
                  <a:lnTo>
                    <a:pt x="73218" y="36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464654" y="828548"/>
            <a:ext cx="7743825" cy="24853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  <a:p>
            <a:pPr marL="82550" marR="5080">
              <a:lnSpc>
                <a:spcPct val="100600"/>
              </a:lnSpc>
              <a:spcBef>
                <a:spcPts val="99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 Order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(PO) handling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starts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a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PO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received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registered.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not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working </a:t>
            </a:r>
            <a:r>
              <a:rPr sz="2400" spc="-55" dirty="0">
                <a:solidFill>
                  <a:srgbClr val="0070C0"/>
                </a:solidFill>
                <a:latin typeface="Calibri"/>
                <a:cs typeface="Calibri"/>
              </a:rPr>
              <a:t>day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waits until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following working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day </a:t>
            </a:r>
            <a:r>
              <a:rPr sz="2400" spc="-5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proceeding.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Otherwise,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availability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check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performed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response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sent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1712" y="2040966"/>
            <a:ext cx="368935" cy="366395"/>
          </a:xfrm>
          <a:custGeom>
            <a:avLst/>
            <a:gdLst/>
            <a:ahLst/>
            <a:cxnLst/>
            <a:rect l="l" t="t" r="r" b="b"/>
            <a:pathLst>
              <a:path w="368935" h="366394">
                <a:moveTo>
                  <a:pt x="368641" y="183136"/>
                </a:moveTo>
                <a:lnTo>
                  <a:pt x="362057" y="134432"/>
                </a:lnTo>
                <a:lnTo>
                  <a:pt x="343477" y="90680"/>
                </a:lnTo>
                <a:lnTo>
                  <a:pt x="314657" y="53619"/>
                </a:lnTo>
                <a:lnTo>
                  <a:pt x="277353" y="24991"/>
                </a:lnTo>
                <a:lnTo>
                  <a:pt x="233322" y="6538"/>
                </a:lnTo>
                <a:lnTo>
                  <a:pt x="184320" y="0"/>
                </a:lnTo>
                <a:lnTo>
                  <a:pt x="135318" y="6538"/>
                </a:lnTo>
                <a:lnTo>
                  <a:pt x="91287" y="24991"/>
                </a:lnTo>
                <a:lnTo>
                  <a:pt x="53983" y="53619"/>
                </a:lnTo>
                <a:lnTo>
                  <a:pt x="25163" y="90680"/>
                </a:lnTo>
                <a:lnTo>
                  <a:pt x="6583" y="134432"/>
                </a:lnTo>
                <a:lnTo>
                  <a:pt x="0" y="183136"/>
                </a:lnTo>
                <a:lnTo>
                  <a:pt x="6583" y="231839"/>
                </a:lnTo>
                <a:lnTo>
                  <a:pt x="25163" y="275592"/>
                </a:lnTo>
                <a:lnTo>
                  <a:pt x="53983" y="312653"/>
                </a:lnTo>
                <a:lnTo>
                  <a:pt x="91287" y="341280"/>
                </a:lnTo>
                <a:lnTo>
                  <a:pt x="135318" y="359734"/>
                </a:lnTo>
                <a:lnTo>
                  <a:pt x="184320" y="366272"/>
                </a:lnTo>
                <a:lnTo>
                  <a:pt x="233322" y="359734"/>
                </a:lnTo>
                <a:lnTo>
                  <a:pt x="277353" y="341280"/>
                </a:lnTo>
                <a:lnTo>
                  <a:pt x="314657" y="312653"/>
                </a:lnTo>
                <a:lnTo>
                  <a:pt x="343477" y="275592"/>
                </a:lnTo>
                <a:lnTo>
                  <a:pt x="362057" y="231839"/>
                </a:lnTo>
                <a:lnTo>
                  <a:pt x="368641" y="183136"/>
                </a:lnTo>
                <a:close/>
              </a:path>
              <a:path w="368935" h="366394">
                <a:moveTo>
                  <a:pt x="73725" y="256416"/>
                </a:moveTo>
                <a:lnTo>
                  <a:pt x="294915" y="256416"/>
                </a:lnTo>
                <a:lnTo>
                  <a:pt x="294915" y="109868"/>
                </a:lnTo>
                <a:lnTo>
                  <a:pt x="73725" y="109868"/>
                </a:lnTo>
                <a:lnTo>
                  <a:pt x="73725" y="256416"/>
                </a:lnTo>
                <a:close/>
              </a:path>
              <a:path w="368935" h="366394">
                <a:moveTo>
                  <a:pt x="73725" y="109855"/>
                </a:moveTo>
                <a:lnTo>
                  <a:pt x="184320" y="168531"/>
                </a:lnTo>
                <a:lnTo>
                  <a:pt x="294915" y="109855"/>
                </a:lnTo>
              </a:path>
            </a:pathLst>
          </a:custGeom>
          <a:ln w="9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07044" y="4227729"/>
            <a:ext cx="561975" cy="375920"/>
            <a:chOff x="2807044" y="4227729"/>
            <a:chExt cx="561975" cy="375920"/>
          </a:xfrm>
        </p:grpSpPr>
        <p:sp>
          <p:nvSpPr>
            <p:cNvPr id="4" name="object 4"/>
            <p:cNvSpPr/>
            <p:nvPr/>
          </p:nvSpPr>
          <p:spPr>
            <a:xfrm>
              <a:off x="2811712" y="4232397"/>
              <a:ext cx="368935" cy="366395"/>
            </a:xfrm>
            <a:custGeom>
              <a:avLst/>
              <a:gdLst/>
              <a:ahLst/>
              <a:cxnLst/>
              <a:rect l="l" t="t" r="r" b="b"/>
              <a:pathLst>
                <a:path w="368935" h="366395">
                  <a:moveTo>
                    <a:pt x="368641" y="183136"/>
                  </a:moveTo>
                  <a:lnTo>
                    <a:pt x="362057" y="134432"/>
                  </a:lnTo>
                  <a:lnTo>
                    <a:pt x="343477" y="90680"/>
                  </a:lnTo>
                  <a:lnTo>
                    <a:pt x="314657" y="53619"/>
                  </a:lnTo>
                  <a:lnTo>
                    <a:pt x="277353" y="24991"/>
                  </a:lnTo>
                  <a:lnTo>
                    <a:pt x="233322" y="6538"/>
                  </a:lnTo>
                  <a:lnTo>
                    <a:pt x="184320" y="0"/>
                  </a:lnTo>
                  <a:lnTo>
                    <a:pt x="135318" y="6538"/>
                  </a:lnTo>
                  <a:lnTo>
                    <a:pt x="91287" y="24991"/>
                  </a:lnTo>
                  <a:lnTo>
                    <a:pt x="53983" y="53619"/>
                  </a:lnTo>
                  <a:lnTo>
                    <a:pt x="25163" y="90680"/>
                  </a:lnTo>
                  <a:lnTo>
                    <a:pt x="6583" y="134432"/>
                  </a:lnTo>
                  <a:lnTo>
                    <a:pt x="0" y="183136"/>
                  </a:lnTo>
                  <a:lnTo>
                    <a:pt x="6583" y="231823"/>
                  </a:lnTo>
                  <a:lnTo>
                    <a:pt x="25163" y="275575"/>
                  </a:lnTo>
                  <a:lnTo>
                    <a:pt x="53983" y="312646"/>
                  </a:lnTo>
                  <a:lnTo>
                    <a:pt x="91287" y="341288"/>
                  </a:lnTo>
                  <a:lnTo>
                    <a:pt x="135318" y="359754"/>
                  </a:lnTo>
                  <a:lnTo>
                    <a:pt x="184320" y="366298"/>
                  </a:lnTo>
                  <a:lnTo>
                    <a:pt x="233322" y="359754"/>
                  </a:lnTo>
                  <a:lnTo>
                    <a:pt x="277353" y="341288"/>
                  </a:lnTo>
                  <a:lnTo>
                    <a:pt x="314657" y="312646"/>
                  </a:lnTo>
                  <a:lnTo>
                    <a:pt x="343477" y="275575"/>
                  </a:lnTo>
                  <a:lnTo>
                    <a:pt x="362057" y="231823"/>
                  </a:lnTo>
                  <a:lnTo>
                    <a:pt x="368641" y="183136"/>
                  </a:lnTo>
                  <a:close/>
                </a:path>
                <a:path w="368935" h="366395">
                  <a:moveTo>
                    <a:pt x="317037" y="183136"/>
                  </a:moveTo>
                  <a:lnTo>
                    <a:pt x="310271" y="141421"/>
                  </a:lnTo>
                  <a:lnTo>
                    <a:pt x="291430" y="105197"/>
                  </a:lnTo>
                  <a:lnTo>
                    <a:pt x="262700" y="76635"/>
                  </a:lnTo>
                  <a:lnTo>
                    <a:pt x="226268" y="57905"/>
                  </a:lnTo>
                  <a:lnTo>
                    <a:pt x="184320" y="51179"/>
                  </a:lnTo>
                  <a:lnTo>
                    <a:pt x="142372" y="57905"/>
                  </a:lnTo>
                  <a:lnTo>
                    <a:pt x="105940" y="76635"/>
                  </a:lnTo>
                  <a:lnTo>
                    <a:pt x="77210" y="105197"/>
                  </a:lnTo>
                  <a:lnTo>
                    <a:pt x="58370" y="141421"/>
                  </a:lnTo>
                  <a:lnTo>
                    <a:pt x="51604" y="183136"/>
                  </a:lnTo>
                  <a:lnTo>
                    <a:pt x="58370" y="224811"/>
                  </a:lnTo>
                  <a:lnTo>
                    <a:pt x="77210" y="261009"/>
                  </a:lnTo>
                  <a:lnTo>
                    <a:pt x="105940" y="289555"/>
                  </a:lnTo>
                  <a:lnTo>
                    <a:pt x="142372" y="308278"/>
                  </a:lnTo>
                  <a:lnTo>
                    <a:pt x="184320" y="315001"/>
                  </a:lnTo>
                  <a:lnTo>
                    <a:pt x="226268" y="308278"/>
                  </a:lnTo>
                  <a:lnTo>
                    <a:pt x="262700" y="289555"/>
                  </a:lnTo>
                  <a:lnTo>
                    <a:pt x="291430" y="261009"/>
                  </a:lnTo>
                  <a:lnTo>
                    <a:pt x="310271" y="224811"/>
                  </a:lnTo>
                  <a:lnTo>
                    <a:pt x="317037" y="183136"/>
                  </a:lnTo>
                  <a:close/>
                </a:path>
              </a:pathLst>
            </a:custGeom>
            <a:ln w="9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8663" y="4283577"/>
              <a:ext cx="265170" cy="2577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0353" y="4415533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11" y="0"/>
                  </a:lnTo>
                  <a:lnTo>
                    <a:pt x="57438" y="0"/>
                  </a:lnTo>
                  <a:lnTo>
                    <a:pt x="91271" y="0"/>
                  </a:lnTo>
                  <a:lnTo>
                    <a:pt x="125303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6683" y="4379862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4">
                  <a:moveTo>
                    <a:pt x="0" y="0"/>
                  </a:moveTo>
                  <a:lnTo>
                    <a:pt x="0" y="71329"/>
                  </a:lnTo>
                  <a:lnTo>
                    <a:pt x="71788" y="35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97202" y="2427289"/>
            <a:ext cx="8013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1899"/>
              </a:lnSpc>
              <a:spcBef>
                <a:spcPts val="100"/>
              </a:spcBef>
            </a:pPr>
            <a:r>
              <a:rPr sz="1200" spc="10" dirty="0">
                <a:latin typeface="Arial MT"/>
                <a:cs typeface="Arial MT"/>
              </a:rPr>
              <a:t>process 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starts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upon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message 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received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4247" y="2410785"/>
            <a:ext cx="836294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715" algn="ctr">
              <a:lnSpc>
                <a:spcPct val="101800"/>
              </a:lnSpc>
              <a:spcBef>
                <a:spcPts val="100"/>
              </a:spcBef>
            </a:pPr>
            <a:r>
              <a:rPr sz="1200" spc="10" dirty="0">
                <a:latin typeface="Arial MT"/>
                <a:cs typeface="Arial MT"/>
              </a:rPr>
              <a:t>message 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sent </a:t>
            </a:r>
            <a:r>
              <a:rPr sz="1200" spc="10" dirty="0">
                <a:latin typeface="Arial MT"/>
                <a:cs typeface="Arial MT"/>
              </a:rPr>
              <a:t>during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t</a:t>
            </a:r>
            <a:r>
              <a:rPr sz="1200" spc="30" dirty="0">
                <a:latin typeface="Arial MT"/>
                <a:cs typeface="Arial MT"/>
              </a:rPr>
              <a:t>h</a:t>
            </a:r>
            <a:r>
              <a:rPr sz="1200" spc="20" dirty="0">
                <a:latin typeface="Arial MT"/>
                <a:cs typeface="Arial MT"/>
              </a:rPr>
              <a:t>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30" dirty="0">
                <a:latin typeface="Arial MT"/>
                <a:cs typeface="Arial MT"/>
              </a:rPr>
              <a:t>p</a:t>
            </a:r>
            <a:r>
              <a:rPr sz="1200" spc="-20" dirty="0">
                <a:latin typeface="Arial MT"/>
                <a:cs typeface="Arial MT"/>
              </a:rPr>
              <a:t>r</a:t>
            </a:r>
            <a:r>
              <a:rPr sz="1200" spc="25" dirty="0">
                <a:latin typeface="Arial MT"/>
                <a:cs typeface="Arial MT"/>
              </a:rPr>
              <a:t>o</a:t>
            </a:r>
            <a:r>
              <a:rPr sz="1200" spc="15" dirty="0">
                <a:latin typeface="Arial MT"/>
                <a:cs typeface="Arial MT"/>
              </a:rPr>
              <a:t>c</a:t>
            </a:r>
            <a:r>
              <a:rPr sz="1200" spc="25" dirty="0">
                <a:latin typeface="Arial MT"/>
                <a:cs typeface="Arial MT"/>
              </a:rPr>
              <a:t>e</a:t>
            </a:r>
            <a:r>
              <a:rPr sz="1200" spc="15" dirty="0"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0995" y="2410526"/>
            <a:ext cx="754380" cy="77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1800"/>
              </a:lnSpc>
              <a:spcBef>
                <a:spcPts val="100"/>
              </a:spcBef>
            </a:pPr>
            <a:r>
              <a:rPr sz="1200" spc="15" dirty="0">
                <a:latin typeface="Arial MT"/>
                <a:cs typeface="Arial MT"/>
              </a:rPr>
              <a:t>process 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ends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upon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message 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sent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4333" y="4621756"/>
            <a:ext cx="822960" cy="77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1800"/>
              </a:lnSpc>
              <a:spcBef>
                <a:spcPts val="100"/>
              </a:spcBef>
            </a:pPr>
            <a:r>
              <a:rPr sz="1200" spc="15" dirty="0">
                <a:latin typeface="Arial MT"/>
                <a:cs typeface="Arial MT"/>
              </a:rPr>
              <a:t>process 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starts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when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time event 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occurs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80353" y="2188433"/>
            <a:ext cx="188595" cy="71755"/>
            <a:chOff x="3180353" y="2188433"/>
            <a:chExt cx="188595" cy="71755"/>
          </a:xfrm>
        </p:grpSpPr>
        <p:sp>
          <p:nvSpPr>
            <p:cNvPr id="13" name="object 13"/>
            <p:cNvSpPr/>
            <p:nvPr/>
          </p:nvSpPr>
          <p:spPr>
            <a:xfrm>
              <a:off x="3180353" y="2224102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11" y="0"/>
                  </a:lnTo>
                  <a:lnTo>
                    <a:pt x="57438" y="0"/>
                  </a:lnTo>
                  <a:lnTo>
                    <a:pt x="91271" y="0"/>
                  </a:lnTo>
                  <a:lnTo>
                    <a:pt x="125303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6683" y="2188433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5">
                  <a:moveTo>
                    <a:pt x="0" y="0"/>
                  </a:moveTo>
                  <a:lnTo>
                    <a:pt x="0" y="71342"/>
                  </a:lnTo>
                  <a:lnTo>
                    <a:pt x="71788" y="35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17755" y="2016913"/>
            <a:ext cx="744855" cy="375920"/>
            <a:chOff x="5417755" y="2016913"/>
            <a:chExt cx="744855" cy="375920"/>
          </a:xfrm>
        </p:grpSpPr>
        <p:sp>
          <p:nvSpPr>
            <p:cNvPr id="16" name="object 16"/>
            <p:cNvSpPr/>
            <p:nvPr/>
          </p:nvSpPr>
          <p:spPr>
            <a:xfrm>
              <a:off x="5417755" y="2204716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25" y="0"/>
                  </a:lnTo>
                  <a:lnTo>
                    <a:pt x="57449" y="0"/>
                  </a:lnTo>
                  <a:lnTo>
                    <a:pt x="91258" y="0"/>
                  </a:lnTo>
                  <a:lnTo>
                    <a:pt x="125238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34021" y="2169046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5">
                  <a:moveTo>
                    <a:pt x="0" y="0"/>
                  </a:moveTo>
                  <a:lnTo>
                    <a:pt x="0" y="71342"/>
                  </a:lnTo>
                  <a:lnTo>
                    <a:pt x="71788" y="35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4502" y="2204716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25" y="0"/>
                  </a:lnTo>
                  <a:lnTo>
                    <a:pt x="57449" y="0"/>
                  </a:lnTo>
                  <a:lnTo>
                    <a:pt x="91258" y="0"/>
                  </a:lnTo>
                  <a:lnTo>
                    <a:pt x="125238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0767" y="2169046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5">
                  <a:moveTo>
                    <a:pt x="0" y="0"/>
                  </a:moveTo>
                  <a:lnTo>
                    <a:pt x="0" y="71342"/>
                  </a:lnTo>
                  <a:lnTo>
                    <a:pt x="71788" y="35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05808" y="2021580"/>
              <a:ext cx="368935" cy="367030"/>
            </a:xfrm>
            <a:custGeom>
              <a:avLst/>
              <a:gdLst/>
              <a:ahLst/>
              <a:cxnLst/>
              <a:rect l="l" t="t" r="r" b="b"/>
              <a:pathLst>
                <a:path w="368935" h="367030">
                  <a:moveTo>
                    <a:pt x="368693" y="183136"/>
                  </a:moveTo>
                  <a:lnTo>
                    <a:pt x="362105" y="134477"/>
                  </a:lnTo>
                  <a:lnTo>
                    <a:pt x="343516" y="90737"/>
                  </a:lnTo>
                  <a:lnTo>
                    <a:pt x="314689" y="53667"/>
                  </a:lnTo>
                  <a:lnTo>
                    <a:pt x="277388" y="25020"/>
                  </a:lnTo>
                  <a:lnTo>
                    <a:pt x="233374" y="6547"/>
                  </a:lnTo>
                  <a:lnTo>
                    <a:pt x="184411" y="0"/>
                  </a:lnTo>
                  <a:lnTo>
                    <a:pt x="135394" y="6547"/>
                  </a:lnTo>
                  <a:lnTo>
                    <a:pt x="91343" y="25020"/>
                  </a:lnTo>
                  <a:lnTo>
                    <a:pt x="54019" y="53667"/>
                  </a:lnTo>
                  <a:lnTo>
                    <a:pt x="25181" y="90737"/>
                  </a:lnTo>
                  <a:lnTo>
                    <a:pt x="6588" y="134477"/>
                  </a:lnTo>
                  <a:lnTo>
                    <a:pt x="0" y="183136"/>
                  </a:lnTo>
                  <a:lnTo>
                    <a:pt x="6588" y="231849"/>
                  </a:lnTo>
                  <a:lnTo>
                    <a:pt x="25181" y="275625"/>
                  </a:lnTo>
                  <a:lnTo>
                    <a:pt x="54019" y="312717"/>
                  </a:lnTo>
                  <a:lnTo>
                    <a:pt x="91343" y="341376"/>
                  </a:lnTo>
                  <a:lnTo>
                    <a:pt x="135394" y="359853"/>
                  </a:lnTo>
                  <a:lnTo>
                    <a:pt x="184411" y="366401"/>
                  </a:lnTo>
                  <a:lnTo>
                    <a:pt x="233374" y="359853"/>
                  </a:lnTo>
                  <a:lnTo>
                    <a:pt x="277388" y="341376"/>
                  </a:lnTo>
                  <a:lnTo>
                    <a:pt x="314689" y="312717"/>
                  </a:lnTo>
                  <a:lnTo>
                    <a:pt x="343516" y="275625"/>
                  </a:lnTo>
                  <a:lnTo>
                    <a:pt x="362105" y="231849"/>
                  </a:lnTo>
                  <a:lnTo>
                    <a:pt x="368693" y="183136"/>
                  </a:lnTo>
                  <a:close/>
                </a:path>
                <a:path w="368935" h="367030">
                  <a:moveTo>
                    <a:pt x="346584" y="183136"/>
                  </a:moveTo>
                  <a:lnTo>
                    <a:pt x="340785" y="140323"/>
                  </a:lnTo>
                  <a:lnTo>
                    <a:pt x="324423" y="101833"/>
                  </a:lnTo>
                  <a:lnTo>
                    <a:pt x="299051" y="69209"/>
                  </a:lnTo>
                  <a:lnTo>
                    <a:pt x="266223" y="43994"/>
                  </a:lnTo>
                  <a:lnTo>
                    <a:pt x="227492" y="27734"/>
                  </a:lnTo>
                  <a:lnTo>
                    <a:pt x="184411" y="21971"/>
                  </a:lnTo>
                  <a:lnTo>
                    <a:pt x="141276" y="27734"/>
                  </a:lnTo>
                  <a:lnTo>
                    <a:pt x="102508" y="43994"/>
                  </a:lnTo>
                  <a:lnTo>
                    <a:pt x="69658" y="69209"/>
                  </a:lnTo>
                  <a:lnTo>
                    <a:pt x="44274" y="101833"/>
                  </a:lnTo>
                  <a:lnTo>
                    <a:pt x="27908" y="140323"/>
                  </a:lnTo>
                  <a:lnTo>
                    <a:pt x="22108" y="183136"/>
                  </a:lnTo>
                  <a:lnTo>
                    <a:pt x="27908" y="226003"/>
                  </a:lnTo>
                  <a:lnTo>
                    <a:pt x="44274" y="264530"/>
                  </a:lnTo>
                  <a:lnTo>
                    <a:pt x="69658" y="297176"/>
                  </a:lnTo>
                  <a:lnTo>
                    <a:pt x="102508" y="322401"/>
                  </a:lnTo>
                  <a:lnTo>
                    <a:pt x="141276" y="338666"/>
                  </a:lnTo>
                  <a:lnTo>
                    <a:pt x="184411" y="344430"/>
                  </a:lnTo>
                  <a:lnTo>
                    <a:pt x="227492" y="338666"/>
                  </a:lnTo>
                  <a:lnTo>
                    <a:pt x="266223" y="322401"/>
                  </a:lnTo>
                  <a:lnTo>
                    <a:pt x="299051" y="297176"/>
                  </a:lnTo>
                  <a:lnTo>
                    <a:pt x="324423" y="264530"/>
                  </a:lnTo>
                  <a:lnTo>
                    <a:pt x="340785" y="226003"/>
                  </a:lnTo>
                  <a:lnTo>
                    <a:pt x="346584" y="183136"/>
                  </a:lnTo>
                  <a:close/>
                </a:path>
              </a:pathLst>
            </a:custGeom>
            <a:ln w="9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9547" y="2131451"/>
              <a:ext cx="221615" cy="146685"/>
            </a:xfrm>
            <a:custGeom>
              <a:avLst/>
              <a:gdLst/>
              <a:ahLst/>
              <a:cxnLst/>
              <a:rect l="l" t="t" r="r" b="b"/>
              <a:pathLst>
                <a:path w="221614" h="146685">
                  <a:moveTo>
                    <a:pt x="221190" y="0"/>
                  </a:moveTo>
                  <a:lnTo>
                    <a:pt x="0" y="0"/>
                  </a:lnTo>
                  <a:lnTo>
                    <a:pt x="0" y="146547"/>
                  </a:lnTo>
                  <a:lnTo>
                    <a:pt x="221190" y="146547"/>
                  </a:lnTo>
                  <a:lnTo>
                    <a:pt x="221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9547" y="2146169"/>
              <a:ext cx="221615" cy="73660"/>
            </a:xfrm>
            <a:custGeom>
              <a:avLst/>
              <a:gdLst/>
              <a:ahLst/>
              <a:cxnLst/>
              <a:rect l="l" t="t" r="r" b="b"/>
              <a:pathLst>
                <a:path w="221614" h="73660">
                  <a:moveTo>
                    <a:pt x="0" y="0"/>
                  </a:moveTo>
                  <a:lnTo>
                    <a:pt x="110673" y="73280"/>
                  </a:lnTo>
                  <a:lnTo>
                    <a:pt x="221215" y="0"/>
                  </a:lnTo>
                </a:path>
              </a:pathLst>
            </a:custGeom>
            <a:ln w="155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728795" y="2016913"/>
            <a:ext cx="561975" cy="375920"/>
            <a:chOff x="6728795" y="2016913"/>
            <a:chExt cx="561975" cy="375920"/>
          </a:xfrm>
        </p:grpSpPr>
        <p:sp>
          <p:nvSpPr>
            <p:cNvPr id="24" name="object 24"/>
            <p:cNvSpPr/>
            <p:nvPr/>
          </p:nvSpPr>
          <p:spPr>
            <a:xfrm>
              <a:off x="6728795" y="2204716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152" y="0"/>
                  </a:lnTo>
                  <a:lnTo>
                    <a:pt x="57352" y="0"/>
                  </a:lnTo>
                  <a:lnTo>
                    <a:pt x="91185" y="0"/>
                  </a:lnTo>
                  <a:lnTo>
                    <a:pt x="125238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45059" y="2021585"/>
              <a:ext cx="440690" cy="367030"/>
            </a:xfrm>
            <a:custGeom>
              <a:avLst/>
              <a:gdLst/>
              <a:ahLst/>
              <a:cxnLst/>
              <a:rect l="l" t="t" r="r" b="b"/>
              <a:pathLst>
                <a:path w="440690" h="367030">
                  <a:moveTo>
                    <a:pt x="71780" y="183134"/>
                  </a:moveTo>
                  <a:lnTo>
                    <a:pt x="0" y="147472"/>
                  </a:lnTo>
                  <a:lnTo>
                    <a:pt x="0" y="218808"/>
                  </a:lnTo>
                  <a:lnTo>
                    <a:pt x="71780" y="183134"/>
                  </a:lnTo>
                  <a:close/>
                </a:path>
                <a:path w="440690" h="367030">
                  <a:moveTo>
                    <a:pt x="440474" y="183134"/>
                  </a:moveTo>
                  <a:lnTo>
                    <a:pt x="433895" y="134480"/>
                  </a:lnTo>
                  <a:lnTo>
                    <a:pt x="415302" y="90741"/>
                  </a:lnTo>
                  <a:lnTo>
                    <a:pt x="386461" y="53670"/>
                  </a:lnTo>
                  <a:lnTo>
                    <a:pt x="349135" y="25019"/>
                  </a:lnTo>
                  <a:lnTo>
                    <a:pt x="305079" y="6553"/>
                  </a:lnTo>
                  <a:lnTo>
                    <a:pt x="256070" y="0"/>
                  </a:lnTo>
                  <a:lnTo>
                    <a:pt x="207098" y="6553"/>
                  </a:lnTo>
                  <a:lnTo>
                    <a:pt x="163093" y="25019"/>
                  </a:lnTo>
                  <a:lnTo>
                    <a:pt x="125793" y="53670"/>
                  </a:lnTo>
                  <a:lnTo>
                    <a:pt x="96964" y="90741"/>
                  </a:lnTo>
                  <a:lnTo>
                    <a:pt x="78371" y="134480"/>
                  </a:lnTo>
                  <a:lnTo>
                    <a:pt x="71780" y="183134"/>
                  </a:lnTo>
                  <a:lnTo>
                    <a:pt x="78371" y="231851"/>
                  </a:lnTo>
                  <a:lnTo>
                    <a:pt x="96964" y="275628"/>
                  </a:lnTo>
                  <a:lnTo>
                    <a:pt x="125793" y="312724"/>
                  </a:lnTo>
                  <a:lnTo>
                    <a:pt x="163093" y="341376"/>
                  </a:lnTo>
                  <a:lnTo>
                    <a:pt x="207098" y="359854"/>
                  </a:lnTo>
                  <a:lnTo>
                    <a:pt x="256070" y="366407"/>
                  </a:lnTo>
                  <a:lnTo>
                    <a:pt x="305079" y="359854"/>
                  </a:lnTo>
                  <a:lnTo>
                    <a:pt x="349135" y="341376"/>
                  </a:lnTo>
                  <a:lnTo>
                    <a:pt x="386461" y="312724"/>
                  </a:lnTo>
                  <a:lnTo>
                    <a:pt x="415302" y="275628"/>
                  </a:lnTo>
                  <a:lnTo>
                    <a:pt x="433895" y="231851"/>
                  </a:lnTo>
                  <a:lnTo>
                    <a:pt x="440474" y="183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16848" y="2021580"/>
              <a:ext cx="368935" cy="367030"/>
            </a:xfrm>
            <a:custGeom>
              <a:avLst/>
              <a:gdLst/>
              <a:ahLst/>
              <a:cxnLst/>
              <a:rect l="l" t="t" r="r" b="b"/>
              <a:pathLst>
                <a:path w="368934" h="367030">
                  <a:moveTo>
                    <a:pt x="368693" y="183136"/>
                  </a:moveTo>
                  <a:lnTo>
                    <a:pt x="362104" y="134477"/>
                  </a:lnTo>
                  <a:lnTo>
                    <a:pt x="343511" y="90737"/>
                  </a:lnTo>
                  <a:lnTo>
                    <a:pt x="314673" y="53667"/>
                  </a:lnTo>
                  <a:lnTo>
                    <a:pt x="277349" y="25020"/>
                  </a:lnTo>
                  <a:lnTo>
                    <a:pt x="233299" y="6547"/>
                  </a:lnTo>
                  <a:lnTo>
                    <a:pt x="184281" y="0"/>
                  </a:lnTo>
                  <a:lnTo>
                    <a:pt x="135318" y="6547"/>
                  </a:lnTo>
                  <a:lnTo>
                    <a:pt x="91305" y="25020"/>
                  </a:lnTo>
                  <a:lnTo>
                    <a:pt x="54003" y="53667"/>
                  </a:lnTo>
                  <a:lnTo>
                    <a:pt x="25176" y="90737"/>
                  </a:lnTo>
                  <a:lnTo>
                    <a:pt x="6588" y="134477"/>
                  </a:lnTo>
                  <a:lnTo>
                    <a:pt x="0" y="183136"/>
                  </a:lnTo>
                  <a:lnTo>
                    <a:pt x="6588" y="231849"/>
                  </a:lnTo>
                  <a:lnTo>
                    <a:pt x="25176" y="275625"/>
                  </a:lnTo>
                  <a:lnTo>
                    <a:pt x="54003" y="312717"/>
                  </a:lnTo>
                  <a:lnTo>
                    <a:pt x="91305" y="341376"/>
                  </a:lnTo>
                  <a:lnTo>
                    <a:pt x="135318" y="359853"/>
                  </a:lnTo>
                  <a:lnTo>
                    <a:pt x="184281" y="366401"/>
                  </a:lnTo>
                  <a:lnTo>
                    <a:pt x="233299" y="359853"/>
                  </a:lnTo>
                  <a:lnTo>
                    <a:pt x="277349" y="341376"/>
                  </a:lnTo>
                  <a:lnTo>
                    <a:pt x="314673" y="312717"/>
                  </a:lnTo>
                  <a:lnTo>
                    <a:pt x="343511" y="275625"/>
                  </a:lnTo>
                  <a:lnTo>
                    <a:pt x="362104" y="231849"/>
                  </a:lnTo>
                  <a:lnTo>
                    <a:pt x="368693" y="183136"/>
                  </a:lnTo>
                  <a:close/>
                </a:path>
              </a:pathLst>
            </a:custGeom>
            <a:ln w="9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8958" y="2043553"/>
              <a:ext cx="324485" cy="322580"/>
            </a:xfrm>
            <a:custGeom>
              <a:avLst/>
              <a:gdLst/>
              <a:ahLst/>
              <a:cxnLst/>
              <a:rect l="l" t="t" r="r" b="b"/>
              <a:pathLst>
                <a:path w="324484" h="322580">
                  <a:moveTo>
                    <a:pt x="162172" y="0"/>
                  </a:moveTo>
                  <a:lnTo>
                    <a:pt x="119047" y="5763"/>
                  </a:lnTo>
                  <a:lnTo>
                    <a:pt x="80303" y="22023"/>
                  </a:lnTo>
                  <a:lnTo>
                    <a:pt x="47484" y="47238"/>
                  </a:lnTo>
                  <a:lnTo>
                    <a:pt x="22132" y="79862"/>
                  </a:lnTo>
                  <a:lnTo>
                    <a:pt x="5790" y="118352"/>
                  </a:lnTo>
                  <a:lnTo>
                    <a:pt x="0" y="161165"/>
                  </a:lnTo>
                  <a:lnTo>
                    <a:pt x="5790" y="204032"/>
                  </a:lnTo>
                  <a:lnTo>
                    <a:pt x="22132" y="242559"/>
                  </a:lnTo>
                  <a:lnTo>
                    <a:pt x="47484" y="275205"/>
                  </a:lnTo>
                  <a:lnTo>
                    <a:pt x="80303" y="300430"/>
                  </a:lnTo>
                  <a:lnTo>
                    <a:pt x="119047" y="316695"/>
                  </a:lnTo>
                  <a:lnTo>
                    <a:pt x="162172" y="322459"/>
                  </a:lnTo>
                  <a:lnTo>
                    <a:pt x="205307" y="316695"/>
                  </a:lnTo>
                  <a:lnTo>
                    <a:pt x="244075" y="300430"/>
                  </a:lnTo>
                  <a:lnTo>
                    <a:pt x="276926" y="275205"/>
                  </a:lnTo>
                  <a:lnTo>
                    <a:pt x="302309" y="242559"/>
                  </a:lnTo>
                  <a:lnTo>
                    <a:pt x="318676" y="204032"/>
                  </a:lnTo>
                  <a:lnTo>
                    <a:pt x="324476" y="161165"/>
                  </a:lnTo>
                  <a:lnTo>
                    <a:pt x="318676" y="118352"/>
                  </a:lnTo>
                  <a:lnTo>
                    <a:pt x="302309" y="79862"/>
                  </a:lnTo>
                  <a:lnTo>
                    <a:pt x="276926" y="47238"/>
                  </a:lnTo>
                  <a:lnTo>
                    <a:pt x="244075" y="22023"/>
                  </a:lnTo>
                  <a:lnTo>
                    <a:pt x="205307" y="5763"/>
                  </a:lnTo>
                  <a:lnTo>
                    <a:pt x="162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8957" y="2043551"/>
              <a:ext cx="324485" cy="322580"/>
            </a:xfrm>
            <a:custGeom>
              <a:avLst/>
              <a:gdLst/>
              <a:ahLst/>
              <a:cxnLst/>
              <a:rect l="l" t="t" r="r" b="b"/>
              <a:pathLst>
                <a:path w="324484" h="322580">
                  <a:moveTo>
                    <a:pt x="324476" y="161165"/>
                  </a:moveTo>
                  <a:lnTo>
                    <a:pt x="318676" y="118352"/>
                  </a:lnTo>
                  <a:lnTo>
                    <a:pt x="302309" y="79862"/>
                  </a:lnTo>
                  <a:lnTo>
                    <a:pt x="276926" y="47238"/>
                  </a:lnTo>
                  <a:lnTo>
                    <a:pt x="244075" y="22023"/>
                  </a:lnTo>
                  <a:lnTo>
                    <a:pt x="205308" y="5763"/>
                  </a:lnTo>
                  <a:lnTo>
                    <a:pt x="162173" y="0"/>
                  </a:lnTo>
                  <a:lnTo>
                    <a:pt x="119047" y="5763"/>
                  </a:lnTo>
                  <a:lnTo>
                    <a:pt x="80303" y="22023"/>
                  </a:lnTo>
                  <a:lnTo>
                    <a:pt x="47484" y="47238"/>
                  </a:lnTo>
                  <a:lnTo>
                    <a:pt x="22132" y="79862"/>
                  </a:lnTo>
                  <a:lnTo>
                    <a:pt x="5790" y="118352"/>
                  </a:lnTo>
                  <a:lnTo>
                    <a:pt x="0" y="161165"/>
                  </a:lnTo>
                  <a:lnTo>
                    <a:pt x="5790" y="204032"/>
                  </a:lnTo>
                  <a:lnTo>
                    <a:pt x="22132" y="242558"/>
                  </a:lnTo>
                  <a:lnTo>
                    <a:pt x="47484" y="275205"/>
                  </a:lnTo>
                  <a:lnTo>
                    <a:pt x="80303" y="300430"/>
                  </a:lnTo>
                  <a:lnTo>
                    <a:pt x="119047" y="316695"/>
                  </a:lnTo>
                  <a:lnTo>
                    <a:pt x="162173" y="322459"/>
                  </a:lnTo>
                  <a:lnTo>
                    <a:pt x="205308" y="316695"/>
                  </a:lnTo>
                  <a:lnTo>
                    <a:pt x="244075" y="300430"/>
                  </a:lnTo>
                  <a:lnTo>
                    <a:pt x="276926" y="275205"/>
                  </a:lnTo>
                  <a:lnTo>
                    <a:pt x="302309" y="242558"/>
                  </a:lnTo>
                  <a:lnTo>
                    <a:pt x="318676" y="204032"/>
                  </a:lnTo>
                  <a:lnTo>
                    <a:pt x="324476" y="161165"/>
                  </a:lnTo>
                  <a:close/>
                </a:path>
              </a:pathLst>
            </a:custGeom>
            <a:ln w="9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827" y="2126787"/>
              <a:ext cx="236734" cy="15587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3987589" y="2029578"/>
            <a:ext cx="745490" cy="375920"/>
            <a:chOff x="3987589" y="2029578"/>
            <a:chExt cx="745490" cy="375920"/>
          </a:xfrm>
        </p:grpSpPr>
        <p:sp>
          <p:nvSpPr>
            <p:cNvPr id="31" name="object 31"/>
            <p:cNvSpPr/>
            <p:nvPr/>
          </p:nvSpPr>
          <p:spPr>
            <a:xfrm>
              <a:off x="4175643" y="2034246"/>
              <a:ext cx="368935" cy="366395"/>
            </a:xfrm>
            <a:custGeom>
              <a:avLst/>
              <a:gdLst/>
              <a:ahLst/>
              <a:cxnLst/>
              <a:rect l="l" t="t" r="r" b="b"/>
              <a:pathLst>
                <a:path w="368935" h="366394">
                  <a:moveTo>
                    <a:pt x="368693" y="183136"/>
                  </a:moveTo>
                  <a:lnTo>
                    <a:pt x="362114" y="134432"/>
                  </a:lnTo>
                  <a:lnTo>
                    <a:pt x="343545" y="90680"/>
                  </a:lnTo>
                  <a:lnTo>
                    <a:pt x="314738" y="53619"/>
                  </a:lnTo>
                  <a:lnTo>
                    <a:pt x="277445" y="24991"/>
                  </a:lnTo>
                  <a:lnTo>
                    <a:pt x="233419" y="6538"/>
                  </a:lnTo>
                  <a:lnTo>
                    <a:pt x="184411" y="0"/>
                  </a:lnTo>
                  <a:lnTo>
                    <a:pt x="135394" y="6538"/>
                  </a:lnTo>
                  <a:lnTo>
                    <a:pt x="91343" y="24991"/>
                  </a:lnTo>
                  <a:lnTo>
                    <a:pt x="54019" y="53619"/>
                  </a:lnTo>
                  <a:lnTo>
                    <a:pt x="25181" y="90680"/>
                  </a:lnTo>
                  <a:lnTo>
                    <a:pt x="6588" y="134432"/>
                  </a:lnTo>
                  <a:lnTo>
                    <a:pt x="0" y="183136"/>
                  </a:lnTo>
                  <a:lnTo>
                    <a:pt x="6588" y="231839"/>
                  </a:lnTo>
                  <a:lnTo>
                    <a:pt x="25181" y="275592"/>
                  </a:lnTo>
                  <a:lnTo>
                    <a:pt x="54019" y="312653"/>
                  </a:lnTo>
                  <a:lnTo>
                    <a:pt x="91343" y="341280"/>
                  </a:lnTo>
                  <a:lnTo>
                    <a:pt x="135394" y="359734"/>
                  </a:lnTo>
                  <a:lnTo>
                    <a:pt x="184411" y="366272"/>
                  </a:lnTo>
                  <a:lnTo>
                    <a:pt x="233419" y="359734"/>
                  </a:lnTo>
                  <a:lnTo>
                    <a:pt x="277445" y="341280"/>
                  </a:lnTo>
                  <a:lnTo>
                    <a:pt x="314738" y="312653"/>
                  </a:lnTo>
                  <a:lnTo>
                    <a:pt x="343545" y="275592"/>
                  </a:lnTo>
                  <a:lnTo>
                    <a:pt x="362114" y="231839"/>
                  </a:lnTo>
                  <a:lnTo>
                    <a:pt x="368693" y="183136"/>
                  </a:lnTo>
                  <a:close/>
                </a:path>
                <a:path w="368935" h="366394">
                  <a:moveTo>
                    <a:pt x="346584" y="183136"/>
                  </a:moveTo>
                  <a:lnTo>
                    <a:pt x="340794" y="140278"/>
                  </a:lnTo>
                  <a:lnTo>
                    <a:pt x="324452" y="101775"/>
                  </a:lnTo>
                  <a:lnTo>
                    <a:pt x="299099" y="69160"/>
                  </a:lnTo>
                  <a:lnTo>
                    <a:pt x="266280" y="43966"/>
                  </a:lnTo>
                  <a:lnTo>
                    <a:pt x="227537" y="27725"/>
                  </a:lnTo>
                  <a:lnTo>
                    <a:pt x="184411" y="21971"/>
                  </a:lnTo>
                  <a:lnTo>
                    <a:pt x="141286" y="27725"/>
                  </a:lnTo>
                  <a:lnTo>
                    <a:pt x="102542" y="43966"/>
                  </a:lnTo>
                  <a:lnTo>
                    <a:pt x="69723" y="69160"/>
                  </a:lnTo>
                  <a:lnTo>
                    <a:pt x="44371" y="101775"/>
                  </a:lnTo>
                  <a:lnTo>
                    <a:pt x="28028" y="140278"/>
                  </a:lnTo>
                  <a:lnTo>
                    <a:pt x="22238" y="183136"/>
                  </a:lnTo>
                  <a:lnTo>
                    <a:pt x="28028" y="225993"/>
                  </a:lnTo>
                  <a:lnTo>
                    <a:pt x="44371" y="264496"/>
                  </a:lnTo>
                  <a:lnTo>
                    <a:pt x="69723" y="297111"/>
                  </a:lnTo>
                  <a:lnTo>
                    <a:pt x="102542" y="322306"/>
                  </a:lnTo>
                  <a:lnTo>
                    <a:pt x="141286" y="338546"/>
                  </a:lnTo>
                  <a:lnTo>
                    <a:pt x="184411" y="344301"/>
                  </a:lnTo>
                  <a:lnTo>
                    <a:pt x="227537" y="338546"/>
                  </a:lnTo>
                  <a:lnTo>
                    <a:pt x="266280" y="322306"/>
                  </a:lnTo>
                  <a:lnTo>
                    <a:pt x="299099" y="297111"/>
                  </a:lnTo>
                  <a:lnTo>
                    <a:pt x="324452" y="264496"/>
                  </a:lnTo>
                  <a:lnTo>
                    <a:pt x="340794" y="225993"/>
                  </a:lnTo>
                  <a:lnTo>
                    <a:pt x="346584" y="183136"/>
                  </a:lnTo>
                  <a:close/>
                </a:path>
                <a:path w="368935" h="366394">
                  <a:moveTo>
                    <a:pt x="73738" y="256416"/>
                  </a:moveTo>
                  <a:lnTo>
                    <a:pt x="294928" y="256416"/>
                  </a:lnTo>
                  <a:lnTo>
                    <a:pt x="294928" y="109868"/>
                  </a:lnTo>
                  <a:lnTo>
                    <a:pt x="73738" y="109868"/>
                  </a:lnTo>
                  <a:lnTo>
                    <a:pt x="73738" y="256416"/>
                  </a:lnTo>
                  <a:close/>
                </a:path>
                <a:path w="368935" h="366394">
                  <a:moveTo>
                    <a:pt x="73738" y="109855"/>
                  </a:moveTo>
                  <a:lnTo>
                    <a:pt x="184411" y="168531"/>
                  </a:lnTo>
                  <a:lnTo>
                    <a:pt x="294954" y="109855"/>
                  </a:lnTo>
                </a:path>
              </a:pathLst>
            </a:custGeom>
            <a:ln w="9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87589" y="2217382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25" y="0"/>
                  </a:lnTo>
                  <a:lnTo>
                    <a:pt x="57449" y="0"/>
                  </a:lnTo>
                  <a:lnTo>
                    <a:pt x="91258" y="0"/>
                  </a:lnTo>
                  <a:lnTo>
                    <a:pt x="125238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3855" y="2181712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5">
                  <a:moveTo>
                    <a:pt x="0" y="0"/>
                  </a:moveTo>
                  <a:lnTo>
                    <a:pt x="0" y="71342"/>
                  </a:lnTo>
                  <a:lnTo>
                    <a:pt x="71788" y="35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4336" y="2217382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27" y="0"/>
                  </a:lnTo>
                  <a:lnTo>
                    <a:pt x="57466" y="0"/>
                  </a:lnTo>
                  <a:lnTo>
                    <a:pt x="91313" y="0"/>
                  </a:lnTo>
                  <a:lnTo>
                    <a:pt x="125368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0732" y="2181712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5">
                  <a:moveTo>
                    <a:pt x="0" y="0"/>
                  </a:moveTo>
                  <a:lnTo>
                    <a:pt x="0" y="71342"/>
                  </a:lnTo>
                  <a:lnTo>
                    <a:pt x="71788" y="35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987589" y="4238198"/>
            <a:ext cx="745490" cy="375920"/>
            <a:chOff x="3987589" y="4238198"/>
            <a:chExt cx="745490" cy="375920"/>
          </a:xfrm>
        </p:grpSpPr>
        <p:sp>
          <p:nvSpPr>
            <p:cNvPr id="37" name="object 37"/>
            <p:cNvSpPr/>
            <p:nvPr/>
          </p:nvSpPr>
          <p:spPr>
            <a:xfrm>
              <a:off x="4175643" y="4242865"/>
              <a:ext cx="368935" cy="366395"/>
            </a:xfrm>
            <a:custGeom>
              <a:avLst/>
              <a:gdLst/>
              <a:ahLst/>
              <a:cxnLst/>
              <a:rect l="l" t="t" r="r" b="b"/>
              <a:pathLst>
                <a:path w="368935" h="366395">
                  <a:moveTo>
                    <a:pt x="368693" y="183213"/>
                  </a:moveTo>
                  <a:lnTo>
                    <a:pt x="362114" y="134522"/>
                  </a:lnTo>
                  <a:lnTo>
                    <a:pt x="343545" y="90760"/>
                  </a:lnTo>
                  <a:lnTo>
                    <a:pt x="314738" y="53677"/>
                  </a:lnTo>
                  <a:lnTo>
                    <a:pt x="277445" y="25023"/>
                  </a:lnTo>
                  <a:lnTo>
                    <a:pt x="233419" y="6547"/>
                  </a:lnTo>
                  <a:lnTo>
                    <a:pt x="184411" y="0"/>
                  </a:lnTo>
                  <a:lnTo>
                    <a:pt x="135394" y="6547"/>
                  </a:lnTo>
                  <a:lnTo>
                    <a:pt x="91343" y="25023"/>
                  </a:lnTo>
                  <a:lnTo>
                    <a:pt x="54019" y="53677"/>
                  </a:lnTo>
                  <a:lnTo>
                    <a:pt x="25181" y="90760"/>
                  </a:lnTo>
                  <a:lnTo>
                    <a:pt x="6588" y="134522"/>
                  </a:lnTo>
                  <a:lnTo>
                    <a:pt x="0" y="183213"/>
                  </a:lnTo>
                  <a:lnTo>
                    <a:pt x="6588" y="231910"/>
                  </a:lnTo>
                  <a:lnTo>
                    <a:pt x="25181" y="275668"/>
                  </a:lnTo>
                  <a:lnTo>
                    <a:pt x="54019" y="312740"/>
                  </a:lnTo>
                  <a:lnTo>
                    <a:pt x="91343" y="341381"/>
                  </a:lnTo>
                  <a:lnTo>
                    <a:pt x="135394" y="359845"/>
                  </a:lnTo>
                  <a:lnTo>
                    <a:pt x="184411" y="366388"/>
                  </a:lnTo>
                  <a:lnTo>
                    <a:pt x="233419" y="359845"/>
                  </a:lnTo>
                  <a:lnTo>
                    <a:pt x="277445" y="341381"/>
                  </a:lnTo>
                  <a:lnTo>
                    <a:pt x="314738" y="312740"/>
                  </a:lnTo>
                  <a:lnTo>
                    <a:pt x="343545" y="275668"/>
                  </a:lnTo>
                  <a:lnTo>
                    <a:pt x="362114" y="231910"/>
                  </a:lnTo>
                  <a:lnTo>
                    <a:pt x="368693" y="183213"/>
                  </a:lnTo>
                  <a:close/>
                </a:path>
                <a:path w="368935" h="366395">
                  <a:moveTo>
                    <a:pt x="346584" y="183213"/>
                  </a:moveTo>
                  <a:lnTo>
                    <a:pt x="340794" y="140368"/>
                  </a:lnTo>
                  <a:lnTo>
                    <a:pt x="324452" y="101856"/>
                  </a:lnTo>
                  <a:lnTo>
                    <a:pt x="299099" y="69218"/>
                  </a:lnTo>
                  <a:lnTo>
                    <a:pt x="266280" y="43997"/>
                  </a:lnTo>
                  <a:lnTo>
                    <a:pt x="227537" y="27734"/>
                  </a:lnTo>
                  <a:lnTo>
                    <a:pt x="184411" y="21971"/>
                  </a:lnTo>
                  <a:lnTo>
                    <a:pt x="141286" y="27734"/>
                  </a:lnTo>
                  <a:lnTo>
                    <a:pt x="102542" y="43997"/>
                  </a:lnTo>
                  <a:lnTo>
                    <a:pt x="69723" y="69218"/>
                  </a:lnTo>
                  <a:lnTo>
                    <a:pt x="44371" y="101856"/>
                  </a:lnTo>
                  <a:lnTo>
                    <a:pt x="28028" y="140368"/>
                  </a:lnTo>
                  <a:lnTo>
                    <a:pt x="22238" y="183213"/>
                  </a:lnTo>
                  <a:lnTo>
                    <a:pt x="28028" y="226065"/>
                  </a:lnTo>
                  <a:lnTo>
                    <a:pt x="44371" y="264572"/>
                  </a:lnTo>
                  <a:lnTo>
                    <a:pt x="69723" y="297198"/>
                  </a:lnTo>
                  <a:lnTo>
                    <a:pt x="102542" y="322406"/>
                  </a:lnTo>
                  <a:lnTo>
                    <a:pt x="141286" y="338658"/>
                  </a:lnTo>
                  <a:lnTo>
                    <a:pt x="184411" y="344417"/>
                  </a:lnTo>
                  <a:lnTo>
                    <a:pt x="227537" y="338658"/>
                  </a:lnTo>
                  <a:lnTo>
                    <a:pt x="266280" y="322406"/>
                  </a:lnTo>
                  <a:lnTo>
                    <a:pt x="299099" y="297198"/>
                  </a:lnTo>
                  <a:lnTo>
                    <a:pt x="324452" y="264572"/>
                  </a:lnTo>
                  <a:lnTo>
                    <a:pt x="340794" y="226065"/>
                  </a:lnTo>
                  <a:lnTo>
                    <a:pt x="346584" y="183213"/>
                  </a:lnTo>
                  <a:close/>
                </a:path>
                <a:path w="368935" h="366395">
                  <a:moveTo>
                    <a:pt x="317063" y="183213"/>
                  </a:moveTo>
                  <a:lnTo>
                    <a:pt x="310296" y="141524"/>
                  </a:lnTo>
                  <a:lnTo>
                    <a:pt x="291456" y="105316"/>
                  </a:lnTo>
                  <a:lnTo>
                    <a:pt x="262735" y="76761"/>
                  </a:lnTo>
                  <a:lnTo>
                    <a:pt x="226323" y="58034"/>
                  </a:lnTo>
                  <a:lnTo>
                    <a:pt x="184411" y="51309"/>
                  </a:lnTo>
                  <a:lnTo>
                    <a:pt x="142436" y="58034"/>
                  </a:lnTo>
                  <a:lnTo>
                    <a:pt x="105985" y="76761"/>
                  </a:lnTo>
                  <a:lnTo>
                    <a:pt x="77244" y="105316"/>
                  </a:lnTo>
                  <a:lnTo>
                    <a:pt x="58397" y="141524"/>
                  </a:lnTo>
                  <a:lnTo>
                    <a:pt x="51630" y="183213"/>
                  </a:lnTo>
                  <a:lnTo>
                    <a:pt x="58397" y="224901"/>
                  </a:lnTo>
                  <a:lnTo>
                    <a:pt x="77244" y="261106"/>
                  </a:lnTo>
                  <a:lnTo>
                    <a:pt x="105985" y="289657"/>
                  </a:lnTo>
                  <a:lnTo>
                    <a:pt x="142436" y="308381"/>
                  </a:lnTo>
                  <a:lnTo>
                    <a:pt x="184411" y="315105"/>
                  </a:lnTo>
                  <a:lnTo>
                    <a:pt x="226323" y="308381"/>
                  </a:lnTo>
                  <a:lnTo>
                    <a:pt x="262735" y="289657"/>
                  </a:lnTo>
                  <a:lnTo>
                    <a:pt x="291456" y="261106"/>
                  </a:lnTo>
                  <a:lnTo>
                    <a:pt x="310296" y="224901"/>
                  </a:lnTo>
                  <a:lnTo>
                    <a:pt x="317063" y="183213"/>
                  </a:lnTo>
                  <a:close/>
                </a:path>
              </a:pathLst>
            </a:custGeom>
            <a:ln w="9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2620" y="4294175"/>
              <a:ext cx="265144" cy="25768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87589" y="4426079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25" y="0"/>
                  </a:lnTo>
                  <a:lnTo>
                    <a:pt x="57449" y="0"/>
                  </a:lnTo>
                  <a:lnTo>
                    <a:pt x="91258" y="0"/>
                  </a:lnTo>
                  <a:lnTo>
                    <a:pt x="125238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03855" y="4390461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4">
                  <a:moveTo>
                    <a:pt x="0" y="0"/>
                  </a:moveTo>
                  <a:lnTo>
                    <a:pt x="0" y="71290"/>
                  </a:lnTo>
                  <a:lnTo>
                    <a:pt x="71788" y="35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44336" y="4426079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26227" y="0"/>
                  </a:lnTo>
                  <a:lnTo>
                    <a:pt x="57466" y="0"/>
                  </a:lnTo>
                  <a:lnTo>
                    <a:pt x="91313" y="0"/>
                  </a:lnTo>
                  <a:lnTo>
                    <a:pt x="125368" y="0"/>
                  </a:lnTo>
                </a:path>
              </a:pathLst>
            </a:custGeom>
            <a:ln w="4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60732" y="4390461"/>
              <a:ext cx="72390" cy="71755"/>
            </a:xfrm>
            <a:custGeom>
              <a:avLst/>
              <a:gdLst/>
              <a:ahLst/>
              <a:cxnLst/>
              <a:rect l="l" t="t" r="r" b="b"/>
              <a:pathLst>
                <a:path w="72389" h="71754">
                  <a:moveTo>
                    <a:pt x="0" y="0"/>
                  </a:moveTo>
                  <a:lnTo>
                    <a:pt x="0" y="71290"/>
                  </a:lnTo>
                  <a:lnTo>
                    <a:pt x="71788" y="35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001810" y="2409233"/>
            <a:ext cx="7207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845" algn="just">
              <a:lnSpc>
                <a:spcPct val="101899"/>
              </a:lnSpc>
              <a:spcBef>
                <a:spcPts val="100"/>
              </a:spcBef>
            </a:pPr>
            <a:r>
              <a:rPr sz="1200" spc="10" dirty="0">
                <a:latin typeface="Arial MT"/>
                <a:cs typeface="Arial MT"/>
              </a:rPr>
              <a:t>message </a:t>
            </a:r>
            <a:r>
              <a:rPr sz="1200" spc="-3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received 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during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process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89099" y="4653744"/>
            <a:ext cx="1145540" cy="58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203835" algn="ctr">
              <a:lnSpc>
                <a:spcPct val="101899"/>
              </a:lnSpc>
              <a:spcBef>
                <a:spcPts val="100"/>
              </a:spcBef>
            </a:pPr>
            <a:r>
              <a:rPr sz="1200" spc="10" dirty="0">
                <a:latin typeface="Arial MT"/>
                <a:cs typeface="Arial MT"/>
              </a:rPr>
              <a:t>time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event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occurred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200" spc="10" dirty="0">
                <a:latin typeface="Arial MT"/>
                <a:cs typeface="Arial MT"/>
              </a:rPr>
              <a:t>(to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model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delay)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05362" y="1452208"/>
            <a:ext cx="582295" cy="440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latin typeface="Arial"/>
                <a:cs typeface="Arial"/>
              </a:rPr>
              <a:t>Start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000" b="1" spc="10" dirty="0">
                <a:latin typeface="Arial"/>
                <a:cs typeface="Arial"/>
              </a:rPr>
              <a:t>Catching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18834" y="1452208"/>
            <a:ext cx="598805" cy="440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35"/>
              </a:spcBef>
            </a:pPr>
            <a:r>
              <a:rPr sz="1000" b="1" spc="15" dirty="0">
                <a:latin typeface="Arial"/>
                <a:cs typeface="Arial"/>
              </a:rPr>
              <a:t>End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000" b="1" spc="10" dirty="0">
                <a:latin typeface="Trebuchet MS"/>
                <a:cs typeface="Trebuchet MS"/>
              </a:rPr>
              <a:t>Throwing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13577" y="1452208"/>
            <a:ext cx="1380490" cy="440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latin typeface="Arial"/>
                <a:cs typeface="Arial"/>
              </a:rPr>
              <a:t>Intermediate</a:t>
            </a:r>
            <a:endParaRPr sz="10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825"/>
              </a:spcBef>
            </a:pPr>
            <a:r>
              <a:rPr sz="1000" b="1" dirty="0">
                <a:latin typeface="Arial"/>
                <a:cs typeface="Arial"/>
              </a:rPr>
              <a:t>Th</a:t>
            </a:r>
            <a:r>
              <a:rPr sz="1000" b="1" spc="3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30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in</a:t>
            </a:r>
            <a:r>
              <a:rPr sz="1000" b="1" spc="25" dirty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91776" y="1470105"/>
            <a:ext cx="9525" cy="4044950"/>
          </a:xfrm>
          <a:custGeom>
            <a:avLst/>
            <a:gdLst/>
            <a:ahLst/>
            <a:cxnLst/>
            <a:rect l="l" t="t" r="r" b="b"/>
            <a:pathLst>
              <a:path w="9525" h="4044950">
                <a:moveTo>
                  <a:pt x="0" y="4044477"/>
                </a:moveTo>
                <a:lnTo>
                  <a:pt x="9363" y="4044477"/>
                </a:lnTo>
                <a:lnTo>
                  <a:pt x="9363" y="0"/>
                </a:lnTo>
                <a:lnTo>
                  <a:pt x="0" y="0"/>
                </a:lnTo>
                <a:lnTo>
                  <a:pt x="0" y="4044477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56599" y="1470105"/>
            <a:ext cx="9525" cy="4044950"/>
          </a:xfrm>
          <a:custGeom>
            <a:avLst/>
            <a:gdLst/>
            <a:ahLst/>
            <a:cxnLst/>
            <a:rect l="l" t="t" r="r" b="b"/>
            <a:pathLst>
              <a:path w="9525" h="4044950">
                <a:moveTo>
                  <a:pt x="0" y="4044477"/>
                </a:moveTo>
                <a:lnTo>
                  <a:pt x="9363" y="4044477"/>
                </a:lnTo>
                <a:lnTo>
                  <a:pt x="9363" y="0"/>
                </a:lnTo>
                <a:lnTo>
                  <a:pt x="0" y="0"/>
                </a:lnTo>
                <a:lnTo>
                  <a:pt x="0" y="4044477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70737" y="1708883"/>
            <a:ext cx="58229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5" dirty="0">
                <a:latin typeface="Arial"/>
                <a:cs typeface="Arial"/>
              </a:rPr>
              <a:t>C</a:t>
            </a:r>
            <a:r>
              <a:rPr sz="1000" b="1" spc="10" dirty="0">
                <a:latin typeface="Arial"/>
                <a:cs typeface="Arial"/>
              </a:rPr>
              <a:t>at</a:t>
            </a:r>
            <a:r>
              <a:rPr sz="1000" b="1" spc="-25" dirty="0">
                <a:latin typeface="Arial"/>
                <a:cs typeface="Arial"/>
              </a:rPr>
              <a:t>c</a:t>
            </a:r>
            <a:r>
              <a:rPr sz="1000" b="1" spc="40" dirty="0">
                <a:latin typeface="Arial"/>
                <a:cs typeface="Arial"/>
              </a:rPr>
              <a:t>h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n</a:t>
            </a:r>
            <a:r>
              <a:rPr sz="1000" b="1" spc="25" dirty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06406" y="6585148"/>
            <a:ext cx="25082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464652" y="373380"/>
            <a:ext cx="5619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Recap:</a:t>
            </a:r>
            <a:r>
              <a:rPr spc="-5" dirty="0"/>
              <a:t> </a:t>
            </a:r>
            <a:r>
              <a:rPr spc="-10" dirty="0"/>
              <a:t>Message</a:t>
            </a:r>
            <a:r>
              <a:rPr spc="-15" dirty="0"/>
              <a:t> </a:t>
            </a:r>
            <a:r>
              <a:rPr dirty="0"/>
              <a:t>and Timer</a:t>
            </a:r>
            <a:r>
              <a:rPr spc="-15" dirty="0"/>
              <a:t> events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212596"/>
            <a:ext cx="7853045" cy="34270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86106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XOR-split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gateway,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branch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chosen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conditions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evaluate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822325" marR="257175" indent="-363220">
              <a:lnSpc>
                <a:spcPts val="2400"/>
              </a:lnSpc>
              <a:spcBef>
                <a:spcPts val="685"/>
              </a:spcBef>
            </a:pPr>
            <a:r>
              <a:rPr sz="22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choice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immediately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token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arrives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incoming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flow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Sometimes,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choice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must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delayed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until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event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happens</a:t>
            </a:r>
            <a:endParaRPr sz="2400">
              <a:latin typeface="Calibri"/>
              <a:cs typeface="Calibri"/>
            </a:endParaRPr>
          </a:p>
          <a:p>
            <a:pPr marL="459105">
              <a:lnSpc>
                <a:spcPct val="100000"/>
              </a:lnSpc>
              <a:spcBef>
                <a:spcPts val="515"/>
              </a:spcBef>
            </a:pPr>
            <a:r>
              <a:rPr sz="22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choice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“race”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among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events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XOR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split: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996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Data-based</a:t>
            </a:r>
            <a:r>
              <a:rPr dirty="0"/>
              <a:t> </a:t>
            </a:r>
            <a:r>
              <a:rPr spc="-10" dirty="0"/>
              <a:t>vs.</a:t>
            </a:r>
            <a:r>
              <a:rPr spc="5" dirty="0"/>
              <a:t> </a:t>
            </a:r>
            <a:r>
              <a:rPr spc="-25" dirty="0"/>
              <a:t>Event-based</a:t>
            </a:r>
            <a:r>
              <a:rPr spc="5" dirty="0"/>
              <a:t> </a:t>
            </a:r>
            <a:r>
              <a:rPr spc="-5" dirty="0"/>
              <a:t>decision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97834" y="5097994"/>
            <a:ext cx="600710" cy="1224280"/>
            <a:chOff x="3997834" y="5097994"/>
            <a:chExt cx="600710" cy="1224280"/>
          </a:xfrm>
        </p:grpSpPr>
        <p:sp>
          <p:nvSpPr>
            <p:cNvPr id="5" name="object 5"/>
            <p:cNvSpPr/>
            <p:nvPr/>
          </p:nvSpPr>
          <p:spPr>
            <a:xfrm>
              <a:off x="4002878" y="5401443"/>
              <a:ext cx="590550" cy="601345"/>
            </a:xfrm>
            <a:custGeom>
              <a:avLst/>
              <a:gdLst/>
              <a:ahLst/>
              <a:cxnLst/>
              <a:rect l="l" t="t" r="r" b="b"/>
              <a:pathLst>
                <a:path w="590550" h="601345">
                  <a:moveTo>
                    <a:pt x="0" y="300495"/>
                  </a:moveTo>
                  <a:lnTo>
                    <a:pt x="295273" y="0"/>
                  </a:lnTo>
                  <a:lnTo>
                    <a:pt x="590546" y="300495"/>
                  </a:lnTo>
                  <a:lnTo>
                    <a:pt x="295273" y="600976"/>
                  </a:lnTo>
                  <a:lnTo>
                    <a:pt x="0" y="300495"/>
                  </a:lnTo>
                  <a:close/>
                </a:path>
              </a:pathLst>
            </a:custGeom>
            <a:ln w="10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5153" y="5561697"/>
              <a:ext cx="126364" cy="280670"/>
            </a:xfrm>
            <a:custGeom>
              <a:avLst/>
              <a:gdLst/>
              <a:ahLst/>
              <a:cxnLst/>
              <a:rect l="l" t="t" r="r" b="b"/>
              <a:pathLst>
                <a:path w="126364" h="280670">
                  <a:moveTo>
                    <a:pt x="0" y="0"/>
                  </a:moveTo>
                  <a:lnTo>
                    <a:pt x="125984" y="280466"/>
                  </a:lnTo>
                </a:path>
                <a:path w="126364" h="280670">
                  <a:moveTo>
                    <a:pt x="125984" y="0"/>
                  </a:moveTo>
                  <a:lnTo>
                    <a:pt x="0" y="280466"/>
                  </a:lnTo>
                </a:path>
              </a:pathLst>
            </a:custGeom>
            <a:ln w="30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8152" y="5137004"/>
              <a:ext cx="228600" cy="264795"/>
            </a:xfrm>
            <a:custGeom>
              <a:avLst/>
              <a:gdLst/>
              <a:ahLst/>
              <a:cxnLst/>
              <a:rect l="l" t="t" r="r" b="b"/>
              <a:pathLst>
                <a:path w="228600" h="264795">
                  <a:moveTo>
                    <a:pt x="0" y="264438"/>
                  </a:moveTo>
                  <a:lnTo>
                    <a:pt x="0" y="0"/>
                  </a:lnTo>
                  <a:lnTo>
                    <a:pt x="228191" y="0"/>
                  </a:lnTo>
                </a:path>
              </a:pathLst>
            </a:custGeom>
            <a:ln w="3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6760" y="5097994"/>
              <a:ext cx="76835" cy="78105"/>
            </a:xfrm>
            <a:custGeom>
              <a:avLst/>
              <a:gdLst/>
              <a:ahLst/>
              <a:cxnLst/>
              <a:rect l="l" t="t" r="r" b="b"/>
              <a:pathLst>
                <a:path w="76835" h="78104">
                  <a:moveTo>
                    <a:pt x="0" y="0"/>
                  </a:moveTo>
                  <a:lnTo>
                    <a:pt x="0" y="78021"/>
                  </a:lnTo>
                  <a:lnTo>
                    <a:pt x="76666" y="39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152" y="6002419"/>
              <a:ext cx="228600" cy="280670"/>
            </a:xfrm>
            <a:custGeom>
              <a:avLst/>
              <a:gdLst/>
              <a:ahLst/>
              <a:cxnLst/>
              <a:rect l="l" t="t" r="r" b="b"/>
              <a:pathLst>
                <a:path w="228600" h="280670">
                  <a:moveTo>
                    <a:pt x="0" y="0"/>
                  </a:moveTo>
                  <a:lnTo>
                    <a:pt x="0" y="280465"/>
                  </a:lnTo>
                  <a:lnTo>
                    <a:pt x="228191" y="280465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6760" y="6243874"/>
              <a:ext cx="76835" cy="78105"/>
            </a:xfrm>
            <a:custGeom>
              <a:avLst/>
              <a:gdLst/>
              <a:ahLst/>
              <a:cxnLst/>
              <a:rect l="l" t="t" r="r" b="b"/>
              <a:pathLst>
                <a:path w="76835" h="78104">
                  <a:moveTo>
                    <a:pt x="0" y="0"/>
                  </a:moveTo>
                  <a:lnTo>
                    <a:pt x="0" y="78021"/>
                  </a:lnTo>
                  <a:lnTo>
                    <a:pt x="76666" y="39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4866" y="5353811"/>
            <a:ext cx="129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ven  XOR-split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8015" y="5353811"/>
            <a:ext cx="1422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even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ven 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XOR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split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76984" y="5069911"/>
            <a:ext cx="603885" cy="1216025"/>
            <a:chOff x="7776984" y="5069911"/>
            <a:chExt cx="603885" cy="1216025"/>
          </a:xfrm>
        </p:grpSpPr>
        <p:sp>
          <p:nvSpPr>
            <p:cNvPr id="14" name="object 14"/>
            <p:cNvSpPr/>
            <p:nvPr/>
          </p:nvSpPr>
          <p:spPr>
            <a:xfrm>
              <a:off x="8078640" y="5108659"/>
              <a:ext cx="229235" cy="262890"/>
            </a:xfrm>
            <a:custGeom>
              <a:avLst/>
              <a:gdLst/>
              <a:ahLst/>
              <a:cxnLst/>
              <a:rect l="l" t="t" r="r" b="b"/>
              <a:pathLst>
                <a:path w="229234" h="262889">
                  <a:moveTo>
                    <a:pt x="0" y="262655"/>
                  </a:moveTo>
                  <a:lnTo>
                    <a:pt x="0" y="0"/>
                  </a:lnTo>
                  <a:lnTo>
                    <a:pt x="229230" y="0"/>
                  </a:lnTo>
                </a:path>
              </a:pathLst>
            </a:custGeom>
            <a:ln w="3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98244" y="5069911"/>
              <a:ext cx="77470" cy="78105"/>
            </a:xfrm>
            <a:custGeom>
              <a:avLst/>
              <a:gdLst/>
              <a:ahLst/>
              <a:cxnLst/>
              <a:rect l="l" t="t" r="r" b="b"/>
              <a:pathLst>
                <a:path w="77470" h="78104">
                  <a:moveTo>
                    <a:pt x="0" y="0"/>
                  </a:moveTo>
                  <a:lnTo>
                    <a:pt x="0" y="77495"/>
                  </a:lnTo>
                  <a:lnTo>
                    <a:pt x="77015" y="3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8640" y="5968238"/>
              <a:ext cx="229235" cy="278765"/>
            </a:xfrm>
            <a:custGeom>
              <a:avLst/>
              <a:gdLst/>
              <a:ahLst/>
              <a:cxnLst/>
              <a:rect l="l" t="t" r="r" b="b"/>
              <a:pathLst>
                <a:path w="229234" h="278764">
                  <a:moveTo>
                    <a:pt x="0" y="0"/>
                  </a:moveTo>
                  <a:lnTo>
                    <a:pt x="0" y="278575"/>
                  </a:lnTo>
                  <a:lnTo>
                    <a:pt x="229230" y="278575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98244" y="6208067"/>
              <a:ext cx="77470" cy="78105"/>
            </a:xfrm>
            <a:custGeom>
              <a:avLst/>
              <a:gdLst/>
              <a:ahLst/>
              <a:cxnLst/>
              <a:rect l="l" t="t" r="r" b="b"/>
              <a:pathLst>
                <a:path w="77470" h="78104">
                  <a:moveTo>
                    <a:pt x="0" y="0"/>
                  </a:moveTo>
                  <a:lnTo>
                    <a:pt x="0" y="77493"/>
                  </a:lnTo>
                  <a:lnTo>
                    <a:pt x="77015" y="3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2022" y="5371314"/>
              <a:ext cx="593725" cy="597535"/>
            </a:xfrm>
            <a:custGeom>
              <a:avLst/>
              <a:gdLst/>
              <a:ahLst/>
              <a:cxnLst/>
              <a:rect l="l" t="t" r="r" b="b"/>
              <a:pathLst>
                <a:path w="593725" h="597535">
                  <a:moveTo>
                    <a:pt x="0" y="298469"/>
                  </a:moveTo>
                  <a:lnTo>
                    <a:pt x="296618" y="0"/>
                  </a:lnTo>
                  <a:lnTo>
                    <a:pt x="593236" y="298469"/>
                  </a:lnTo>
                  <a:lnTo>
                    <a:pt x="296618" y="596924"/>
                  </a:lnTo>
                  <a:lnTo>
                    <a:pt x="0" y="298469"/>
                  </a:lnTo>
                  <a:close/>
                </a:path>
                <a:path w="593725" h="597535">
                  <a:moveTo>
                    <a:pt x="458363" y="300869"/>
                  </a:moveTo>
                  <a:lnTo>
                    <a:pt x="452557" y="257397"/>
                  </a:lnTo>
                  <a:lnTo>
                    <a:pt x="436174" y="218331"/>
                  </a:lnTo>
                  <a:lnTo>
                    <a:pt x="410762" y="185232"/>
                  </a:lnTo>
                  <a:lnTo>
                    <a:pt x="377869" y="159659"/>
                  </a:lnTo>
                  <a:lnTo>
                    <a:pt x="339044" y="143171"/>
                  </a:lnTo>
                  <a:lnTo>
                    <a:pt x="295836" y="137329"/>
                  </a:lnTo>
                  <a:lnTo>
                    <a:pt x="252634" y="143171"/>
                  </a:lnTo>
                  <a:lnTo>
                    <a:pt x="213814" y="159659"/>
                  </a:lnTo>
                  <a:lnTo>
                    <a:pt x="180923" y="185232"/>
                  </a:lnTo>
                  <a:lnTo>
                    <a:pt x="155512" y="218331"/>
                  </a:lnTo>
                  <a:lnTo>
                    <a:pt x="139129" y="257397"/>
                  </a:lnTo>
                  <a:lnTo>
                    <a:pt x="133324" y="300869"/>
                  </a:lnTo>
                  <a:lnTo>
                    <a:pt x="139129" y="344342"/>
                  </a:lnTo>
                  <a:lnTo>
                    <a:pt x="155512" y="383408"/>
                  </a:lnTo>
                  <a:lnTo>
                    <a:pt x="180923" y="416507"/>
                  </a:lnTo>
                  <a:lnTo>
                    <a:pt x="213814" y="442080"/>
                  </a:lnTo>
                  <a:lnTo>
                    <a:pt x="252634" y="458567"/>
                  </a:lnTo>
                  <a:lnTo>
                    <a:pt x="295836" y="464410"/>
                  </a:lnTo>
                  <a:lnTo>
                    <a:pt x="339044" y="458567"/>
                  </a:lnTo>
                  <a:lnTo>
                    <a:pt x="377869" y="442080"/>
                  </a:lnTo>
                  <a:lnTo>
                    <a:pt x="410762" y="416507"/>
                  </a:lnTo>
                  <a:lnTo>
                    <a:pt x="436174" y="383408"/>
                  </a:lnTo>
                  <a:lnTo>
                    <a:pt x="452557" y="344342"/>
                  </a:lnTo>
                  <a:lnTo>
                    <a:pt x="458363" y="300869"/>
                  </a:lnTo>
                  <a:close/>
                </a:path>
                <a:path w="593725" h="597535">
                  <a:moveTo>
                    <a:pt x="438858" y="300869"/>
                  </a:moveTo>
                  <a:lnTo>
                    <a:pt x="431567" y="255384"/>
                  </a:lnTo>
                  <a:lnTo>
                    <a:pt x="411265" y="215879"/>
                  </a:lnTo>
                  <a:lnTo>
                    <a:pt x="380306" y="184724"/>
                  </a:lnTo>
                  <a:lnTo>
                    <a:pt x="341045" y="164293"/>
                  </a:lnTo>
                  <a:lnTo>
                    <a:pt x="295836" y="156956"/>
                  </a:lnTo>
                  <a:lnTo>
                    <a:pt x="250633" y="164293"/>
                  </a:lnTo>
                  <a:lnTo>
                    <a:pt x="211373" y="184724"/>
                  </a:lnTo>
                  <a:lnTo>
                    <a:pt x="180412" y="215879"/>
                  </a:lnTo>
                  <a:lnTo>
                    <a:pt x="160107" y="255384"/>
                  </a:lnTo>
                  <a:lnTo>
                    <a:pt x="152815" y="300869"/>
                  </a:lnTo>
                  <a:lnTo>
                    <a:pt x="160107" y="346355"/>
                  </a:lnTo>
                  <a:lnTo>
                    <a:pt x="180412" y="385860"/>
                  </a:lnTo>
                  <a:lnTo>
                    <a:pt x="211373" y="417014"/>
                  </a:lnTo>
                  <a:lnTo>
                    <a:pt x="250633" y="437446"/>
                  </a:lnTo>
                  <a:lnTo>
                    <a:pt x="295836" y="444783"/>
                  </a:lnTo>
                  <a:lnTo>
                    <a:pt x="341045" y="437446"/>
                  </a:lnTo>
                  <a:lnTo>
                    <a:pt x="380306" y="417014"/>
                  </a:lnTo>
                  <a:lnTo>
                    <a:pt x="411265" y="385860"/>
                  </a:lnTo>
                  <a:lnTo>
                    <a:pt x="431567" y="346355"/>
                  </a:lnTo>
                  <a:lnTo>
                    <a:pt x="438858" y="300869"/>
                  </a:lnTo>
                  <a:close/>
                </a:path>
                <a:path w="593725" h="597535">
                  <a:moveTo>
                    <a:pt x="196527" y="270629"/>
                  </a:moveTo>
                  <a:lnTo>
                    <a:pt x="295836" y="196209"/>
                  </a:lnTo>
                  <a:lnTo>
                    <a:pt x="395160" y="270629"/>
                  </a:lnTo>
                  <a:lnTo>
                    <a:pt x="359234" y="387574"/>
                  </a:lnTo>
                  <a:lnTo>
                    <a:pt x="232439" y="387574"/>
                  </a:lnTo>
                  <a:lnTo>
                    <a:pt x="196527" y="270629"/>
                  </a:lnTo>
                  <a:close/>
                </a:path>
              </a:pathLst>
            </a:custGeom>
            <a:ln w="10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098117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32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1020572"/>
            <a:ext cx="7851140" cy="41859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Stock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replenishment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  <a:spcBef>
                <a:spcPts val="5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restaurant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chain submits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purchase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(PO)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replenish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warehouses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every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Thursday.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restaurant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chain’s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procurement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expects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receive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either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“PO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Response” </a:t>
            </a:r>
            <a:r>
              <a:rPr sz="2400" spc="-5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error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message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happen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no 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response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is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received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all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errors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delays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 handling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on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supplier’s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side.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no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response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Friday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afternoon or 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message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received,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purchasing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officer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restaurant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chain’s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headquarters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should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notified.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Otherwise,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normally.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827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Choices</a:t>
            </a:r>
            <a:r>
              <a:rPr spc="-30" dirty="0"/>
              <a:t> </a:t>
            </a:r>
            <a:r>
              <a:rPr dirty="0"/>
              <a:t>outside</a:t>
            </a:r>
            <a:r>
              <a:rPr spc="-30" dirty="0"/>
              <a:t> </a:t>
            </a:r>
            <a:r>
              <a:rPr dirty="0"/>
              <a:t>our</a:t>
            </a:r>
            <a:r>
              <a:rPr spc="-30" dirty="0"/>
              <a:t> </a:t>
            </a:r>
            <a:r>
              <a:rPr spc="-20" dirty="0"/>
              <a:t>control…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2764" y="65659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23257"/>
            <a:ext cx="5252085" cy="9671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pc="-5" dirty="0"/>
              <a:t>Solution:</a:t>
            </a:r>
            <a:r>
              <a:rPr spc="-10" dirty="0"/>
              <a:t> </a:t>
            </a:r>
            <a:r>
              <a:rPr spc="-20" dirty="0"/>
              <a:t>event-driven</a:t>
            </a:r>
            <a:r>
              <a:rPr spc="-5" dirty="0"/>
              <a:t> </a:t>
            </a:r>
            <a:r>
              <a:rPr spc="-30" dirty="0"/>
              <a:t>XOR</a:t>
            </a:r>
            <a:r>
              <a:rPr spc="-10" dirty="0"/>
              <a:t> </a:t>
            </a:r>
            <a:r>
              <a:rPr dirty="0"/>
              <a:t>split</a:t>
            </a:r>
          </a:p>
          <a:p>
            <a:pPr marL="836930">
              <a:lnSpc>
                <a:spcPct val="100000"/>
              </a:lnSpc>
              <a:spcBef>
                <a:spcPts val="29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Stock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replenishment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8117" y="6565900"/>
            <a:ext cx="25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34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407" y="1814983"/>
            <a:ext cx="8266577" cy="35342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142" y="4426203"/>
            <a:ext cx="5723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  <a:latin typeface="Arial MT"/>
                <a:cs typeface="Arial MT"/>
              </a:rPr>
              <a:t>EXCEPTION</a:t>
            </a:r>
            <a:r>
              <a:rPr sz="400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Arial MT"/>
                <a:cs typeface="Arial MT"/>
              </a:rPr>
              <a:t>HANDLING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189" y="391668"/>
            <a:ext cx="4483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Abortion</a:t>
            </a:r>
            <a:r>
              <a:rPr spc="-25" dirty="0"/>
              <a:t> </a:t>
            </a:r>
            <a:r>
              <a:rPr spc="-10" dirty="0"/>
              <a:t>(terminate</a:t>
            </a:r>
            <a:r>
              <a:rPr spc="-35" dirty="0"/>
              <a:t> </a:t>
            </a:r>
            <a:r>
              <a:rPr spc="-15" dirty="0"/>
              <a:t>event)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929" y="1447291"/>
            <a:ext cx="8084820" cy="3250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70205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Exceptions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events that deviate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from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its “normal”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12700" marR="919480">
              <a:lnSpc>
                <a:spcPct val="1008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simplest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exception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notify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there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exception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(negative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outcome)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done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Terminate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event: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forces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whole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abort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(“wipes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off”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tokens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behind,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any)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8407" y="5597166"/>
            <a:ext cx="629285" cy="595630"/>
            <a:chOff x="5168407" y="5597166"/>
            <a:chExt cx="629285" cy="595630"/>
          </a:xfrm>
        </p:grpSpPr>
        <p:sp>
          <p:nvSpPr>
            <p:cNvPr id="5" name="object 5"/>
            <p:cNvSpPr/>
            <p:nvPr/>
          </p:nvSpPr>
          <p:spPr>
            <a:xfrm>
              <a:off x="5175987" y="5604748"/>
              <a:ext cx="614045" cy="580390"/>
            </a:xfrm>
            <a:custGeom>
              <a:avLst/>
              <a:gdLst/>
              <a:ahLst/>
              <a:cxnLst/>
              <a:rect l="l" t="t" r="r" b="b"/>
              <a:pathLst>
                <a:path w="614045" h="580389">
                  <a:moveTo>
                    <a:pt x="306807" y="0"/>
                  </a:moveTo>
                  <a:lnTo>
                    <a:pt x="257042" y="3797"/>
                  </a:lnTo>
                  <a:lnTo>
                    <a:pt x="209834" y="14791"/>
                  </a:lnTo>
                  <a:lnTo>
                    <a:pt x="165813" y="32384"/>
                  </a:lnTo>
                  <a:lnTo>
                    <a:pt x="125612" y="55979"/>
                  </a:lnTo>
                  <a:lnTo>
                    <a:pt x="89863" y="84978"/>
                  </a:lnTo>
                  <a:lnTo>
                    <a:pt x="59197" y="118783"/>
                  </a:lnTo>
                  <a:lnTo>
                    <a:pt x="34245" y="156798"/>
                  </a:lnTo>
                  <a:lnTo>
                    <a:pt x="15641" y="198424"/>
                  </a:lnTo>
                  <a:lnTo>
                    <a:pt x="4015" y="243064"/>
                  </a:lnTo>
                  <a:lnTo>
                    <a:pt x="0" y="290120"/>
                  </a:lnTo>
                  <a:lnTo>
                    <a:pt x="4015" y="337182"/>
                  </a:lnTo>
                  <a:lnTo>
                    <a:pt x="15641" y="381825"/>
                  </a:lnTo>
                  <a:lnTo>
                    <a:pt x="34245" y="423453"/>
                  </a:lnTo>
                  <a:lnTo>
                    <a:pt x="59197" y="461469"/>
                  </a:lnTo>
                  <a:lnTo>
                    <a:pt x="89863" y="495275"/>
                  </a:lnTo>
                  <a:lnTo>
                    <a:pt x="125612" y="524274"/>
                  </a:lnTo>
                  <a:lnTo>
                    <a:pt x="165813" y="547868"/>
                  </a:lnTo>
                  <a:lnTo>
                    <a:pt x="209834" y="565461"/>
                  </a:lnTo>
                  <a:lnTo>
                    <a:pt x="257042" y="576454"/>
                  </a:lnTo>
                  <a:lnTo>
                    <a:pt x="306807" y="580251"/>
                  </a:lnTo>
                  <a:lnTo>
                    <a:pt x="356575" y="576454"/>
                  </a:lnTo>
                  <a:lnTo>
                    <a:pt x="403786" y="565461"/>
                  </a:lnTo>
                  <a:lnTo>
                    <a:pt x="447807" y="547868"/>
                  </a:lnTo>
                  <a:lnTo>
                    <a:pt x="488008" y="524274"/>
                  </a:lnTo>
                  <a:lnTo>
                    <a:pt x="523756" y="495275"/>
                  </a:lnTo>
                  <a:lnTo>
                    <a:pt x="554421" y="461469"/>
                  </a:lnTo>
                  <a:lnTo>
                    <a:pt x="579371" y="423453"/>
                  </a:lnTo>
                  <a:lnTo>
                    <a:pt x="597974" y="381825"/>
                  </a:lnTo>
                  <a:lnTo>
                    <a:pt x="609599" y="337182"/>
                  </a:lnTo>
                  <a:lnTo>
                    <a:pt x="613614" y="290120"/>
                  </a:lnTo>
                  <a:lnTo>
                    <a:pt x="609599" y="243064"/>
                  </a:lnTo>
                  <a:lnTo>
                    <a:pt x="597974" y="198424"/>
                  </a:lnTo>
                  <a:lnTo>
                    <a:pt x="579371" y="156798"/>
                  </a:lnTo>
                  <a:lnTo>
                    <a:pt x="554421" y="118783"/>
                  </a:lnTo>
                  <a:lnTo>
                    <a:pt x="523756" y="84978"/>
                  </a:lnTo>
                  <a:lnTo>
                    <a:pt x="488008" y="55979"/>
                  </a:lnTo>
                  <a:lnTo>
                    <a:pt x="447807" y="32384"/>
                  </a:lnTo>
                  <a:lnTo>
                    <a:pt x="403786" y="14791"/>
                  </a:lnTo>
                  <a:lnTo>
                    <a:pt x="356575" y="3797"/>
                  </a:lnTo>
                  <a:lnTo>
                    <a:pt x="306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5988" y="5604747"/>
              <a:ext cx="614045" cy="580390"/>
            </a:xfrm>
            <a:custGeom>
              <a:avLst/>
              <a:gdLst/>
              <a:ahLst/>
              <a:cxnLst/>
              <a:rect l="l" t="t" r="r" b="b"/>
              <a:pathLst>
                <a:path w="614045" h="580389">
                  <a:moveTo>
                    <a:pt x="613614" y="290120"/>
                  </a:moveTo>
                  <a:lnTo>
                    <a:pt x="609599" y="243064"/>
                  </a:lnTo>
                  <a:lnTo>
                    <a:pt x="597974" y="198424"/>
                  </a:lnTo>
                  <a:lnTo>
                    <a:pt x="579371" y="156798"/>
                  </a:lnTo>
                  <a:lnTo>
                    <a:pt x="554421" y="118783"/>
                  </a:lnTo>
                  <a:lnTo>
                    <a:pt x="523756" y="84978"/>
                  </a:lnTo>
                  <a:lnTo>
                    <a:pt x="488007" y="55979"/>
                  </a:lnTo>
                  <a:lnTo>
                    <a:pt x="447807" y="32384"/>
                  </a:lnTo>
                  <a:lnTo>
                    <a:pt x="403785" y="14791"/>
                  </a:lnTo>
                  <a:lnTo>
                    <a:pt x="356575" y="3797"/>
                  </a:lnTo>
                  <a:lnTo>
                    <a:pt x="306807" y="0"/>
                  </a:lnTo>
                  <a:lnTo>
                    <a:pt x="257042" y="3797"/>
                  </a:lnTo>
                  <a:lnTo>
                    <a:pt x="209833" y="14791"/>
                  </a:lnTo>
                  <a:lnTo>
                    <a:pt x="165812" y="32384"/>
                  </a:lnTo>
                  <a:lnTo>
                    <a:pt x="125612" y="55979"/>
                  </a:lnTo>
                  <a:lnTo>
                    <a:pt x="89862" y="84978"/>
                  </a:lnTo>
                  <a:lnTo>
                    <a:pt x="59196" y="118783"/>
                  </a:lnTo>
                  <a:lnTo>
                    <a:pt x="34245" y="156798"/>
                  </a:lnTo>
                  <a:lnTo>
                    <a:pt x="15641" y="198424"/>
                  </a:lnTo>
                  <a:lnTo>
                    <a:pt x="4015" y="243064"/>
                  </a:lnTo>
                  <a:lnTo>
                    <a:pt x="0" y="290120"/>
                  </a:lnTo>
                  <a:lnTo>
                    <a:pt x="4015" y="337182"/>
                  </a:lnTo>
                  <a:lnTo>
                    <a:pt x="15641" y="381825"/>
                  </a:lnTo>
                  <a:lnTo>
                    <a:pt x="34245" y="423453"/>
                  </a:lnTo>
                  <a:lnTo>
                    <a:pt x="59196" y="461469"/>
                  </a:lnTo>
                  <a:lnTo>
                    <a:pt x="89862" y="495275"/>
                  </a:lnTo>
                  <a:lnTo>
                    <a:pt x="125612" y="524274"/>
                  </a:lnTo>
                  <a:lnTo>
                    <a:pt x="165812" y="547868"/>
                  </a:lnTo>
                  <a:lnTo>
                    <a:pt x="209833" y="565461"/>
                  </a:lnTo>
                  <a:lnTo>
                    <a:pt x="257042" y="576454"/>
                  </a:lnTo>
                  <a:lnTo>
                    <a:pt x="306807" y="580252"/>
                  </a:lnTo>
                  <a:lnTo>
                    <a:pt x="356575" y="576454"/>
                  </a:lnTo>
                  <a:lnTo>
                    <a:pt x="403785" y="565461"/>
                  </a:lnTo>
                  <a:lnTo>
                    <a:pt x="447807" y="547868"/>
                  </a:lnTo>
                  <a:lnTo>
                    <a:pt x="488007" y="524274"/>
                  </a:lnTo>
                  <a:lnTo>
                    <a:pt x="523756" y="495275"/>
                  </a:lnTo>
                  <a:lnTo>
                    <a:pt x="554421" y="461469"/>
                  </a:lnTo>
                  <a:lnTo>
                    <a:pt x="579371" y="423453"/>
                  </a:lnTo>
                  <a:lnTo>
                    <a:pt x="597974" y="381825"/>
                  </a:lnTo>
                  <a:lnTo>
                    <a:pt x="609599" y="337182"/>
                  </a:lnTo>
                  <a:lnTo>
                    <a:pt x="613614" y="290120"/>
                  </a:lnTo>
                  <a:close/>
                </a:path>
              </a:pathLst>
            </a:custGeom>
            <a:ln w="15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806" y="5639567"/>
              <a:ext cx="540385" cy="511175"/>
            </a:xfrm>
            <a:custGeom>
              <a:avLst/>
              <a:gdLst/>
              <a:ahLst/>
              <a:cxnLst/>
              <a:rect l="l" t="t" r="r" b="b"/>
              <a:pathLst>
                <a:path w="540385" h="511175">
                  <a:moveTo>
                    <a:pt x="269989" y="0"/>
                  </a:moveTo>
                  <a:lnTo>
                    <a:pt x="221458" y="4113"/>
                  </a:lnTo>
                  <a:lnTo>
                    <a:pt x="175781" y="15972"/>
                  </a:lnTo>
                  <a:lnTo>
                    <a:pt x="133721" y="34856"/>
                  </a:lnTo>
                  <a:lnTo>
                    <a:pt x="96039" y="60044"/>
                  </a:lnTo>
                  <a:lnTo>
                    <a:pt x="63498" y="90814"/>
                  </a:lnTo>
                  <a:lnTo>
                    <a:pt x="36861" y="126446"/>
                  </a:lnTo>
                  <a:lnTo>
                    <a:pt x="16891" y="166219"/>
                  </a:lnTo>
                  <a:lnTo>
                    <a:pt x="4349" y="209411"/>
                  </a:lnTo>
                  <a:lnTo>
                    <a:pt x="0" y="255301"/>
                  </a:lnTo>
                  <a:lnTo>
                    <a:pt x="4349" y="301197"/>
                  </a:lnTo>
                  <a:lnTo>
                    <a:pt x="16891" y="344393"/>
                  </a:lnTo>
                  <a:lnTo>
                    <a:pt x="36861" y="384168"/>
                  </a:lnTo>
                  <a:lnTo>
                    <a:pt x="63498" y="419802"/>
                  </a:lnTo>
                  <a:lnTo>
                    <a:pt x="96039" y="450573"/>
                  </a:lnTo>
                  <a:lnTo>
                    <a:pt x="133721" y="475761"/>
                  </a:lnTo>
                  <a:lnTo>
                    <a:pt x="175781" y="494645"/>
                  </a:lnTo>
                  <a:lnTo>
                    <a:pt x="221458" y="506504"/>
                  </a:lnTo>
                  <a:lnTo>
                    <a:pt x="269989" y="510617"/>
                  </a:lnTo>
                  <a:lnTo>
                    <a:pt x="318525" y="506504"/>
                  </a:lnTo>
                  <a:lnTo>
                    <a:pt x="364205" y="494645"/>
                  </a:lnTo>
                  <a:lnTo>
                    <a:pt x="406269" y="475761"/>
                  </a:lnTo>
                  <a:lnTo>
                    <a:pt x="443953" y="450573"/>
                  </a:lnTo>
                  <a:lnTo>
                    <a:pt x="476495" y="419802"/>
                  </a:lnTo>
                  <a:lnTo>
                    <a:pt x="503132" y="384168"/>
                  </a:lnTo>
                  <a:lnTo>
                    <a:pt x="523103" y="344393"/>
                  </a:lnTo>
                  <a:lnTo>
                    <a:pt x="535645" y="301197"/>
                  </a:lnTo>
                  <a:lnTo>
                    <a:pt x="539995" y="255301"/>
                  </a:lnTo>
                  <a:lnTo>
                    <a:pt x="535645" y="209411"/>
                  </a:lnTo>
                  <a:lnTo>
                    <a:pt x="523103" y="166219"/>
                  </a:lnTo>
                  <a:lnTo>
                    <a:pt x="503132" y="126446"/>
                  </a:lnTo>
                  <a:lnTo>
                    <a:pt x="476495" y="90814"/>
                  </a:lnTo>
                  <a:lnTo>
                    <a:pt x="443953" y="60044"/>
                  </a:lnTo>
                  <a:lnTo>
                    <a:pt x="406269" y="34856"/>
                  </a:lnTo>
                  <a:lnTo>
                    <a:pt x="364205" y="15972"/>
                  </a:lnTo>
                  <a:lnTo>
                    <a:pt x="318525" y="4113"/>
                  </a:lnTo>
                  <a:lnTo>
                    <a:pt x="269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2805" y="5639567"/>
              <a:ext cx="540385" cy="511175"/>
            </a:xfrm>
            <a:custGeom>
              <a:avLst/>
              <a:gdLst/>
              <a:ahLst/>
              <a:cxnLst/>
              <a:rect l="l" t="t" r="r" b="b"/>
              <a:pathLst>
                <a:path w="540385" h="511175">
                  <a:moveTo>
                    <a:pt x="539996" y="255301"/>
                  </a:moveTo>
                  <a:lnTo>
                    <a:pt x="535646" y="209411"/>
                  </a:lnTo>
                  <a:lnTo>
                    <a:pt x="523104" y="166219"/>
                  </a:lnTo>
                  <a:lnTo>
                    <a:pt x="503134" y="126446"/>
                  </a:lnTo>
                  <a:lnTo>
                    <a:pt x="476496" y="90814"/>
                  </a:lnTo>
                  <a:lnTo>
                    <a:pt x="443954" y="60044"/>
                  </a:lnTo>
                  <a:lnTo>
                    <a:pt x="406270" y="34856"/>
                  </a:lnTo>
                  <a:lnTo>
                    <a:pt x="364206" y="15972"/>
                  </a:lnTo>
                  <a:lnTo>
                    <a:pt x="318525" y="4113"/>
                  </a:lnTo>
                  <a:lnTo>
                    <a:pt x="269989" y="0"/>
                  </a:lnTo>
                  <a:lnTo>
                    <a:pt x="221459" y="4113"/>
                  </a:lnTo>
                  <a:lnTo>
                    <a:pt x="175782" y="15972"/>
                  </a:lnTo>
                  <a:lnTo>
                    <a:pt x="133721" y="34856"/>
                  </a:lnTo>
                  <a:lnTo>
                    <a:pt x="96039" y="60044"/>
                  </a:lnTo>
                  <a:lnTo>
                    <a:pt x="63498" y="90814"/>
                  </a:lnTo>
                  <a:lnTo>
                    <a:pt x="36861" y="126446"/>
                  </a:lnTo>
                  <a:lnTo>
                    <a:pt x="16891" y="166219"/>
                  </a:lnTo>
                  <a:lnTo>
                    <a:pt x="4349" y="209411"/>
                  </a:lnTo>
                  <a:lnTo>
                    <a:pt x="0" y="255301"/>
                  </a:lnTo>
                  <a:lnTo>
                    <a:pt x="4349" y="301197"/>
                  </a:lnTo>
                  <a:lnTo>
                    <a:pt x="16891" y="344393"/>
                  </a:lnTo>
                  <a:lnTo>
                    <a:pt x="36861" y="384169"/>
                  </a:lnTo>
                  <a:lnTo>
                    <a:pt x="63498" y="419802"/>
                  </a:lnTo>
                  <a:lnTo>
                    <a:pt x="96039" y="450573"/>
                  </a:lnTo>
                  <a:lnTo>
                    <a:pt x="133721" y="475761"/>
                  </a:lnTo>
                  <a:lnTo>
                    <a:pt x="175782" y="494645"/>
                  </a:lnTo>
                  <a:lnTo>
                    <a:pt x="221459" y="506504"/>
                  </a:lnTo>
                  <a:lnTo>
                    <a:pt x="269989" y="510617"/>
                  </a:lnTo>
                  <a:lnTo>
                    <a:pt x="318525" y="506504"/>
                  </a:lnTo>
                  <a:lnTo>
                    <a:pt x="364206" y="494645"/>
                  </a:lnTo>
                  <a:lnTo>
                    <a:pt x="406270" y="475761"/>
                  </a:lnTo>
                  <a:lnTo>
                    <a:pt x="443954" y="450573"/>
                  </a:lnTo>
                  <a:lnTo>
                    <a:pt x="476496" y="419802"/>
                  </a:lnTo>
                  <a:lnTo>
                    <a:pt x="503134" y="384169"/>
                  </a:lnTo>
                  <a:lnTo>
                    <a:pt x="523104" y="344393"/>
                  </a:lnTo>
                  <a:lnTo>
                    <a:pt x="535646" y="301197"/>
                  </a:lnTo>
                  <a:lnTo>
                    <a:pt x="539996" y="255301"/>
                  </a:lnTo>
                  <a:close/>
                </a:path>
              </a:pathLst>
            </a:custGeom>
            <a:ln w="15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4849" y="5726605"/>
              <a:ext cx="356235" cy="336550"/>
            </a:xfrm>
            <a:custGeom>
              <a:avLst/>
              <a:gdLst/>
              <a:ahLst/>
              <a:cxnLst/>
              <a:rect l="l" t="t" r="r" b="b"/>
              <a:pathLst>
                <a:path w="356235" h="336550">
                  <a:moveTo>
                    <a:pt x="177946" y="0"/>
                  </a:moveTo>
                  <a:lnTo>
                    <a:pt x="130640" y="6010"/>
                  </a:lnTo>
                  <a:lnTo>
                    <a:pt x="88132" y="22971"/>
                  </a:lnTo>
                  <a:lnTo>
                    <a:pt x="52118" y="49281"/>
                  </a:lnTo>
                  <a:lnTo>
                    <a:pt x="24294" y="83335"/>
                  </a:lnTo>
                  <a:lnTo>
                    <a:pt x="6356" y="123530"/>
                  </a:lnTo>
                  <a:lnTo>
                    <a:pt x="0" y="168263"/>
                  </a:lnTo>
                  <a:lnTo>
                    <a:pt x="6356" y="212996"/>
                  </a:lnTo>
                  <a:lnTo>
                    <a:pt x="24294" y="253194"/>
                  </a:lnTo>
                  <a:lnTo>
                    <a:pt x="52118" y="287252"/>
                  </a:lnTo>
                  <a:lnTo>
                    <a:pt x="88132" y="313565"/>
                  </a:lnTo>
                  <a:lnTo>
                    <a:pt x="130640" y="330529"/>
                  </a:lnTo>
                  <a:lnTo>
                    <a:pt x="177946" y="336540"/>
                  </a:lnTo>
                  <a:lnTo>
                    <a:pt x="225253" y="330529"/>
                  </a:lnTo>
                  <a:lnTo>
                    <a:pt x="267764" y="313565"/>
                  </a:lnTo>
                  <a:lnTo>
                    <a:pt x="303781" y="287252"/>
                  </a:lnTo>
                  <a:lnTo>
                    <a:pt x="331609" y="253194"/>
                  </a:lnTo>
                  <a:lnTo>
                    <a:pt x="349551" y="212996"/>
                  </a:lnTo>
                  <a:lnTo>
                    <a:pt x="355908" y="168263"/>
                  </a:lnTo>
                  <a:lnTo>
                    <a:pt x="349551" y="123530"/>
                  </a:lnTo>
                  <a:lnTo>
                    <a:pt x="331609" y="83335"/>
                  </a:lnTo>
                  <a:lnTo>
                    <a:pt x="303781" y="49281"/>
                  </a:lnTo>
                  <a:lnTo>
                    <a:pt x="267764" y="22971"/>
                  </a:lnTo>
                  <a:lnTo>
                    <a:pt x="225253" y="6010"/>
                  </a:lnTo>
                  <a:lnTo>
                    <a:pt x="177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04850" y="5726605"/>
              <a:ext cx="356235" cy="336550"/>
            </a:xfrm>
            <a:custGeom>
              <a:avLst/>
              <a:gdLst/>
              <a:ahLst/>
              <a:cxnLst/>
              <a:rect l="l" t="t" r="r" b="b"/>
              <a:pathLst>
                <a:path w="356235" h="336550">
                  <a:moveTo>
                    <a:pt x="355907" y="168263"/>
                  </a:moveTo>
                  <a:lnTo>
                    <a:pt x="349550" y="123530"/>
                  </a:lnTo>
                  <a:lnTo>
                    <a:pt x="331608" y="83335"/>
                  </a:lnTo>
                  <a:lnTo>
                    <a:pt x="303780" y="49281"/>
                  </a:lnTo>
                  <a:lnTo>
                    <a:pt x="267763" y="22971"/>
                  </a:lnTo>
                  <a:lnTo>
                    <a:pt x="225252" y="6010"/>
                  </a:lnTo>
                  <a:lnTo>
                    <a:pt x="177945" y="0"/>
                  </a:lnTo>
                  <a:lnTo>
                    <a:pt x="130639" y="6010"/>
                  </a:lnTo>
                  <a:lnTo>
                    <a:pt x="88131" y="22971"/>
                  </a:lnTo>
                  <a:lnTo>
                    <a:pt x="52118" y="49281"/>
                  </a:lnTo>
                  <a:lnTo>
                    <a:pt x="24294" y="83335"/>
                  </a:lnTo>
                  <a:lnTo>
                    <a:pt x="6356" y="123530"/>
                  </a:lnTo>
                  <a:lnTo>
                    <a:pt x="0" y="168263"/>
                  </a:lnTo>
                  <a:lnTo>
                    <a:pt x="6356" y="212996"/>
                  </a:lnTo>
                  <a:lnTo>
                    <a:pt x="24294" y="253194"/>
                  </a:lnTo>
                  <a:lnTo>
                    <a:pt x="52118" y="287252"/>
                  </a:lnTo>
                  <a:lnTo>
                    <a:pt x="88131" y="313565"/>
                  </a:lnTo>
                  <a:lnTo>
                    <a:pt x="130639" y="330529"/>
                  </a:lnTo>
                  <a:lnTo>
                    <a:pt x="177945" y="336540"/>
                  </a:lnTo>
                  <a:lnTo>
                    <a:pt x="225252" y="330529"/>
                  </a:lnTo>
                  <a:lnTo>
                    <a:pt x="267763" y="313565"/>
                  </a:lnTo>
                  <a:lnTo>
                    <a:pt x="303780" y="287252"/>
                  </a:lnTo>
                  <a:lnTo>
                    <a:pt x="331608" y="253194"/>
                  </a:lnTo>
                  <a:lnTo>
                    <a:pt x="349550" y="212996"/>
                  </a:lnTo>
                  <a:lnTo>
                    <a:pt x="355907" y="168263"/>
                  </a:lnTo>
                  <a:close/>
                </a:path>
              </a:pathLst>
            </a:custGeom>
            <a:ln w="85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708" y="480059"/>
            <a:ext cx="4279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Example: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terminate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event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7481" y="1189228"/>
            <a:ext cx="4843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Abort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tokens…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923" y="2044290"/>
            <a:ext cx="8697667" cy="37408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1938" y="3778644"/>
            <a:ext cx="935990" cy="666115"/>
            <a:chOff x="1061938" y="3778644"/>
            <a:chExt cx="935990" cy="666115"/>
          </a:xfrm>
        </p:grpSpPr>
        <p:sp>
          <p:nvSpPr>
            <p:cNvPr id="3" name="object 3"/>
            <p:cNvSpPr/>
            <p:nvPr/>
          </p:nvSpPr>
          <p:spPr>
            <a:xfrm>
              <a:off x="1174871" y="3781548"/>
              <a:ext cx="686435" cy="457200"/>
            </a:xfrm>
            <a:custGeom>
              <a:avLst/>
              <a:gdLst/>
              <a:ahLst/>
              <a:cxnLst/>
              <a:rect l="l" t="t" r="r" b="b"/>
              <a:pathLst>
                <a:path w="686435" h="457200">
                  <a:moveTo>
                    <a:pt x="45739" y="457201"/>
                  </a:moveTo>
                  <a:lnTo>
                    <a:pt x="640347" y="457201"/>
                  </a:lnTo>
                  <a:lnTo>
                    <a:pt x="658150" y="453608"/>
                  </a:lnTo>
                  <a:lnTo>
                    <a:pt x="672688" y="443810"/>
                  </a:lnTo>
                  <a:lnTo>
                    <a:pt x="682489" y="429279"/>
                  </a:lnTo>
                  <a:lnTo>
                    <a:pt x="686083" y="411483"/>
                  </a:lnTo>
                  <a:lnTo>
                    <a:pt x="686083" y="45717"/>
                  </a:lnTo>
                  <a:lnTo>
                    <a:pt x="682489" y="27921"/>
                  </a:lnTo>
                  <a:lnTo>
                    <a:pt x="672688" y="13390"/>
                  </a:lnTo>
                  <a:lnTo>
                    <a:pt x="658150" y="3592"/>
                  </a:lnTo>
                  <a:lnTo>
                    <a:pt x="640347" y="0"/>
                  </a:lnTo>
                  <a:lnTo>
                    <a:pt x="45739" y="0"/>
                  </a:lnTo>
                  <a:lnTo>
                    <a:pt x="27935" y="3592"/>
                  </a:lnTo>
                  <a:lnTo>
                    <a:pt x="13396" y="13390"/>
                  </a:lnTo>
                  <a:lnTo>
                    <a:pt x="3594" y="27921"/>
                  </a:lnTo>
                  <a:lnTo>
                    <a:pt x="0" y="45717"/>
                  </a:lnTo>
                  <a:lnTo>
                    <a:pt x="0" y="411483"/>
                  </a:lnTo>
                  <a:lnTo>
                    <a:pt x="3594" y="429279"/>
                  </a:lnTo>
                  <a:lnTo>
                    <a:pt x="13396" y="443810"/>
                  </a:lnTo>
                  <a:lnTo>
                    <a:pt x="27935" y="453608"/>
                  </a:lnTo>
                  <a:lnTo>
                    <a:pt x="45739" y="457201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5996" y="4126096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114354" y="0"/>
                  </a:moveTo>
                  <a:lnTo>
                    <a:pt x="69842" y="8982"/>
                  </a:lnTo>
                  <a:lnTo>
                    <a:pt x="33493" y="33479"/>
                  </a:lnTo>
                  <a:lnTo>
                    <a:pt x="8986" y="69813"/>
                  </a:lnTo>
                  <a:lnTo>
                    <a:pt x="0" y="114306"/>
                  </a:lnTo>
                  <a:lnTo>
                    <a:pt x="8986" y="158795"/>
                  </a:lnTo>
                  <a:lnTo>
                    <a:pt x="33493" y="195125"/>
                  </a:lnTo>
                  <a:lnTo>
                    <a:pt x="69842" y="219620"/>
                  </a:lnTo>
                  <a:lnTo>
                    <a:pt x="114354" y="228602"/>
                  </a:lnTo>
                  <a:lnTo>
                    <a:pt x="158858" y="219620"/>
                  </a:lnTo>
                  <a:lnTo>
                    <a:pt x="195199" y="195125"/>
                  </a:lnTo>
                  <a:lnTo>
                    <a:pt x="219699" y="158795"/>
                  </a:lnTo>
                  <a:lnTo>
                    <a:pt x="228683" y="114306"/>
                  </a:lnTo>
                  <a:lnTo>
                    <a:pt x="219699" y="69813"/>
                  </a:lnTo>
                  <a:lnTo>
                    <a:pt x="195199" y="33479"/>
                  </a:lnTo>
                  <a:lnTo>
                    <a:pt x="158858" y="8982"/>
                  </a:lnTo>
                  <a:lnTo>
                    <a:pt x="114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5996" y="4126096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228683" y="114306"/>
                  </a:moveTo>
                  <a:lnTo>
                    <a:pt x="219699" y="69813"/>
                  </a:lnTo>
                  <a:lnTo>
                    <a:pt x="195199" y="33479"/>
                  </a:lnTo>
                  <a:lnTo>
                    <a:pt x="158858" y="8982"/>
                  </a:lnTo>
                  <a:lnTo>
                    <a:pt x="114354" y="0"/>
                  </a:lnTo>
                  <a:lnTo>
                    <a:pt x="69842" y="8982"/>
                  </a:lnTo>
                  <a:lnTo>
                    <a:pt x="33493" y="33479"/>
                  </a:lnTo>
                  <a:lnTo>
                    <a:pt x="8986" y="69813"/>
                  </a:lnTo>
                  <a:lnTo>
                    <a:pt x="0" y="114306"/>
                  </a:lnTo>
                  <a:lnTo>
                    <a:pt x="8986" y="158794"/>
                  </a:lnTo>
                  <a:lnTo>
                    <a:pt x="33493" y="195125"/>
                  </a:lnTo>
                  <a:lnTo>
                    <a:pt x="69842" y="219620"/>
                  </a:lnTo>
                  <a:lnTo>
                    <a:pt x="114354" y="228602"/>
                  </a:lnTo>
                  <a:lnTo>
                    <a:pt x="158858" y="219620"/>
                  </a:lnTo>
                  <a:lnTo>
                    <a:pt x="195199" y="195125"/>
                  </a:lnTo>
                  <a:lnTo>
                    <a:pt x="219699" y="158794"/>
                  </a:lnTo>
                  <a:lnTo>
                    <a:pt x="228683" y="114306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9719" y="4139815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4" h="201295">
                  <a:moveTo>
                    <a:pt x="100630" y="0"/>
                  </a:moveTo>
                  <a:lnTo>
                    <a:pt x="61459" y="7904"/>
                  </a:lnTo>
                  <a:lnTo>
                    <a:pt x="29472" y="29460"/>
                  </a:lnTo>
                  <a:lnTo>
                    <a:pt x="7907" y="61433"/>
                  </a:lnTo>
                  <a:lnTo>
                    <a:pt x="0" y="100587"/>
                  </a:lnTo>
                  <a:lnTo>
                    <a:pt x="7907" y="139738"/>
                  </a:lnTo>
                  <a:lnTo>
                    <a:pt x="29472" y="171709"/>
                  </a:lnTo>
                  <a:lnTo>
                    <a:pt x="61459" y="193264"/>
                  </a:lnTo>
                  <a:lnTo>
                    <a:pt x="100630" y="201169"/>
                  </a:lnTo>
                  <a:lnTo>
                    <a:pt x="139797" y="193264"/>
                  </a:lnTo>
                  <a:lnTo>
                    <a:pt x="171781" y="171709"/>
                  </a:lnTo>
                  <a:lnTo>
                    <a:pt x="193345" y="139738"/>
                  </a:lnTo>
                  <a:lnTo>
                    <a:pt x="201253" y="100587"/>
                  </a:lnTo>
                  <a:lnTo>
                    <a:pt x="193345" y="61433"/>
                  </a:lnTo>
                  <a:lnTo>
                    <a:pt x="171781" y="29460"/>
                  </a:lnTo>
                  <a:lnTo>
                    <a:pt x="139797" y="7904"/>
                  </a:lnTo>
                  <a:lnTo>
                    <a:pt x="100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9719" y="4139814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4" h="201295">
                  <a:moveTo>
                    <a:pt x="201253" y="100588"/>
                  </a:moveTo>
                  <a:lnTo>
                    <a:pt x="193345" y="61433"/>
                  </a:lnTo>
                  <a:lnTo>
                    <a:pt x="171781" y="29460"/>
                  </a:lnTo>
                  <a:lnTo>
                    <a:pt x="139797" y="7904"/>
                  </a:lnTo>
                  <a:lnTo>
                    <a:pt x="100630" y="0"/>
                  </a:lnTo>
                  <a:lnTo>
                    <a:pt x="61459" y="7904"/>
                  </a:lnTo>
                  <a:lnTo>
                    <a:pt x="29472" y="29460"/>
                  </a:lnTo>
                  <a:lnTo>
                    <a:pt x="7907" y="61433"/>
                  </a:lnTo>
                  <a:lnTo>
                    <a:pt x="0" y="100588"/>
                  </a:lnTo>
                  <a:lnTo>
                    <a:pt x="7907" y="139738"/>
                  </a:lnTo>
                  <a:lnTo>
                    <a:pt x="29472" y="171709"/>
                  </a:lnTo>
                  <a:lnTo>
                    <a:pt x="61459" y="193264"/>
                  </a:lnTo>
                  <a:lnTo>
                    <a:pt x="100630" y="201169"/>
                  </a:lnTo>
                  <a:lnTo>
                    <a:pt x="139797" y="193264"/>
                  </a:lnTo>
                  <a:lnTo>
                    <a:pt x="171781" y="171709"/>
                  </a:lnTo>
                  <a:lnTo>
                    <a:pt x="193345" y="139738"/>
                  </a:lnTo>
                  <a:lnTo>
                    <a:pt x="201253" y="100588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1741" y="4179435"/>
              <a:ext cx="137795" cy="121920"/>
            </a:xfrm>
            <a:custGeom>
              <a:avLst/>
              <a:gdLst/>
              <a:ahLst/>
              <a:cxnLst/>
              <a:rect l="l" t="t" r="r" b="b"/>
              <a:pathLst>
                <a:path w="137794" h="121920">
                  <a:moveTo>
                    <a:pt x="137218" y="0"/>
                  </a:moveTo>
                  <a:lnTo>
                    <a:pt x="85373" y="76201"/>
                  </a:lnTo>
                  <a:lnTo>
                    <a:pt x="45736" y="15242"/>
                  </a:lnTo>
                  <a:lnTo>
                    <a:pt x="0" y="121923"/>
                  </a:lnTo>
                  <a:lnTo>
                    <a:pt x="51835" y="60967"/>
                  </a:lnTo>
                  <a:lnTo>
                    <a:pt x="91473" y="112779"/>
                  </a:lnTo>
                  <a:lnTo>
                    <a:pt x="137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1740" y="4179435"/>
              <a:ext cx="137795" cy="121920"/>
            </a:xfrm>
            <a:custGeom>
              <a:avLst/>
              <a:gdLst/>
              <a:ahLst/>
              <a:cxnLst/>
              <a:rect l="l" t="t" r="r" b="b"/>
              <a:pathLst>
                <a:path w="137794" h="121920">
                  <a:moveTo>
                    <a:pt x="0" y="121924"/>
                  </a:moveTo>
                  <a:lnTo>
                    <a:pt x="45736" y="15241"/>
                  </a:lnTo>
                  <a:lnTo>
                    <a:pt x="85374" y="76201"/>
                  </a:lnTo>
                  <a:lnTo>
                    <a:pt x="137218" y="0"/>
                  </a:lnTo>
                  <a:lnTo>
                    <a:pt x="91473" y="112779"/>
                  </a:lnTo>
                  <a:lnTo>
                    <a:pt x="51836" y="60967"/>
                  </a:lnTo>
                  <a:lnTo>
                    <a:pt x="0" y="121924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1938" y="4005495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17935" y="0"/>
                  </a:lnTo>
                  <a:lnTo>
                    <a:pt x="39350" y="0"/>
                  </a:lnTo>
                  <a:lnTo>
                    <a:pt x="62489" y="0"/>
                  </a:lnTo>
                  <a:lnTo>
                    <a:pt x="855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2042" y="39835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0" y="43851"/>
                  </a:lnTo>
                  <a:lnTo>
                    <a:pt x="43905" y="21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62303" y="4005495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17948" y="0"/>
                  </a:lnTo>
                  <a:lnTo>
                    <a:pt x="39371" y="0"/>
                  </a:lnTo>
                  <a:lnTo>
                    <a:pt x="62525" y="0"/>
                  </a:lnTo>
                  <a:lnTo>
                    <a:pt x="856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2479" y="39835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0" y="43851"/>
                  </a:lnTo>
                  <a:lnTo>
                    <a:pt x="43906" y="21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2234" y="4343275"/>
              <a:ext cx="97155" cy="79375"/>
            </a:xfrm>
            <a:custGeom>
              <a:avLst/>
              <a:gdLst/>
              <a:ahLst/>
              <a:cxnLst/>
              <a:rect l="l" t="t" r="r" b="b"/>
              <a:pathLst>
                <a:path w="97155" h="79375">
                  <a:moveTo>
                    <a:pt x="69" y="0"/>
                  </a:moveTo>
                  <a:lnTo>
                    <a:pt x="7049" y="51689"/>
                  </a:lnTo>
                  <a:lnTo>
                    <a:pt x="53500" y="76616"/>
                  </a:lnTo>
                  <a:lnTo>
                    <a:pt x="74873" y="78610"/>
                  </a:lnTo>
                  <a:lnTo>
                    <a:pt x="96948" y="791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3535" y="440056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397" y="43848"/>
                  </a:lnTo>
                  <a:lnTo>
                    <a:pt x="44063" y="2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79401" y="4702747"/>
            <a:ext cx="935990" cy="666115"/>
            <a:chOff x="1079401" y="4702747"/>
            <a:chExt cx="935990" cy="666115"/>
          </a:xfrm>
        </p:grpSpPr>
        <p:sp>
          <p:nvSpPr>
            <p:cNvPr id="17" name="object 17"/>
            <p:cNvSpPr/>
            <p:nvPr/>
          </p:nvSpPr>
          <p:spPr>
            <a:xfrm>
              <a:off x="1192335" y="4705651"/>
              <a:ext cx="686435" cy="457200"/>
            </a:xfrm>
            <a:custGeom>
              <a:avLst/>
              <a:gdLst/>
              <a:ahLst/>
              <a:cxnLst/>
              <a:rect l="l" t="t" r="r" b="b"/>
              <a:pathLst>
                <a:path w="686435" h="457200">
                  <a:moveTo>
                    <a:pt x="45739" y="457200"/>
                  </a:moveTo>
                  <a:lnTo>
                    <a:pt x="640347" y="457200"/>
                  </a:lnTo>
                  <a:lnTo>
                    <a:pt x="658150" y="453607"/>
                  </a:lnTo>
                  <a:lnTo>
                    <a:pt x="672688" y="443810"/>
                  </a:lnTo>
                  <a:lnTo>
                    <a:pt x="682489" y="429278"/>
                  </a:lnTo>
                  <a:lnTo>
                    <a:pt x="686083" y="411482"/>
                  </a:lnTo>
                  <a:lnTo>
                    <a:pt x="686083" y="45717"/>
                  </a:lnTo>
                  <a:lnTo>
                    <a:pt x="682489" y="27921"/>
                  </a:lnTo>
                  <a:lnTo>
                    <a:pt x="672688" y="13390"/>
                  </a:lnTo>
                  <a:lnTo>
                    <a:pt x="658150" y="3592"/>
                  </a:lnTo>
                  <a:lnTo>
                    <a:pt x="640347" y="0"/>
                  </a:lnTo>
                  <a:lnTo>
                    <a:pt x="45739" y="0"/>
                  </a:lnTo>
                  <a:lnTo>
                    <a:pt x="27935" y="3592"/>
                  </a:lnTo>
                  <a:lnTo>
                    <a:pt x="13396" y="13390"/>
                  </a:lnTo>
                  <a:lnTo>
                    <a:pt x="3594" y="27921"/>
                  </a:lnTo>
                  <a:lnTo>
                    <a:pt x="0" y="45717"/>
                  </a:lnTo>
                  <a:lnTo>
                    <a:pt x="0" y="411482"/>
                  </a:lnTo>
                  <a:lnTo>
                    <a:pt x="3594" y="429278"/>
                  </a:lnTo>
                  <a:lnTo>
                    <a:pt x="13396" y="443810"/>
                  </a:lnTo>
                  <a:lnTo>
                    <a:pt x="27935" y="453607"/>
                  </a:lnTo>
                  <a:lnTo>
                    <a:pt x="45739" y="457200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3984" y="5048641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114345" y="0"/>
                  </a:moveTo>
                  <a:lnTo>
                    <a:pt x="69835" y="8982"/>
                  </a:lnTo>
                  <a:lnTo>
                    <a:pt x="33489" y="33479"/>
                  </a:lnTo>
                  <a:lnTo>
                    <a:pt x="8985" y="69810"/>
                  </a:lnTo>
                  <a:lnTo>
                    <a:pt x="0" y="114298"/>
                  </a:lnTo>
                  <a:lnTo>
                    <a:pt x="8985" y="158790"/>
                  </a:lnTo>
                  <a:lnTo>
                    <a:pt x="33489" y="195122"/>
                  </a:lnTo>
                  <a:lnTo>
                    <a:pt x="69835" y="219618"/>
                  </a:lnTo>
                  <a:lnTo>
                    <a:pt x="114345" y="228601"/>
                  </a:lnTo>
                  <a:lnTo>
                    <a:pt x="158861" y="219618"/>
                  </a:lnTo>
                  <a:lnTo>
                    <a:pt x="195218" y="195122"/>
                  </a:lnTo>
                  <a:lnTo>
                    <a:pt x="219734" y="158790"/>
                  </a:lnTo>
                  <a:lnTo>
                    <a:pt x="228724" y="114298"/>
                  </a:lnTo>
                  <a:lnTo>
                    <a:pt x="219734" y="69810"/>
                  </a:lnTo>
                  <a:lnTo>
                    <a:pt x="195218" y="33479"/>
                  </a:lnTo>
                  <a:lnTo>
                    <a:pt x="158861" y="8982"/>
                  </a:lnTo>
                  <a:lnTo>
                    <a:pt x="114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3984" y="5048642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228724" y="114298"/>
                  </a:moveTo>
                  <a:lnTo>
                    <a:pt x="219733" y="69809"/>
                  </a:lnTo>
                  <a:lnTo>
                    <a:pt x="195218" y="33478"/>
                  </a:lnTo>
                  <a:lnTo>
                    <a:pt x="158861" y="8982"/>
                  </a:lnTo>
                  <a:lnTo>
                    <a:pt x="114345" y="0"/>
                  </a:lnTo>
                  <a:lnTo>
                    <a:pt x="69835" y="8982"/>
                  </a:lnTo>
                  <a:lnTo>
                    <a:pt x="33489" y="33478"/>
                  </a:lnTo>
                  <a:lnTo>
                    <a:pt x="8985" y="69809"/>
                  </a:lnTo>
                  <a:lnTo>
                    <a:pt x="0" y="114298"/>
                  </a:lnTo>
                  <a:lnTo>
                    <a:pt x="8985" y="158789"/>
                  </a:lnTo>
                  <a:lnTo>
                    <a:pt x="33489" y="195122"/>
                  </a:lnTo>
                  <a:lnTo>
                    <a:pt x="69835" y="219617"/>
                  </a:lnTo>
                  <a:lnTo>
                    <a:pt x="114345" y="228600"/>
                  </a:lnTo>
                  <a:lnTo>
                    <a:pt x="158861" y="219617"/>
                  </a:lnTo>
                  <a:lnTo>
                    <a:pt x="195218" y="195122"/>
                  </a:lnTo>
                  <a:lnTo>
                    <a:pt x="219733" y="158789"/>
                  </a:lnTo>
                  <a:lnTo>
                    <a:pt x="228724" y="114298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707" y="5062359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4" h="201295">
                  <a:moveTo>
                    <a:pt x="100622" y="0"/>
                  </a:moveTo>
                  <a:lnTo>
                    <a:pt x="61455" y="7904"/>
                  </a:lnTo>
                  <a:lnTo>
                    <a:pt x="29471" y="29459"/>
                  </a:lnTo>
                  <a:lnTo>
                    <a:pt x="7907" y="61429"/>
                  </a:lnTo>
                  <a:lnTo>
                    <a:pt x="0" y="100580"/>
                  </a:lnTo>
                  <a:lnTo>
                    <a:pt x="7907" y="139733"/>
                  </a:lnTo>
                  <a:lnTo>
                    <a:pt x="29471" y="171706"/>
                  </a:lnTo>
                  <a:lnTo>
                    <a:pt x="61455" y="193262"/>
                  </a:lnTo>
                  <a:lnTo>
                    <a:pt x="100622" y="201166"/>
                  </a:lnTo>
                  <a:lnTo>
                    <a:pt x="139788" y="193262"/>
                  </a:lnTo>
                  <a:lnTo>
                    <a:pt x="171773" y="171706"/>
                  </a:lnTo>
                  <a:lnTo>
                    <a:pt x="193337" y="139733"/>
                  </a:lnTo>
                  <a:lnTo>
                    <a:pt x="201245" y="100580"/>
                  </a:lnTo>
                  <a:lnTo>
                    <a:pt x="193337" y="61429"/>
                  </a:lnTo>
                  <a:lnTo>
                    <a:pt x="171773" y="29459"/>
                  </a:lnTo>
                  <a:lnTo>
                    <a:pt x="139788" y="7904"/>
                  </a:lnTo>
                  <a:lnTo>
                    <a:pt x="1006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7707" y="5062359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4" h="201295">
                  <a:moveTo>
                    <a:pt x="201245" y="100580"/>
                  </a:moveTo>
                  <a:lnTo>
                    <a:pt x="193337" y="61430"/>
                  </a:lnTo>
                  <a:lnTo>
                    <a:pt x="171773" y="29459"/>
                  </a:lnTo>
                  <a:lnTo>
                    <a:pt x="139789" y="7904"/>
                  </a:lnTo>
                  <a:lnTo>
                    <a:pt x="100622" y="0"/>
                  </a:lnTo>
                  <a:lnTo>
                    <a:pt x="61456" y="7904"/>
                  </a:lnTo>
                  <a:lnTo>
                    <a:pt x="29471" y="29459"/>
                  </a:lnTo>
                  <a:lnTo>
                    <a:pt x="7907" y="61430"/>
                  </a:lnTo>
                  <a:lnTo>
                    <a:pt x="0" y="100580"/>
                  </a:lnTo>
                  <a:lnTo>
                    <a:pt x="7907" y="139733"/>
                  </a:lnTo>
                  <a:lnTo>
                    <a:pt x="29471" y="171705"/>
                  </a:lnTo>
                  <a:lnTo>
                    <a:pt x="61456" y="193261"/>
                  </a:lnTo>
                  <a:lnTo>
                    <a:pt x="100622" y="201166"/>
                  </a:lnTo>
                  <a:lnTo>
                    <a:pt x="139789" y="193261"/>
                  </a:lnTo>
                  <a:lnTo>
                    <a:pt x="171773" y="171705"/>
                  </a:lnTo>
                  <a:lnTo>
                    <a:pt x="193337" y="139733"/>
                  </a:lnTo>
                  <a:lnTo>
                    <a:pt x="201245" y="100580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95997" y="508065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332" y="0"/>
                  </a:moveTo>
                  <a:lnTo>
                    <a:pt x="50285" y="6466"/>
                  </a:lnTo>
                  <a:lnTo>
                    <a:pt x="24115" y="24100"/>
                  </a:lnTo>
                  <a:lnTo>
                    <a:pt x="6470" y="50256"/>
                  </a:lnTo>
                  <a:lnTo>
                    <a:pt x="0" y="82289"/>
                  </a:lnTo>
                  <a:lnTo>
                    <a:pt x="6470" y="114323"/>
                  </a:lnTo>
                  <a:lnTo>
                    <a:pt x="24115" y="140483"/>
                  </a:lnTo>
                  <a:lnTo>
                    <a:pt x="50285" y="158120"/>
                  </a:lnTo>
                  <a:lnTo>
                    <a:pt x="82332" y="164588"/>
                  </a:lnTo>
                  <a:lnTo>
                    <a:pt x="114380" y="158120"/>
                  </a:lnTo>
                  <a:lnTo>
                    <a:pt x="140550" y="140483"/>
                  </a:lnTo>
                  <a:lnTo>
                    <a:pt x="158195" y="114323"/>
                  </a:lnTo>
                  <a:lnTo>
                    <a:pt x="164665" y="82289"/>
                  </a:lnTo>
                  <a:lnTo>
                    <a:pt x="158195" y="50256"/>
                  </a:lnTo>
                  <a:lnTo>
                    <a:pt x="140550" y="24100"/>
                  </a:lnTo>
                  <a:lnTo>
                    <a:pt x="114380" y="6466"/>
                  </a:lnTo>
                  <a:lnTo>
                    <a:pt x="82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5997" y="508065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164665" y="82290"/>
                  </a:moveTo>
                  <a:lnTo>
                    <a:pt x="158195" y="50257"/>
                  </a:lnTo>
                  <a:lnTo>
                    <a:pt x="140550" y="24100"/>
                  </a:lnTo>
                  <a:lnTo>
                    <a:pt x="114380" y="6466"/>
                  </a:lnTo>
                  <a:lnTo>
                    <a:pt x="82332" y="0"/>
                  </a:lnTo>
                  <a:lnTo>
                    <a:pt x="50285" y="6466"/>
                  </a:lnTo>
                  <a:lnTo>
                    <a:pt x="24114" y="24100"/>
                  </a:lnTo>
                  <a:lnTo>
                    <a:pt x="6470" y="50257"/>
                  </a:lnTo>
                  <a:lnTo>
                    <a:pt x="0" y="82290"/>
                  </a:lnTo>
                  <a:lnTo>
                    <a:pt x="6470" y="114324"/>
                  </a:lnTo>
                  <a:lnTo>
                    <a:pt x="24114" y="140483"/>
                  </a:lnTo>
                  <a:lnTo>
                    <a:pt x="50285" y="158120"/>
                  </a:lnTo>
                  <a:lnTo>
                    <a:pt x="82332" y="164588"/>
                  </a:lnTo>
                  <a:lnTo>
                    <a:pt x="114380" y="158120"/>
                  </a:lnTo>
                  <a:lnTo>
                    <a:pt x="140550" y="140483"/>
                  </a:lnTo>
                  <a:lnTo>
                    <a:pt x="158195" y="114324"/>
                  </a:lnTo>
                  <a:lnTo>
                    <a:pt x="164665" y="82290"/>
                  </a:lnTo>
                  <a:close/>
                </a:path>
                <a:path w="165100" h="165100">
                  <a:moveTo>
                    <a:pt x="82332" y="82290"/>
                  </a:moveTo>
                  <a:lnTo>
                    <a:pt x="123494" y="82290"/>
                  </a:lnTo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76047" y="5080650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-2904" y="3427"/>
                  </a:moveTo>
                  <a:lnTo>
                    <a:pt x="2904" y="3427"/>
                  </a:lnTo>
                </a:path>
              </a:pathLst>
            </a:custGeom>
            <a:ln w="6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6047" y="5236093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2904" y="2666"/>
                  </a:moveTo>
                  <a:lnTo>
                    <a:pt x="2904" y="2666"/>
                  </a:lnTo>
                </a:path>
              </a:pathLst>
            </a:custGeom>
            <a:ln w="5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1514" y="516065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9" y="0"/>
                  </a:lnTo>
                </a:path>
              </a:pathLst>
            </a:custGeom>
            <a:ln w="5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95997" y="5159867"/>
              <a:ext cx="12065" cy="1270"/>
            </a:xfrm>
            <a:custGeom>
              <a:avLst/>
              <a:gdLst/>
              <a:ahLst/>
              <a:cxnLst/>
              <a:rect l="l" t="t" r="r" b="b"/>
              <a:pathLst>
                <a:path w="12064" h="1270">
                  <a:moveTo>
                    <a:pt x="-2903" y="395"/>
                  </a:moveTo>
                  <a:lnTo>
                    <a:pt x="14408" y="395"/>
                  </a:lnTo>
                </a:path>
              </a:pathLst>
            </a:custGeom>
            <a:ln w="6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07438" y="5092077"/>
              <a:ext cx="137795" cy="137160"/>
            </a:xfrm>
            <a:custGeom>
              <a:avLst/>
              <a:gdLst/>
              <a:ahLst/>
              <a:cxnLst/>
              <a:rect l="l" t="t" r="r" b="b"/>
              <a:pathLst>
                <a:path w="137794" h="137160">
                  <a:moveTo>
                    <a:pt x="27866" y="701"/>
                  </a:moveTo>
                  <a:lnTo>
                    <a:pt x="109771" y="137158"/>
                  </a:lnTo>
                </a:path>
                <a:path w="137794" h="137160">
                  <a:moveTo>
                    <a:pt x="0" y="29717"/>
                  </a:moveTo>
                  <a:lnTo>
                    <a:pt x="137218" y="109725"/>
                  </a:lnTo>
                </a:path>
                <a:path w="137794" h="137160">
                  <a:moveTo>
                    <a:pt x="109771" y="0"/>
                  </a:moveTo>
                  <a:lnTo>
                    <a:pt x="27438" y="137158"/>
                  </a:lnTo>
                </a:path>
                <a:path w="137794" h="137160">
                  <a:moveTo>
                    <a:pt x="137218" y="29717"/>
                  </a:moveTo>
                  <a:lnTo>
                    <a:pt x="0" y="107443"/>
                  </a:lnTo>
                </a:path>
                <a:path w="137794" h="137160">
                  <a:moveTo>
                    <a:pt x="68609" y="68580"/>
                  </a:moveTo>
                  <a:lnTo>
                    <a:pt x="91473" y="9145"/>
                  </a:lnTo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7438" y="5092077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39" h="142239">
                  <a:moveTo>
                    <a:pt x="70891" y="0"/>
                  </a:moveTo>
                  <a:lnTo>
                    <a:pt x="43297" y="5568"/>
                  </a:lnTo>
                  <a:lnTo>
                    <a:pt x="20763" y="20754"/>
                  </a:lnTo>
                  <a:lnTo>
                    <a:pt x="5570" y="43278"/>
                  </a:lnTo>
                  <a:lnTo>
                    <a:pt x="0" y="70862"/>
                  </a:lnTo>
                  <a:lnTo>
                    <a:pt x="5570" y="98446"/>
                  </a:lnTo>
                  <a:lnTo>
                    <a:pt x="20763" y="120972"/>
                  </a:lnTo>
                  <a:lnTo>
                    <a:pt x="43297" y="136161"/>
                  </a:lnTo>
                  <a:lnTo>
                    <a:pt x="70891" y="141730"/>
                  </a:lnTo>
                  <a:lnTo>
                    <a:pt x="98486" y="136161"/>
                  </a:lnTo>
                  <a:lnTo>
                    <a:pt x="121020" y="120972"/>
                  </a:lnTo>
                  <a:lnTo>
                    <a:pt x="136213" y="98446"/>
                  </a:lnTo>
                  <a:lnTo>
                    <a:pt x="141784" y="70862"/>
                  </a:lnTo>
                  <a:lnTo>
                    <a:pt x="136213" y="43278"/>
                  </a:lnTo>
                  <a:lnTo>
                    <a:pt x="121020" y="20754"/>
                  </a:lnTo>
                  <a:lnTo>
                    <a:pt x="98486" y="5568"/>
                  </a:lnTo>
                  <a:lnTo>
                    <a:pt x="70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77257" y="5092077"/>
              <a:ext cx="50800" cy="71120"/>
            </a:xfrm>
            <a:custGeom>
              <a:avLst/>
              <a:gdLst/>
              <a:ahLst/>
              <a:cxnLst/>
              <a:rect l="l" t="t" r="r" b="b"/>
              <a:pathLst>
                <a:path w="50800" h="71120">
                  <a:moveTo>
                    <a:pt x="12190" y="0"/>
                  </a:moveTo>
                  <a:lnTo>
                    <a:pt x="0" y="70540"/>
                  </a:lnTo>
                  <a:lnTo>
                    <a:pt x="50359" y="70862"/>
                  </a:lnTo>
                </a:path>
              </a:pathLst>
            </a:custGeom>
            <a:ln w="5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9401" y="4929595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17935" y="0"/>
                  </a:lnTo>
                  <a:lnTo>
                    <a:pt x="39350" y="0"/>
                  </a:lnTo>
                  <a:lnTo>
                    <a:pt x="62489" y="0"/>
                  </a:lnTo>
                  <a:lnTo>
                    <a:pt x="855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9505" y="49076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0" y="43851"/>
                  </a:lnTo>
                  <a:lnTo>
                    <a:pt x="43905" y="21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79766" y="4929595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17948" y="0"/>
                  </a:lnTo>
                  <a:lnTo>
                    <a:pt x="39371" y="0"/>
                  </a:lnTo>
                  <a:lnTo>
                    <a:pt x="62525" y="0"/>
                  </a:lnTo>
                  <a:lnTo>
                    <a:pt x="856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9942" y="49076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0" y="43851"/>
                  </a:lnTo>
                  <a:lnTo>
                    <a:pt x="43905" y="21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79697" y="5267375"/>
              <a:ext cx="97155" cy="79375"/>
            </a:xfrm>
            <a:custGeom>
              <a:avLst/>
              <a:gdLst/>
              <a:ahLst/>
              <a:cxnLst/>
              <a:rect l="l" t="t" r="r" b="b"/>
              <a:pathLst>
                <a:path w="97155" h="79375">
                  <a:moveTo>
                    <a:pt x="69" y="0"/>
                  </a:moveTo>
                  <a:lnTo>
                    <a:pt x="7049" y="51689"/>
                  </a:lnTo>
                  <a:lnTo>
                    <a:pt x="53500" y="76616"/>
                  </a:lnTo>
                  <a:lnTo>
                    <a:pt x="74873" y="78610"/>
                  </a:lnTo>
                  <a:lnTo>
                    <a:pt x="96948" y="791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70998" y="532466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397" y="43848"/>
                  </a:lnTo>
                  <a:lnTo>
                    <a:pt x="44065" y="2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055239" y="2782383"/>
            <a:ext cx="935990" cy="666115"/>
            <a:chOff x="1055239" y="2782383"/>
            <a:chExt cx="935990" cy="666115"/>
          </a:xfrm>
        </p:grpSpPr>
        <p:sp>
          <p:nvSpPr>
            <p:cNvPr id="38" name="object 38"/>
            <p:cNvSpPr/>
            <p:nvPr/>
          </p:nvSpPr>
          <p:spPr>
            <a:xfrm>
              <a:off x="1168173" y="2785286"/>
              <a:ext cx="686435" cy="457200"/>
            </a:xfrm>
            <a:custGeom>
              <a:avLst/>
              <a:gdLst/>
              <a:ahLst/>
              <a:cxnLst/>
              <a:rect l="l" t="t" r="r" b="b"/>
              <a:pathLst>
                <a:path w="686435" h="457200">
                  <a:moveTo>
                    <a:pt x="45739" y="457200"/>
                  </a:moveTo>
                  <a:lnTo>
                    <a:pt x="640347" y="457200"/>
                  </a:lnTo>
                  <a:lnTo>
                    <a:pt x="658150" y="453607"/>
                  </a:lnTo>
                  <a:lnTo>
                    <a:pt x="672688" y="443810"/>
                  </a:lnTo>
                  <a:lnTo>
                    <a:pt x="682489" y="429278"/>
                  </a:lnTo>
                  <a:lnTo>
                    <a:pt x="686083" y="411482"/>
                  </a:lnTo>
                  <a:lnTo>
                    <a:pt x="686083" y="45717"/>
                  </a:lnTo>
                  <a:lnTo>
                    <a:pt x="682489" y="27921"/>
                  </a:lnTo>
                  <a:lnTo>
                    <a:pt x="672688" y="13390"/>
                  </a:lnTo>
                  <a:lnTo>
                    <a:pt x="658150" y="3592"/>
                  </a:lnTo>
                  <a:lnTo>
                    <a:pt x="640347" y="0"/>
                  </a:lnTo>
                  <a:lnTo>
                    <a:pt x="45739" y="0"/>
                  </a:lnTo>
                  <a:lnTo>
                    <a:pt x="27935" y="3592"/>
                  </a:lnTo>
                  <a:lnTo>
                    <a:pt x="13396" y="13390"/>
                  </a:lnTo>
                  <a:lnTo>
                    <a:pt x="3594" y="27921"/>
                  </a:lnTo>
                  <a:lnTo>
                    <a:pt x="0" y="45717"/>
                  </a:lnTo>
                  <a:lnTo>
                    <a:pt x="0" y="411482"/>
                  </a:lnTo>
                  <a:lnTo>
                    <a:pt x="3594" y="429278"/>
                  </a:lnTo>
                  <a:lnTo>
                    <a:pt x="13396" y="443810"/>
                  </a:lnTo>
                  <a:lnTo>
                    <a:pt x="27935" y="453607"/>
                  </a:lnTo>
                  <a:lnTo>
                    <a:pt x="45739" y="457200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40532" y="3128277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114354" y="0"/>
                  </a:moveTo>
                  <a:lnTo>
                    <a:pt x="69842" y="8982"/>
                  </a:lnTo>
                  <a:lnTo>
                    <a:pt x="33493" y="33478"/>
                  </a:lnTo>
                  <a:lnTo>
                    <a:pt x="8986" y="69809"/>
                  </a:lnTo>
                  <a:lnTo>
                    <a:pt x="0" y="114297"/>
                  </a:lnTo>
                  <a:lnTo>
                    <a:pt x="8986" y="158789"/>
                  </a:lnTo>
                  <a:lnTo>
                    <a:pt x="33493" y="195122"/>
                  </a:lnTo>
                  <a:lnTo>
                    <a:pt x="69842" y="219617"/>
                  </a:lnTo>
                  <a:lnTo>
                    <a:pt x="114354" y="228600"/>
                  </a:lnTo>
                  <a:lnTo>
                    <a:pt x="158854" y="219617"/>
                  </a:lnTo>
                  <a:lnTo>
                    <a:pt x="195187" y="195122"/>
                  </a:lnTo>
                  <a:lnTo>
                    <a:pt x="219679" y="158789"/>
                  </a:lnTo>
                  <a:lnTo>
                    <a:pt x="228659" y="114297"/>
                  </a:lnTo>
                  <a:lnTo>
                    <a:pt x="219679" y="69809"/>
                  </a:lnTo>
                  <a:lnTo>
                    <a:pt x="195187" y="33478"/>
                  </a:lnTo>
                  <a:lnTo>
                    <a:pt x="158854" y="8982"/>
                  </a:lnTo>
                  <a:lnTo>
                    <a:pt x="114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40532" y="3128277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228659" y="114298"/>
                  </a:moveTo>
                  <a:lnTo>
                    <a:pt x="219679" y="69809"/>
                  </a:lnTo>
                  <a:lnTo>
                    <a:pt x="195187" y="33478"/>
                  </a:lnTo>
                  <a:lnTo>
                    <a:pt x="158854" y="8982"/>
                  </a:lnTo>
                  <a:lnTo>
                    <a:pt x="114354" y="0"/>
                  </a:lnTo>
                  <a:lnTo>
                    <a:pt x="69842" y="8982"/>
                  </a:lnTo>
                  <a:lnTo>
                    <a:pt x="33493" y="33478"/>
                  </a:lnTo>
                  <a:lnTo>
                    <a:pt x="8986" y="69809"/>
                  </a:lnTo>
                  <a:lnTo>
                    <a:pt x="0" y="114298"/>
                  </a:lnTo>
                  <a:lnTo>
                    <a:pt x="8986" y="158789"/>
                  </a:lnTo>
                  <a:lnTo>
                    <a:pt x="33493" y="195122"/>
                  </a:lnTo>
                  <a:lnTo>
                    <a:pt x="69842" y="219617"/>
                  </a:lnTo>
                  <a:lnTo>
                    <a:pt x="114354" y="228600"/>
                  </a:lnTo>
                  <a:lnTo>
                    <a:pt x="158854" y="219617"/>
                  </a:lnTo>
                  <a:lnTo>
                    <a:pt x="195187" y="195122"/>
                  </a:lnTo>
                  <a:lnTo>
                    <a:pt x="219679" y="158789"/>
                  </a:lnTo>
                  <a:lnTo>
                    <a:pt x="228659" y="114298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4256" y="3141995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4" h="201295">
                  <a:moveTo>
                    <a:pt x="100630" y="0"/>
                  </a:moveTo>
                  <a:lnTo>
                    <a:pt x="61459" y="7904"/>
                  </a:lnTo>
                  <a:lnTo>
                    <a:pt x="29472" y="29459"/>
                  </a:lnTo>
                  <a:lnTo>
                    <a:pt x="7907" y="61430"/>
                  </a:lnTo>
                  <a:lnTo>
                    <a:pt x="0" y="100580"/>
                  </a:lnTo>
                  <a:lnTo>
                    <a:pt x="7907" y="139733"/>
                  </a:lnTo>
                  <a:lnTo>
                    <a:pt x="29472" y="171706"/>
                  </a:lnTo>
                  <a:lnTo>
                    <a:pt x="61459" y="193262"/>
                  </a:lnTo>
                  <a:lnTo>
                    <a:pt x="100630" y="201166"/>
                  </a:lnTo>
                  <a:lnTo>
                    <a:pt x="139797" y="193262"/>
                  </a:lnTo>
                  <a:lnTo>
                    <a:pt x="171781" y="171706"/>
                  </a:lnTo>
                  <a:lnTo>
                    <a:pt x="193345" y="139733"/>
                  </a:lnTo>
                  <a:lnTo>
                    <a:pt x="201253" y="100580"/>
                  </a:lnTo>
                  <a:lnTo>
                    <a:pt x="193345" y="61430"/>
                  </a:lnTo>
                  <a:lnTo>
                    <a:pt x="171781" y="29459"/>
                  </a:lnTo>
                  <a:lnTo>
                    <a:pt x="139797" y="7904"/>
                  </a:lnTo>
                  <a:lnTo>
                    <a:pt x="100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54255" y="3141995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4" h="201295">
                  <a:moveTo>
                    <a:pt x="201253" y="100580"/>
                  </a:moveTo>
                  <a:lnTo>
                    <a:pt x="193345" y="61430"/>
                  </a:lnTo>
                  <a:lnTo>
                    <a:pt x="171781" y="29459"/>
                  </a:lnTo>
                  <a:lnTo>
                    <a:pt x="139797" y="7904"/>
                  </a:lnTo>
                  <a:lnTo>
                    <a:pt x="100630" y="0"/>
                  </a:lnTo>
                  <a:lnTo>
                    <a:pt x="61459" y="7904"/>
                  </a:lnTo>
                  <a:lnTo>
                    <a:pt x="29472" y="29459"/>
                  </a:lnTo>
                  <a:lnTo>
                    <a:pt x="7907" y="61430"/>
                  </a:lnTo>
                  <a:lnTo>
                    <a:pt x="0" y="100580"/>
                  </a:lnTo>
                  <a:lnTo>
                    <a:pt x="7907" y="139733"/>
                  </a:lnTo>
                  <a:lnTo>
                    <a:pt x="29472" y="171705"/>
                  </a:lnTo>
                  <a:lnTo>
                    <a:pt x="61459" y="193261"/>
                  </a:lnTo>
                  <a:lnTo>
                    <a:pt x="100630" y="201166"/>
                  </a:lnTo>
                  <a:lnTo>
                    <a:pt x="139797" y="193261"/>
                  </a:lnTo>
                  <a:lnTo>
                    <a:pt x="171781" y="171705"/>
                  </a:lnTo>
                  <a:lnTo>
                    <a:pt x="193345" y="139733"/>
                  </a:lnTo>
                  <a:lnTo>
                    <a:pt x="201253" y="100580"/>
                  </a:lnTo>
                  <a:close/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6277" y="3196858"/>
              <a:ext cx="137795" cy="91440"/>
            </a:xfrm>
            <a:custGeom>
              <a:avLst/>
              <a:gdLst/>
              <a:ahLst/>
              <a:cxnLst/>
              <a:rect l="l" t="t" r="r" b="b"/>
              <a:pathLst>
                <a:path w="137794" h="91439">
                  <a:moveTo>
                    <a:pt x="137218" y="0"/>
                  </a:moveTo>
                  <a:lnTo>
                    <a:pt x="0" y="0"/>
                  </a:lnTo>
                  <a:lnTo>
                    <a:pt x="0" y="91443"/>
                  </a:lnTo>
                  <a:lnTo>
                    <a:pt x="137218" y="91443"/>
                  </a:lnTo>
                  <a:lnTo>
                    <a:pt x="137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6277" y="3196858"/>
              <a:ext cx="137795" cy="91440"/>
            </a:xfrm>
            <a:custGeom>
              <a:avLst/>
              <a:gdLst/>
              <a:ahLst/>
              <a:cxnLst/>
              <a:rect l="l" t="t" r="r" b="b"/>
              <a:pathLst>
                <a:path w="137794" h="91439">
                  <a:moveTo>
                    <a:pt x="0" y="91443"/>
                  </a:moveTo>
                  <a:lnTo>
                    <a:pt x="137218" y="91443"/>
                  </a:lnTo>
                  <a:lnTo>
                    <a:pt x="137218" y="0"/>
                  </a:lnTo>
                  <a:lnTo>
                    <a:pt x="0" y="0"/>
                  </a:lnTo>
                  <a:lnTo>
                    <a:pt x="0" y="91443"/>
                  </a:lnTo>
                  <a:close/>
                </a:path>
                <a:path w="137794" h="91439">
                  <a:moveTo>
                    <a:pt x="0" y="0"/>
                  </a:moveTo>
                  <a:lnTo>
                    <a:pt x="68609" y="45717"/>
                  </a:lnTo>
                  <a:lnTo>
                    <a:pt x="137218" y="0"/>
                  </a:lnTo>
                </a:path>
              </a:pathLst>
            </a:custGeom>
            <a:ln w="58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5239" y="3009231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17935" y="0"/>
                  </a:lnTo>
                  <a:lnTo>
                    <a:pt x="39350" y="0"/>
                  </a:lnTo>
                  <a:lnTo>
                    <a:pt x="62489" y="0"/>
                  </a:lnTo>
                  <a:lnTo>
                    <a:pt x="855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5343" y="298730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0" y="43851"/>
                  </a:lnTo>
                  <a:lnTo>
                    <a:pt x="43905" y="21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55604" y="3009231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17948" y="0"/>
                  </a:lnTo>
                  <a:lnTo>
                    <a:pt x="39371" y="0"/>
                  </a:lnTo>
                  <a:lnTo>
                    <a:pt x="62525" y="0"/>
                  </a:lnTo>
                  <a:lnTo>
                    <a:pt x="856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35779" y="298730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0" y="43851"/>
                  </a:lnTo>
                  <a:lnTo>
                    <a:pt x="43906" y="21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55535" y="3347011"/>
              <a:ext cx="97155" cy="79375"/>
            </a:xfrm>
            <a:custGeom>
              <a:avLst/>
              <a:gdLst/>
              <a:ahLst/>
              <a:cxnLst/>
              <a:rect l="l" t="t" r="r" b="b"/>
              <a:pathLst>
                <a:path w="97155" h="79375">
                  <a:moveTo>
                    <a:pt x="69" y="0"/>
                  </a:moveTo>
                  <a:lnTo>
                    <a:pt x="7049" y="51689"/>
                  </a:lnTo>
                  <a:lnTo>
                    <a:pt x="53500" y="76616"/>
                  </a:lnTo>
                  <a:lnTo>
                    <a:pt x="74873" y="78610"/>
                  </a:lnTo>
                  <a:lnTo>
                    <a:pt x="96948" y="791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6836" y="340430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0"/>
                  </a:moveTo>
                  <a:lnTo>
                    <a:pt x="397" y="43849"/>
                  </a:lnTo>
                  <a:lnTo>
                    <a:pt x="44065" y="2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64651" y="1109979"/>
            <a:ext cx="7986395" cy="52558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896619">
              <a:lnSpc>
                <a:spcPts val="2590"/>
              </a:lnSpc>
              <a:spcBef>
                <a:spcPts val="225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exceptions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often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involves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stopping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sub-process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special activity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exceptions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an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(task/sub-process)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BPMN: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738505" marR="8890" indent="-24130">
              <a:lnSpc>
                <a:spcPct val="101099"/>
              </a:lnSpc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something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goes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wrong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outside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execution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interrupted.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Handled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738505" marR="56515" indent="-24130">
              <a:lnSpc>
                <a:spcPct val="102200"/>
              </a:lnSpc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something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goes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wrong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activity,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execution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thus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interrupted.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alibri"/>
              <a:cs typeface="Calibri"/>
            </a:endParaRPr>
          </a:p>
          <a:p>
            <a:pPr marL="738505" marR="5080" indent="-24130">
              <a:lnSpc>
                <a:spcPts val="2110"/>
              </a:lnSpc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Timeout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interrupted.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Timer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alibri"/>
              <a:cs typeface="Calibri"/>
            </a:endParaRPr>
          </a:p>
          <a:p>
            <a:pPr marL="12700" marR="716280">
              <a:lnSpc>
                <a:spcPts val="2620"/>
              </a:lnSpc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events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catching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intermediate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events.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stop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enclosing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exception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routine.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315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Exception</a:t>
            </a:r>
            <a:r>
              <a:rPr spc="-35" dirty="0"/>
              <a:t> </a:t>
            </a:r>
            <a:r>
              <a:rPr dirty="0"/>
              <a:t>handling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6110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Let’s</a:t>
            </a:r>
            <a:r>
              <a:rPr spc="-10" dirty="0"/>
              <a:t> </a:t>
            </a:r>
            <a:r>
              <a:rPr spc="-15" dirty="0"/>
              <a:t>extend</a:t>
            </a:r>
            <a:r>
              <a:rPr spc="-5" dirty="0"/>
              <a:t> our</a:t>
            </a:r>
            <a:r>
              <a:rPr spc="-15" dirty="0"/>
              <a:t> </a:t>
            </a:r>
            <a:r>
              <a:rPr spc="-5" dirty="0"/>
              <a:t>PO</a:t>
            </a:r>
            <a:r>
              <a:rPr dirty="0"/>
              <a:t> handling</a:t>
            </a:r>
            <a:r>
              <a:rPr spc="-5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096158" y="4244095"/>
            <a:ext cx="1316355" cy="744220"/>
          </a:xfrm>
          <a:custGeom>
            <a:avLst/>
            <a:gdLst/>
            <a:ahLst/>
            <a:cxnLst/>
            <a:rect l="l" t="t" r="r" b="b"/>
            <a:pathLst>
              <a:path w="1316354" h="744220">
                <a:moveTo>
                  <a:pt x="75206" y="743850"/>
                </a:moveTo>
                <a:lnTo>
                  <a:pt x="1240762" y="743850"/>
                </a:lnTo>
                <a:lnTo>
                  <a:pt x="1270027" y="738001"/>
                </a:lnTo>
                <a:lnTo>
                  <a:pt x="1293934" y="722056"/>
                </a:lnTo>
                <a:lnTo>
                  <a:pt x="1310056" y="698411"/>
                </a:lnTo>
                <a:lnTo>
                  <a:pt x="1315968" y="669465"/>
                </a:lnTo>
                <a:lnTo>
                  <a:pt x="1315968" y="74385"/>
                </a:lnTo>
                <a:lnTo>
                  <a:pt x="1310056" y="45439"/>
                </a:lnTo>
                <a:lnTo>
                  <a:pt x="1293934" y="21794"/>
                </a:lnTo>
                <a:lnTo>
                  <a:pt x="1270027" y="5848"/>
                </a:lnTo>
                <a:lnTo>
                  <a:pt x="1240762" y="0"/>
                </a:lnTo>
                <a:lnTo>
                  <a:pt x="75206" y="0"/>
                </a:lnTo>
                <a:lnTo>
                  <a:pt x="45935" y="5848"/>
                </a:lnTo>
                <a:lnTo>
                  <a:pt x="22029" y="21794"/>
                </a:lnTo>
                <a:lnTo>
                  <a:pt x="5910" y="45439"/>
                </a:lnTo>
                <a:lnTo>
                  <a:pt x="0" y="74385"/>
                </a:lnTo>
                <a:lnTo>
                  <a:pt x="0" y="669465"/>
                </a:lnTo>
                <a:lnTo>
                  <a:pt x="5910" y="698411"/>
                </a:lnTo>
                <a:lnTo>
                  <a:pt x="22029" y="722056"/>
                </a:lnTo>
                <a:lnTo>
                  <a:pt x="45935" y="738001"/>
                </a:lnTo>
                <a:lnTo>
                  <a:pt x="75206" y="743850"/>
                </a:lnTo>
                <a:close/>
              </a:path>
            </a:pathLst>
          </a:custGeom>
          <a:ln w="9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8003" y="4493117"/>
            <a:ext cx="89281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latin typeface="Arial MT"/>
                <a:cs typeface="Arial MT"/>
              </a:rPr>
              <a:t>Register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300" y="4842477"/>
            <a:ext cx="68897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25" dirty="0">
                <a:latin typeface="Arial MT"/>
                <a:cs typeface="Arial MT"/>
              </a:rPr>
              <a:t>Received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10539" y="3941005"/>
            <a:ext cx="2334895" cy="712470"/>
            <a:chOff x="3410539" y="3941005"/>
            <a:chExt cx="2334895" cy="712470"/>
          </a:xfrm>
        </p:grpSpPr>
        <p:sp>
          <p:nvSpPr>
            <p:cNvPr id="7" name="object 7"/>
            <p:cNvSpPr/>
            <p:nvPr/>
          </p:nvSpPr>
          <p:spPr>
            <a:xfrm>
              <a:off x="3412126" y="4616020"/>
              <a:ext cx="274320" cy="1270"/>
            </a:xfrm>
            <a:custGeom>
              <a:avLst/>
              <a:gdLst/>
              <a:ahLst/>
              <a:cxnLst/>
              <a:rect l="l" t="t" r="r" b="b"/>
              <a:pathLst>
                <a:path w="274320" h="1270">
                  <a:moveTo>
                    <a:pt x="0" y="0"/>
                  </a:moveTo>
                  <a:lnTo>
                    <a:pt x="274298" y="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7141" y="4580599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60" h="73025">
                  <a:moveTo>
                    <a:pt x="265" y="0"/>
                  </a:moveTo>
                  <a:lnTo>
                    <a:pt x="0" y="72417"/>
                  </a:lnTo>
                  <a:lnTo>
                    <a:pt x="73350" y="3647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0858" y="3945768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032" y="186028"/>
                  </a:moveTo>
                  <a:lnTo>
                    <a:pt x="369313" y="136580"/>
                  </a:lnTo>
                  <a:lnTo>
                    <a:pt x="350354" y="92144"/>
                  </a:lnTo>
                  <a:lnTo>
                    <a:pt x="320954" y="54493"/>
                  </a:lnTo>
                  <a:lnTo>
                    <a:pt x="282910" y="25402"/>
                  </a:lnTo>
                  <a:lnTo>
                    <a:pt x="238020" y="6646"/>
                  </a:lnTo>
                  <a:lnTo>
                    <a:pt x="188082" y="0"/>
                  </a:lnTo>
                  <a:lnTo>
                    <a:pt x="138089" y="6646"/>
                  </a:lnTo>
                  <a:lnTo>
                    <a:pt x="93162" y="25402"/>
                  </a:lnTo>
                  <a:lnTo>
                    <a:pt x="55095" y="54493"/>
                  </a:lnTo>
                  <a:lnTo>
                    <a:pt x="25682" y="92144"/>
                  </a:lnTo>
                  <a:lnTo>
                    <a:pt x="6719" y="136580"/>
                  </a:lnTo>
                  <a:lnTo>
                    <a:pt x="0" y="186028"/>
                  </a:lnTo>
                  <a:lnTo>
                    <a:pt x="6719" y="235420"/>
                  </a:lnTo>
                  <a:lnTo>
                    <a:pt x="25682" y="279819"/>
                  </a:lnTo>
                  <a:lnTo>
                    <a:pt x="55095" y="317448"/>
                  </a:lnTo>
                  <a:lnTo>
                    <a:pt x="93162" y="346527"/>
                  </a:lnTo>
                  <a:lnTo>
                    <a:pt x="138089" y="365279"/>
                  </a:lnTo>
                  <a:lnTo>
                    <a:pt x="188082" y="371925"/>
                  </a:lnTo>
                  <a:lnTo>
                    <a:pt x="238020" y="365279"/>
                  </a:lnTo>
                  <a:lnTo>
                    <a:pt x="282910" y="346527"/>
                  </a:lnTo>
                  <a:lnTo>
                    <a:pt x="320954" y="317448"/>
                  </a:lnTo>
                  <a:lnTo>
                    <a:pt x="350354" y="279819"/>
                  </a:lnTo>
                  <a:lnTo>
                    <a:pt x="369313" y="235420"/>
                  </a:lnTo>
                  <a:lnTo>
                    <a:pt x="376032" y="186028"/>
                  </a:lnTo>
                  <a:close/>
                </a:path>
                <a:path w="376554" h="372110">
                  <a:moveTo>
                    <a:pt x="353484" y="186028"/>
                  </a:moveTo>
                  <a:lnTo>
                    <a:pt x="347569" y="142514"/>
                  </a:lnTo>
                  <a:lnTo>
                    <a:pt x="330881" y="103407"/>
                  </a:lnTo>
                  <a:lnTo>
                    <a:pt x="305004" y="70268"/>
                  </a:lnTo>
                  <a:lnTo>
                    <a:pt x="271522" y="44663"/>
                  </a:lnTo>
                  <a:lnTo>
                    <a:pt x="232020" y="28153"/>
                  </a:lnTo>
                  <a:lnTo>
                    <a:pt x="188082" y="22302"/>
                  </a:lnTo>
                  <a:lnTo>
                    <a:pt x="144088" y="28153"/>
                  </a:lnTo>
                  <a:lnTo>
                    <a:pt x="104549" y="44663"/>
                  </a:lnTo>
                  <a:lnTo>
                    <a:pt x="71044" y="70268"/>
                  </a:lnTo>
                  <a:lnTo>
                    <a:pt x="45156" y="103407"/>
                  </a:lnTo>
                  <a:lnTo>
                    <a:pt x="28464" y="142514"/>
                  </a:lnTo>
                  <a:lnTo>
                    <a:pt x="22548" y="186028"/>
                  </a:lnTo>
                  <a:lnTo>
                    <a:pt x="28464" y="229531"/>
                  </a:lnTo>
                  <a:lnTo>
                    <a:pt x="45156" y="268614"/>
                  </a:lnTo>
                  <a:lnTo>
                    <a:pt x="71044" y="301721"/>
                  </a:lnTo>
                  <a:lnTo>
                    <a:pt x="104549" y="327296"/>
                  </a:lnTo>
                  <a:lnTo>
                    <a:pt x="144088" y="343781"/>
                  </a:lnTo>
                  <a:lnTo>
                    <a:pt x="188082" y="349622"/>
                  </a:lnTo>
                  <a:lnTo>
                    <a:pt x="232020" y="343781"/>
                  </a:lnTo>
                  <a:lnTo>
                    <a:pt x="271522" y="327296"/>
                  </a:lnTo>
                  <a:lnTo>
                    <a:pt x="305004" y="301721"/>
                  </a:lnTo>
                  <a:lnTo>
                    <a:pt x="330881" y="268614"/>
                  </a:lnTo>
                  <a:lnTo>
                    <a:pt x="347569" y="229531"/>
                  </a:lnTo>
                  <a:lnTo>
                    <a:pt x="353484" y="186028"/>
                  </a:lnTo>
                  <a:close/>
                </a:path>
                <a:path w="376554" h="372110">
                  <a:moveTo>
                    <a:pt x="323374" y="186028"/>
                  </a:moveTo>
                  <a:lnTo>
                    <a:pt x="316473" y="143685"/>
                  </a:lnTo>
                  <a:lnTo>
                    <a:pt x="297258" y="106915"/>
                  </a:lnTo>
                  <a:lnTo>
                    <a:pt x="267965" y="77921"/>
                  </a:lnTo>
                  <a:lnTo>
                    <a:pt x="230828" y="58909"/>
                  </a:lnTo>
                  <a:lnTo>
                    <a:pt x="188082" y="52082"/>
                  </a:lnTo>
                  <a:lnTo>
                    <a:pt x="145272" y="58909"/>
                  </a:lnTo>
                  <a:lnTo>
                    <a:pt x="108095" y="77921"/>
                  </a:lnTo>
                  <a:lnTo>
                    <a:pt x="78782" y="106915"/>
                  </a:lnTo>
                  <a:lnTo>
                    <a:pt x="59560" y="143685"/>
                  </a:lnTo>
                  <a:lnTo>
                    <a:pt x="52657" y="186028"/>
                  </a:lnTo>
                  <a:lnTo>
                    <a:pt x="59560" y="228307"/>
                  </a:lnTo>
                  <a:lnTo>
                    <a:pt x="78782" y="265038"/>
                  </a:lnTo>
                  <a:lnTo>
                    <a:pt x="108095" y="294011"/>
                  </a:lnTo>
                  <a:lnTo>
                    <a:pt x="145272" y="313016"/>
                  </a:lnTo>
                  <a:lnTo>
                    <a:pt x="188082" y="319842"/>
                  </a:lnTo>
                  <a:lnTo>
                    <a:pt x="230828" y="313016"/>
                  </a:lnTo>
                  <a:lnTo>
                    <a:pt x="267965" y="294011"/>
                  </a:lnTo>
                  <a:lnTo>
                    <a:pt x="297258" y="265038"/>
                  </a:lnTo>
                  <a:lnTo>
                    <a:pt x="316473" y="228307"/>
                  </a:lnTo>
                  <a:lnTo>
                    <a:pt x="323374" y="186028"/>
                  </a:lnTo>
                  <a:close/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8793" y="3997850"/>
              <a:ext cx="270399" cy="2615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34471" y="4131796"/>
              <a:ext cx="932815" cy="205104"/>
            </a:xfrm>
            <a:custGeom>
              <a:avLst/>
              <a:gdLst/>
              <a:ahLst/>
              <a:cxnLst/>
              <a:rect l="l" t="t" r="r" b="b"/>
              <a:pathLst>
                <a:path w="932814" h="205104">
                  <a:moveTo>
                    <a:pt x="0" y="204525"/>
                  </a:moveTo>
                  <a:lnTo>
                    <a:pt x="0" y="0"/>
                  </a:lnTo>
                  <a:lnTo>
                    <a:pt x="9323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7635" y="4095597"/>
              <a:ext cx="788035" cy="556260"/>
            </a:xfrm>
            <a:custGeom>
              <a:avLst/>
              <a:gdLst/>
              <a:ahLst/>
              <a:cxnLst/>
              <a:rect l="l" t="t" r="r" b="b"/>
              <a:pathLst>
                <a:path w="788035" h="556260">
                  <a:moveTo>
                    <a:pt x="73215" y="36207"/>
                  </a:moveTo>
                  <a:lnTo>
                    <a:pt x="0" y="0"/>
                  </a:lnTo>
                  <a:lnTo>
                    <a:pt x="0" y="72415"/>
                  </a:lnTo>
                  <a:lnTo>
                    <a:pt x="73215" y="36207"/>
                  </a:lnTo>
                  <a:close/>
                </a:path>
                <a:path w="788035" h="556260">
                  <a:moveTo>
                    <a:pt x="787615" y="519645"/>
                  </a:moveTo>
                  <a:lnTo>
                    <a:pt x="714400" y="483438"/>
                  </a:lnTo>
                  <a:lnTo>
                    <a:pt x="714400" y="555853"/>
                  </a:lnTo>
                  <a:lnTo>
                    <a:pt x="787615" y="519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32352" y="3667746"/>
            <a:ext cx="2138045" cy="609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03605">
              <a:lnSpc>
                <a:spcPct val="100000"/>
              </a:lnSpc>
              <a:spcBef>
                <a:spcPts val="480"/>
              </a:spcBef>
            </a:pPr>
            <a:r>
              <a:rPr sz="1200" spc="25" dirty="0">
                <a:latin typeface="Arial MT"/>
                <a:cs typeface="Arial MT"/>
              </a:rPr>
              <a:t>Next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25" dirty="0">
                <a:latin typeface="Arial MT"/>
                <a:cs typeface="Arial MT"/>
              </a:rPr>
              <a:t>working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25" dirty="0">
                <a:latin typeface="Arial MT"/>
                <a:cs typeface="Arial MT"/>
              </a:rPr>
              <a:t>day</a:t>
            </a:r>
            <a:endParaRPr sz="1200">
              <a:latin typeface="Arial MT"/>
              <a:cs typeface="Arial MT"/>
            </a:endParaRPr>
          </a:p>
          <a:p>
            <a:pPr marL="86360" marR="1549400" indent="-74295">
              <a:lnSpc>
                <a:spcPct val="103299"/>
              </a:lnSpc>
              <a:spcBef>
                <a:spcPts val="290"/>
              </a:spcBef>
            </a:pPr>
            <a:r>
              <a:rPr sz="1000" spc="20" dirty="0">
                <a:latin typeface="Arial MT"/>
                <a:cs typeface="Arial MT"/>
              </a:rPr>
              <a:t>weekend/  holiday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45254" y="4243308"/>
            <a:ext cx="1240790" cy="744220"/>
          </a:xfrm>
          <a:custGeom>
            <a:avLst/>
            <a:gdLst/>
            <a:ahLst/>
            <a:cxnLst/>
            <a:rect l="l" t="t" r="r" b="b"/>
            <a:pathLst>
              <a:path w="1240790" h="744220">
                <a:moveTo>
                  <a:pt x="75206" y="743718"/>
                </a:moveTo>
                <a:lnTo>
                  <a:pt x="1165502" y="743718"/>
                </a:lnTo>
                <a:lnTo>
                  <a:pt x="1194824" y="737889"/>
                </a:lnTo>
                <a:lnTo>
                  <a:pt x="1218724" y="721974"/>
                </a:lnTo>
                <a:lnTo>
                  <a:pt x="1234815" y="698335"/>
                </a:lnTo>
                <a:lnTo>
                  <a:pt x="1240709" y="669333"/>
                </a:lnTo>
                <a:lnTo>
                  <a:pt x="1240709" y="74385"/>
                </a:lnTo>
                <a:lnTo>
                  <a:pt x="1234815" y="45439"/>
                </a:lnTo>
                <a:lnTo>
                  <a:pt x="1218724" y="21794"/>
                </a:lnTo>
                <a:lnTo>
                  <a:pt x="1194824" y="5848"/>
                </a:lnTo>
                <a:lnTo>
                  <a:pt x="1165502" y="0"/>
                </a:lnTo>
                <a:lnTo>
                  <a:pt x="75206" y="0"/>
                </a:lnTo>
                <a:lnTo>
                  <a:pt x="45940" y="5848"/>
                </a:lnTo>
                <a:lnTo>
                  <a:pt x="22034" y="21794"/>
                </a:lnTo>
                <a:lnTo>
                  <a:pt x="5912" y="45439"/>
                </a:lnTo>
                <a:lnTo>
                  <a:pt x="0" y="74385"/>
                </a:lnTo>
                <a:lnTo>
                  <a:pt x="0" y="669333"/>
                </a:lnTo>
                <a:lnTo>
                  <a:pt x="5912" y="698335"/>
                </a:lnTo>
                <a:lnTo>
                  <a:pt x="22034" y="721974"/>
                </a:lnTo>
                <a:lnTo>
                  <a:pt x="45940" y="737889"/>
                </a:lnTo>
                <a:lnTo>
                  <a:pt x="75206" y="743718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3264" y="4397873"/>
            <a:ext cx="39433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80365" algn="l"/>
              </a:tabLst>
            </a:pP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7009" y="4397873"/>
            <a:ext cx="777875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860">
              <a:lnSpc>
                <a:spcPct val="103299"/>
              </a:lnSpc>
              <a:spcBef>
                <a:spcPts val="90"/>
              </a:spcBef>
            </a:pPr>
            <a:r>
              <a:rPr sz="1200" spc="30" dirty="0">
                <a:latin typeface="Arial MT"/>
                <a:cs typeface="Arial MT"/>
              </a:rPr>
              <a:t>Check 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Availability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18368" y="4243308"/>
            <a:ext cx="1241425" cy="744220"/>
          </a:xfrm>
          <a:custGeom>
            <a:avLst/>
            <a:gdLst/>
            <a:ahLst/>
            <a:cxnLst/>
            <a:rect l="l" t="t" r="r" b="b"/>
            <a:pathLst>
              <a:path w="1241425" h="744220">
                <a:moveTo>
                  <a:pt x="75206" y="743718"/>
                </a:moveTo>
                <a:lnTo>
                  <a:pt x="1165635" y="743718"/>
                </a:lnTo>
                <a:lnTo>
                  <a:pt x="1194900" y="737889"/>
                </a:lnTo>
                <a:lnTo>
                  <a:pt x="1218807" y="721974"/>
                </a:lnTo>
                <a:lnTo>
                  <a:pt x="1234929" y="698335"/>
                </a:lnTo>
                <a:lnTo>
                  <a:pt x="1240841" y="669333"/>
                </a:lnTo>
                <a:lnTo>
                  <a:pt x="1240841" y="74385"/>
                </a:lnTo>
                <a:lnTo>
                  <a:pt x="1234929" y="45439"/>
                </a:lnTo>
                <a:lnTo>
                  <a:pt x="1218807" y="21794"/>
                </a:lnTo>
                <a:lnTo>
                  <a:pt x="1194900" y="5848"/>
                </a:lnTo>
                <a:lnTo>
                  <a:pt x="1165635" y="0"/>
                </a:lnTo>
                <a:lnTo>
                  <a:pt x="75206" y="0"/>
                </a:lnTo>
                <a:lnTo>
                  <a:pt x="45940" y="5848"/>
                </a:lnTo>
                <a:lnTo>
                  <a:pt x="22034" y="21794"/>
                </a:lnTo>
                <a:lnTo>
                  <a:pt x="5912" y="45439"/>
                </a:lnTo>
                <a:lnTo>
                  <a:pt x="0" y="74385"/>
                </a:lnTo>
                <a:lnTo>
                  <a:pt x="0" y="669333"/>
                </a:lnTo>
                <a:lnTo>
                  <a:pt x="5912" y="698335"/>
                </a:lnTo>
                <a:lnTo>
                  <a:pt x="22034" y="721974"/>
                </a:lnTo>
                <a:lnTo>
                  <a:pt x="45940" y="737889"/>
                </a:lnTo>
                <a:lnTo>
                  <a:pt x="75206" y="743718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386589" y="4130212"/>
            <a:ext cx="4359275" cy="768985"/>
            <a:chOff x="1386589" y="4130212"/>
            <a:chExt cx="4359275" cy="768985"/>
          </a:xfrm>
        </p:grpSpPr>
        <p:sp>
          <p:nvSpPr>
            <p:cNvPr id="19" name="object 19"/>
            <p:cNvSpPr/>
            <p:nvPr/>
          </p:nvSpPr>
          <p:spPr>
            <a:xfrm>
              <a:off x="5406891" y="4131796"/>
              <a:ext cx="274320" cy="297815"/>
            </a:xfrm>
            <a:custGeom>
              <a:avLst/>
              <a:gdLst/>
              <a:ahLst/>
              <a:cxnLst/>
              <a:rect l="l" t="t" r="r" b="b"/>
              <a:pathLst>
                <a:path w="274320" h="297814">
                  <a:moveTo>
                    <a:pt x="0" y="0"/>
                  </a:moveTo>
                  <a:lnTo>
                    <a:pt x="140995" y="0"/>
                  </a:lnTo>
                  <a:lnTo>
                    <a:pt x="140995" y="297408"/>
                  </a:lnTo>
                  <a:lnTo>
                    <a:pt x="274298" y="2974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2039" y="4392997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60" h="73025">
                  <a:moveTo>
                    <a:pt x="0" y="0"/>
                  </a:moveTo>
                  <a:lnTo>
                    <a:pt x="0" y="72416"/>
                  </a:lnTo>
                  <a:lnTo>
                    <a:pt x="73216" y="3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2479" y="4336321"/>
              <a:ext cx="564515" cy="558165"/>
            </a:xfrm>
            <a:custGeom>
              <a:avLst/>
              <a:gdLst/>
              <a:ahLst/>
              <a:cxnLst/>
              <a:rect l="l" t="t" r="r" b="b"/>
              <a:pathLst>
                <a:path w="564514" h="558164">
                  <a:moveTo>
                    <a:pt x="0" y="278911"/>
                  </a:moveTo>
                  <a:lnTo>
                    <a:pt x="281991" y="0"/>
                  </a:lnTo>
                  <a:lnTo>
                    <a:pt x="563982" y="278911"/>
                  </a:lnTo>
                  <a:lnTo>
                    <a:pt x="281991" y="557822"/>
                  </a:lnTo>
                  <a:lnTo>
                    <a:pt x="0" y="278911"/>
                  </a:lnTo>
                  <a:close/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4385" y="4485092"/>
              <a:ext cx="120650" cy="260350"/>
            </a:xfrm>
            <a:custGeom>
              <a:avLst/>
              <a:gdLst/>
              <a:ahLst/>
              <a:cxnLst/>
              <a:rect l="l" t="t" r="r" b="b"/>
              <a:pathLst>
                <a:path w="120650" h="260350">
                  <a:moveTo>
                    <a:pt x="0" y="0"/>
                  </a:moveTo>
                  <a:lnTo>
                    <a:pt x="120303" y="260281"/>
                  </a:lnTo>
                </a:path>
                <a:path w="120650" h="260350">
                  <a:moveTo>
                    <a:pt x="120303" y="0"/>
                  </a:moveTo>
                  <a:lnTo>
                    <a:pt x="0" y="260281"/>
                  </a:lnTo>
                </a:path>
              </a:pathLst>
            </a:custGeom>
            <a:ln w="28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1338" y="4434583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5" h="372110">
                  <a:moveTo>
                    <a:pt x="375993" y="185896"/>
                  </a:moveTo>
                  <a:lnTo>
                    <a:pt x="369277" y="136459"/>
                  </a:lnTo>
                  <a:lnTo>
                    <a:pt x="350324" y="92047"/>
                  </a:lnTo>
                  <a:lnTo>
                    <a:pt x="320927" y="54427"/>
                  </a:lnTo>
                  <a:lnTo>
                    <a:pt x="282878" y="25368"/>
                  </a:lnTo>
                  <a:lnTo>
                    <a:pt x="237968" y="6636"/>
                  </a:lnTo>
                  <a:lnTo>
                    <a:pt x="187989" y="0"/>
                  </a:lnTo>
                  <a:lnTo>
                    <a:pt x="138017" y="6636"/>
                  </a:lnTo>
                  <a:lnTo>
                    <a:pt x="93110" y="25368"/>
                  </a:lnTo>
                  <a:lnTo>
                    <a:pt x="55063" y="54427"/>
                  </a:lnTo>
                  <a:lnTo>
                    <a:pt x="25667" y="92047"/>
                  </a:lnTo>
                  <a:lnTo>
                    <a:pt x="6715" y="136459"/>
                  </a:lnTo>
                  <a:lnTo>
                    <a:pt x="0" y="185896"/>
                  </a:lnTo>
                  <a:lnTo>
                    <a:pt x="6715" y="235334"/>
                  </a:lnTo>
                  <a:lnTo>
                    <a:pt x="25667" y="279746"/>
                  </a:lnTo>
                  <a:lnTo>
                    <a:pt x="55063" y="317366"/>
                  </a:lnTo>
                  <a:lnTo>
                    <a:pt x="93110" y="346425"/>
                  </a:lnTo>
                  <a:lnTo>
                    <a:pt x="138017" y="365157"/>
                  </a:lnTo>
                  <a:lnTo>
                    <a:pt x="187989" y="371793"/>
                  </a:lnTo>
                  <a:lnTo>
                    <a:pt x="237968" y="365157"/>
                  </a:lnTo>
                  <a:lnTo>
                    <a:pt x="282878" y="346425"/>
                  </a:lnTo>
                  <a:lnTo>
                    <a:pt x="320927" y="317366"/>
                  </a:lnTo>
                  <a:lnTo>
                    <a:pt x="350324" y="279746"/>
                  </a:lnTo>
                  <a:lnTo>
                    <a:pt x="369277" y="235334"/>
                  </a:lnTo>
                  <a:lnTo>
                    <a:pt x="375993" y="185896"/>
                  </a:lnTo>
                  <a:close/>
                </a:path>
                <a:path w="376555" h="372110">
                  <a:moveTo>
                    <a:pt x="75206" y="260281"/>
                  </a:moveTo>
                  <a:lnTo>
                    <a:pt x="300799" y="260281"/>
                  </a:lnTo>
                  <a:lnTo>
                    <a:pt x="300799" y="111525"/>
                  </a:lnTo>
                  <a:lnTo>
                    <a:pt x="75206" y="111525"/>
                  </a:lnTo>
                  <a:lnTo>
                    <a:pt x="75206" y="260281"/>
                  </a:lnTo>
                  <a:close/>
                </a:path>
                <a:path w="376555" h="372110">
                  <a:moveTo>
                    <a:pt x="75206" y="111511"/>
                  </a:moveTo>
                  <a:lnTo>
                    <a:pt x="187989" y="171072"/>
                  </a:lnTo>
                  <a:lnTo>
                    <a:pt x="300786" y="111511"/>
                  </a:lnTo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7331" y="4616938"/>
              <a:ext cx="264795" cy="3810"/>
            </a:xfrm>
            <a:custGeom>
              <a:avLst/>
              <a:gdLst/>
              <a:ahLst/>
              <a:cxnLst/>
              <a:rect l="l" t="t" r="r" b="b"/>
              <a:pathLst>
                <a:path w="264794" h="3810">
                  <a:moveTo>
                    <a:pt x="0" y="3542"/>
                  </a:moveTo>
                  <a:lnTo>
                    <a:pt x="2647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2450" y="4580861"/>
              <a:ext cx="74295" cy="72390"/>
            </a:xfrm>
            <a:custGeom>
              <a:avLst/>
              <a:gdLst/>
              <a:ahLst/>
              <a:cxnLst/>
              <a:rect l="l" t="t" r="r" b="b"/>
              <a:pathLst>
                <a:path w="74294" h="72389">
                  <a:moveTo>
                    <a:pt x="0" y="0"/>
                  </a:moveTo>
                  <a:lnTo>
                    <a:pt x="1008" y="72285"/>
                  </a:lnTo>
                  <a:lnTo>
                    <a:pt x="73706" y="35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67764" y="4397873"/>
            <a:ext cx="137223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40"/>
              </a:spcBef>
              <a:tabLst>
                <a:tab pos="990600" algn="l"/>
                <a:tab pos="1358900" algn="l"/>
              </a:tabLst>
            </a:pPr>
            <a:r>
              <a:rPr sz="1200" spc="30" dirty="0">
                <a:latin typeface="Arial MT"/>
                <a:cs typeface="Arial MT"/>
              </a:rPr>
              <a:t>Send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PO	</a:t>
            </a:r>
            <a:r>
              <a:rPr sz="12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30" dirty="0">
                <a:latin typeface="Arial MT"/>
                <a:cs typeface="Arial MT"/>
              </a:rPr>
              <a:t>Response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45153" y="457902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59" h="73025">
                <a:moveTo>
                  <a:pt x="0" y="0"/>
                </a:moveTo>
                <a:lnTo>
                  <a:pt x="0" y="72416"/>
                </a:lnTo>
                <a:lnTo>
                  <a:pt x="73218" y="362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03762" y="4445497"/>
            <a:ext cx="139065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77315" algn="l"/>
              </a:tabLst>
            </a:pPr>
            <a:r>
              <a:rPr sz="1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weekday	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37531" y="4845101"/>
            <a:ext cx="521334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15" dirty="0">
                <a:latin typeface="Arial MT"/>
                <a:cs typeface="Arial MT"/>
              </a:rPr>
              <a:t>fulfilled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018002" y="4425685"/>
            <a:ext cx="469265" cy="412115"/>
            <a:chOff x="9018002" y="4425685"/>
            <a:chExt cx="469265" cy="412115"/>
          </a:xfrm>
        </p:grpSpPr>
        <p:sp>
          <p:nvSpPr>
            <p:cNvPr id="31" name="object 31"/>
            <p:cNvSpPr/>
            <p:nvPr/>
          </p:nvSpPr>
          <p:spPr>
            <a:xfrm>
              <a:off x="9091217" y="4445472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032" y="185896"/>
                  </a:moveTo>
                  <a:lnTo>
                    <a:pt x="369313" y="136504"/>
                  </a:lnTo>
                  <a:lnTo>
                    <a:pt x="350349" y="92105"/>
                  </a:lnTo>
                  <a:lnTo>
                    <a:pt x="320937" y="54476"/>
                  </a:lnTo>
                  <a:lnTo>
                    <a:pt x="282870" y="25397"/>
                  </a:lnTo>
                  <a:lnTo>
                    <a:pt x="237943" y="6645"/>
                  </a:lnTo>
                  <a:lnTo>
                    <a:pt x="187950" y="0"/>
                  </a:lnTo>
                  <a:lnTo>
                    <a:pt x="138012" y="6645"/>
                  </a:lnTo>
                  <a:lnTo>
                    <a:pt x="93122" y="25397"/>
                  </a:lnTo>
                  <a:lnTo>
                    <a:pt x="55078" y="54476"/>
                  </a:lnTo>
                  <a:lnTo>
                    <a:pt x="25678" y="92105"/>
                  </a:lnTo>
                  <a:lnTo>
                    <a:pt x="6719" y="136504"/>
                  </a:lnTo>
                  <a:lnTo>
                    <a:pt x="0" y="185896"/>
                  </a:lnTo>
                  <a:lnTo>
                    <a:pt x="6719" y="235344"/>
                  </a:lnTo>
                  <a:lnTo>
                    <a:pt x="25678" y="279780"/>
                  </a:lnTo>
                  <a:lnTo>
                    <a:pt x="55078" y="317431"/>
                  </a:lnTo>
                  <a:lnTo>
                    <a:pt x="93122" y="346522"/>
                  </a:lnTo>
                  <a:lnTo>
                    <a:pt x="138012" y="365278"/>
                  </a:lnTo>
                  <a:lnTo>
                    <a:pt x="187950" y="371925"/>
                  </a:lnTo>
                  <a:lnTo>
                    <a:pt x="237943" y="365278"/>
                  </a:lnTo>
                  <a:lnTo>
                    <a:pt x="282870" y="346522"/>
                  </a:lnTo>
                  <a:lnTo>
                    <a:pt x="320937" y="317431"/>
                  </a:lnTo>
                  <a:lnTo>
                    <a:pt x="350349" y="279780"/>
                  </a:lnTo>
                  <a:lnTo>
                    <a:pt x="369313" y="235344"/>
                  </a:lnTo>
                  <a:lnTo>
                    <a:pt x="376032" y="185896"/>
                  </a:lnTo>
                  <a:close/>
                </a:path>
              </a:pathLst>
            </a:custGeom>
            <a:ln w="39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18002" y="4595162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59" h="73025">
                  <a:moveTo>
                    <a:pt x="0" y="0"/>
                  </a:moveTo>
                  <a:lnTo>
                    <a:pt x="0" y="72416"/>
                  </a:lnTo>
                  <a:lnTo>
                    <a:pt x="73218" y="36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64652" y="929132"/>
            <a:ext cx="7856855" cy="22840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2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handling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starts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received.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registered.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working 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waits until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following working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proceeding. Otherwise,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availability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check is performed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a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response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sent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3118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BPMN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Gateways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6" y="1377696"/>
            <a:ext cx="2697479" cy="7010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09273" y="1505711"/>
            <a:ext cx="18268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23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(XOR)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9744" y="2033016"/>
            <a:ext cx="2837815" cy="3703320"/>
            <a:chOff x="999744" y="2033016"/>
            <a:chExt cx="2837815" cy="37033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512" y="2036063"/>
              <a:ext cx="2749295" cy="3700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744" y="2033016"/>
              <a:ext cx="2837687" cy="2270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89707" y="2054592"/>
            <a:ext cx="2665730" cy="3617595"/>
          </a:xfrm>
          <a:prstGeom prst="rect">
            <a:avLst/>
          </a:prstGeom>
          <a:solidFill>
            <a:srgbClr val="DDEBCC">
              <a:alpha val="90199"/>
            </a:srgbClr>
          </a:solidFill>
        </p:spPr>
        <p:txBody>
          <a:bodyPr vert="horz" wrap="square" lIns="0" tIns="106045" rIns="0" bIns="0" rtlCol="0">
            <a:spAutoFit/>
          </a:bodyPr>
          <a:lstStyle/>
          <a:p>
            <a:pPr marL="350520" marR="291465" indent="-228600">
              <a:lnSpc>
                <a:spcPts val="2400"/>
              </a:lnSpc>
              <a:spcBef>
                <a:spcPts val="835"/>
              </a:spcBef>
              <a:buChar char="•"/>
              <a:tabLst>
                <a:tab pos="351155" algn="l"/>
              </a:tabLst>
            </a:pP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Exclusive</a:t>
            </a:r>
            <a:r>
              <a:rPr sz="2200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decision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take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branch</a:t>
            </a:r>
            <a:endParaRPr sz="2200">
              <a:latin typeface="Calibri"/>
              <a:cs typeface="Calibri"/>
            </a:endParaRPr>
          </a:p>
          <a:p>
            <a:pPr marL="350520" marR="187325" indent="-228600">
              <a:lnSpc>
                <a:spcPts val="2400"/>
              </a:lnSpc>
              <a:spcBef>
                <a:spcPts val="505"/>
              </a:spcBef>
              <a:buChar char="•"/>
              <a:tabLst>
                <a:tab pos="351155" algn="l"/>
              </a:tabLst>
            </a:pP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Exclusive </a:t>
            </a:r>
            <a:r>
              <a:rPr sz="22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merge </a:t>
            </a:r>
            <a:r>
              <a:rPr sz="2200" spc="-10" dirty="0">
                <a:latin typeface="Calibri"/>
                <a:cs typeface="Calibri"/>
              </a:rPr>
              <a:t> Proceed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branch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completed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608" y="1377696"/>
            <a:ext cx="2697480" cy="7010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14176" y="1505711"/>
            <a:ext cx="16732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r>
              <a:rPr sz="2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(AND)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6408" y="2036063"/>
            <a:ext cx="2798445" cy="3700779"/>
            <a:chOff x="4026408" y="2036063"/>
            <a:chExt cx="2798445" cy="370077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5176" y="2036063"/>
              <a:ext cx="2749296" cy="37002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6408" y="2036064"/>
              <a:ext cx="2773680" cy="268833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17682" y="2054592"/>
            <a:ext cx="2665730" cy="3617595"/>
          </a:xfrm>
          <a:prstGeom prst="rect">
            <a:avLst/>
          </a:prstGeom>
          <a:solidFill>
            <a:srgbClr val="DDEBCC">
              <a:alpha val="90199"/>
            </a:srgbClr>
          </a:solidFill>
        </p:spPr>
        <p:txBody>
          <a:bodyPr vert="horz" wrap="square" lIns="0" tIns="114300" rIns="0" bIns="0" rtlCol="0">
            <a:spAutoFit/>
          </a:bodyPr>
          <a:lstStyle/>
          <a:p>
            <a:pPr marL="355600" marR="313055" indent="-228600">
              <a:lnSpc>
                <a:spcPts val="2500"/>
              </a:lnSpc>
              <a:spcBef>
                <a:spcPts val="900"/>
              </a:spcBef>
              <a:buChar char="•"/>
              <a:tabLst>
                <a:tab pos="356235" algn="l"/>
              </a:tabLst>
            </a:pPr>
            <a:r>
              <a:rPr sz="23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Parallel</a:t>
            </a:r>
            <a:r>
              <a:rPr sz="2300" u="heavy" spc="4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split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take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all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branches</a:t>
            </a:r>
            <a:endParaRPr sz="2300">
              <a:latin typeface="Calibri"/>
              <a:cs typeface="Calibri"/>
            </a:endParaRPr>
          </a:p>
          <a:p>
            <a:pPr marL="355600" marR="263525" indent="-228600">
              <a:lnSpc>
                <a:spcPct val="91500"/>
              </a:lnSpc>
              <a:spcBef>
                <a:spcPts val="430"/>
              </a:spcBef>
              <a:buChar char="•"/>
              <a:tabLst>
                <a:tab pos="356235" algn="l"/>
              </a:tabLst>
            </a:pPr>
            <a:r>
              <a:rPr sz="23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Parallel </a:t>
            </a: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join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proceed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when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all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incoming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branches </a:t>
            </a:r>
            <a:r>
              <a:rPr sz="2300" spc="-20" dirty="0">
                <a:latin typeface="Calibri"/>
                <a:cs typeface="Calibri"/>
              </a:rPr>
              <a:t>have 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completed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29271" y="1377696"/>
            <a:ext cx="2697479" cy="7010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54725" y="1505711"/>
            <a:ext cx="1647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Inclusive</a:t>
            </a:r>
            <a:r>
              <a:rPr sz="23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(OR)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53071" y="2036063"/>
            <a:ext cx="2804160" cy="3700779"/>
            <a:chOff x="7053071" y="2036063"/>
            <a:chExt cx="2804160" cy="370077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4887" y="2036063"/>
              <a:ext cx="2749296" cy="37002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3071" y="2036063"/>
              <a:ext cx="2804160" cy="365150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45659" y="2054592"/>
            <a:ext cx="2665730" cy="3617595"/>
          </a:xfrm>
          <a:prstGeom prst="rect">
            <a:avLst/>
          </a:prstGeom>
          <a:solidFill>
            <a:srgbClr val="DDEBCC">
              <a:alpha val="90199"/>
            </a:srgbClr>
          </a:solidFill>
        </p:spPr>
        <p:txBody>
          <a:bodyPr vert="horz" wrap="square" lIns="0" tIns="106045" rIns="0" bIns="0" rtlCol="0">
            <a:spAutoFit/>
          </a:bodyPr>
          <a:lstStyle/>
          <a:p>
            <a:pPr marL="355600" marR="230504" indent="-228600">
              <a:lnSpc>
                <a:spcPct val="91500"/>
              </a:lnSpc>
              <a:spcBef>
                <a:spcPts val="835"/>
              </a:spcBef>
              <a:buChar char="•"/>
              <a:tabLst>
                <a:tab pos="356235" algn="l"/>
              </a:tabLst>
            </a:pP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Inclusive</a:t>
            </a:r>
            <a:r>
              <a:rPr sz="2300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decision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take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several </a:t>
            </a:r>
            <a:r>
              <a:rPr sz="2300" spc="-10" dirty="0">
                <a:latin typeface="Calibri"/>
                <a:cs typeface="Calibri"/>
              </a:rPr>
              <a:t>branches </a:t>
            </a:r>
            <a:r>
              <a:rPr sz="2300" spc="-5" dirty="0">
                <a:latin typeface="Calibri"/>
                <a:cs typeface="Calibri"/>
              </a:rPr>
              <a:t> depending on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conditions</a:t>
            </a:r>
            <a:endParaRPr sz="2300">
              <a:latin typeface="Calibri"/>
              <a:cs typeface="Calibri"/>
            </a:endParaRPr>
          </a:p>
          <a:p>
            <a:pPr marL="355600" marR="263525" indent="-228600">
              <a:lnSpc>
                <a:spcPct val="91500"/>
              </a:lnSpc>
              <a:spcBef>
                <a:spcPts val="475"/>
              </a:spcBef>
              <a:buChar char="•"/>
              <a:tabLst>
                <a:tab pos="356235" algn="l"/>
              </a:tabLst>
            </a:pP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Inclusive </a:t>
            </a:r>
            <a:r>
              <a:rPr sz="23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merge </a:t>
            </a:r>
            <a:r>
              <a:rPr sz="2300" spc="-10" dirty="0">
                <a:latin typeface="Calibri"/>
                <a:cs typeface="Calibri"/>
              </a:rPr>
              <a:t> proceed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when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all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active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incoming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branches </a:t>
            </a:r>
            <a:r>
              <a:rPr sz="2300" spc="-20" dirty="0">
                <a:latin typeface="Calibri"/>
                <a:cs typeface="Calibri"/>
              </a:rPr>
              <a:t>have 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completed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Let’s</a:t>
            </a:r>
            <a:r>
              <a:rPr spc="-10" dirty="0"/>
              <a:t> </a:t>
            </a:r>
            <a:r>
              <a:rPr spc="-15" dirty="0"/>
              <a:t>extend</a:t>
            </a:r>
            <a:r>
              <a:rPr spc="-5" dirty="0"/>
              <a:t> our</a:t>
            </a:r>
            <a:r>
              <a:rPr spc="-15" dirty="0"/>
              <a:t> </a:t>
            </a:r>
            <a:r>
              <a:rPr spc="-5" dirty="0"/>
              <a:t>PO</a:t>
            </a:r>
            <a:r>
              <a:rPr dirty="0"/>
              <a:t> handling</a:t>
            </a:r>
            <a:r>
              <a:rPr spc="-5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096158" y="1925065"/>
            <a:ext cx="1316355" cy="744220"/>
          </a:xfrm>
          <a:custGeom>
            <a:avLst/>
            <a:gdLst/>
            <a:ahLst/>
            <a:cxnLst/>
            <a:rect l="l" t="t" r="r" b="b"/>
            <a:pathLst>
              <a:path w="1316354" h="744219">
                <a:moveTo>
                  <a:pt x="75206" y="743850"/>
                </a:moveTo>
                <a:lnTo>
                  <a:pt x="1240762" y="743850"/>
                </a:lnTo>
                <a:lnTo>
                  <a:pt x="1270027" y="738001"/>
                </a:lnTo>
                <a:lnTo>
                  <a:pt x="1293934" y="722056"/>
                </a:lnTo>
                <a:lnTo>
                  <a:pt x="1310056" y="698411"/>
                </a:lnTo>
                <a:lnTo>
                  <a:pt x="1315968" y="669465"/>
                </a:lnTo>
                <a:lnTo>
                  <a:pt x="1315968" y="74385"/>
                </a:lnTo>
                <a:lnTo>
                  <a:pt x="1310056" y="45439"/>
                </a:lnTo>
                <a:lnTo>
                  <a:pt x="1293934" y="21794"/>
                </a:lnTo>
                <a:lnTo>
                  <a:pt x="1270027" y="5848"/>
                </a:lnTo>
                <a:lnTo>
                  <a:pt x="1240762" y="0"/>
                </a:lnTo>
                <a:lnTo>
                  <a:pt x="75206" y="0"/>
                </a:lnTo>
                <a:lnTo>
                  <a:pt x="45935" y="5848"/>
                </a:lnTo>
                <a:lnTo>
                  <a:pt x="22029" y="21794"/>
                </a:lnTo>
                <a:lnTo>
                  <a:pt x="5910" y="45439"/>
                </a:lnTo>
                <a:lnTo>
                  <a:pt x="0" y="74385"/>
                </a:lnTo>
                <a:lnTo>
                  <a:pt x="0" y="669465"/>
                </a:lnTo>
                <a:lnTo>
                  <a:pt x="5910" y="698411"/>
                </a:lnTo>
                <a:lnTo>
                  <a:pt x="22029" y="722056"/>
                </a:lnTo>
                <a:lnTo>
                  <a:pt x="45935" y="738001"/>
                </a:lnTo>
                <a:lnTo>
                  <a:pt x="75206" y="743850"/>
                </a:lnTo>
                <a:close/>
              </a:path>
            </a:pathLst>
          </a:custGeom>
          <a:ln w="9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8003" y="2174088"/>
            <a:ext cx="89281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latin typeface="Arial MT"/>
                <a:cs typeface="Arial MT"/>
              </a:rPr>
              <a:t>Register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300" y="2523448"/>
            <a:ext cx="68897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25" dirty="0">
                <a:latin typeface="Arial MT"/>
                <a:cs typeface="Arial MT"/>
              </a:rPr>
              <a:t>Received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10539" y="1621976"/>
            <a:ext cx="3580765" cy="1050925"/>
            <a:chOff x="3410539" y="1621976"/>
            <a:chExt cx="3580765" cy="1050925"/>
          </a:xfrm>
        </p:grpSpPr>
        <p:sp>
          <p:nvSpPr>
            <p:cNvPr id="7" name="object 7"/>
            <p:cNvSpPr/>
            <p:nvPr/>
          </p:nvSpPr>
          <p:spPr>
            <a:xfrm>
              <a:off x="3412126" y="2296990"/>
              <a:ext cx="274320" cy="1270"/>
            </a:xfrm>
            <a:custGeom>
              <a:avLst/>
              <a:gdLst/>
              <a:ahLst/>
              <a:cxnLst/>
              <a:rect l="l" t="t" r="r" b="b"/>
              <a:pathLst>
                <a:path w="274320" h="1269">
                  <a:moveTo>
                    <a:pt x="0" y="0"/>
                  </a:moveTo>
                  <a:lnTo>
                    <a:pt x="274298" y="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7141" y="2261570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60" h="73025">
                  <a:moveTo>
                    <a:pt x="265" y="0"/>
                  </a:moveTo>
                  <a:lnTo>
                    <a:pt x="0" y="72416"/>
                  </a:lnTo>
                  <a:lnTo>
                    <a:pt x="73350" y="3647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0858" y="1626738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032" y="186028"/>
                  </a:moveTo>
                  <a:lnTo>
                    <a:pt x="369313" y="136580"/>
                  </a:lnTo>
                  <a:lnTo>
                    <a:pt x="350354" y="92144"/>
                  </a:lnTo>
                  <a:lnTo>
                    <a:pt x="320954" y="54493"/>
                  </a:lnTo>
                  <a:lnTo>
                    <a:pt x="282910" y="25402"/>
                  </a:lnTo>
                  <a:lnTo>
                    <a:pt x="238020" y="6646"/>
                  </a:lnTo>
                  <a:lnTo>
                    <a:pt x="188082" y="0"/>
                  </a:lnTo>
                  <a:lnTo>
                    <a:pt x="138089" y="6646"/>
                  </a:lnTo>
                  <a:lnTo>
                    <a:pt x="93162" y="25402"/>
                  </a:lnTo>
                  <a:lnTo>
                    <a:pt x="55095" y="54493"/>
                  </a:lnTo>
                  <a:lnTo>
                    <a:pt x="25682" y="92144"/>
                  </a:lnTo>
                  <a:lnTo>
                    <a:pt x="6719" y="136580"/>
                  </a:lnTo>
                  <a:lnTo>
                    <a:pt x="0" y="186028"/>
                  </a:lnTo>
                  <a:lnTo>
                    <a:pt x="6719" y="235420"/>
                  </a:lnTo>
                  <a:lnTo>
                    <a:pt x="25682" y="279819"/>
                  </a:lnTo>
                  <a:lnTo>
                    <a:pt x="55095" y="317448"/>
                  </a:lnTo>
                  <a:lnTo>
                    <a:pt x="93162" y="346527"/>
                  </a:lnTo>
                  <a:lnTo>
                    <a:pt x="138089" y="365279"/>
                  </a:lnTo>
                  <a:lnTo>
                    <a:pt x="188082" y="371925"/>
                  </a:lnTo>
                  <a:lnTo>
                    <a:pt x="238020" y="365279"/>
                  </a:lnTo>
                  <a:lnTo>
                    <a:pt x="282910" y="346527"/>
                  </a:lnTo>
                  <a:lnTo>
                    <a:pt x="320954" y="317448"/>
                  </a:lnTo>
                  <a:lnTo>
                    <a:pt x="350354" y="279819"/>
                  </a:lnTo>
                  <a:lnTo>
                    <a:pt x="369313" y="235420"/>
                  </a:lnTo>
                  <a:lnTo>
                    <a:pt x="376032" y="186028"/>
                  </a:lnTo>
                  <a:close/>
                </a:path>
                <a:path w="376554" h="372110">
                  <a:moveTo>
                    <a:pt x="353484" y="186028"/>
                  </a:moveTo>
                  <a:lnTo>
                    <a:pt x="347569" y="142514"/>
                  </a:lnTo>
                  <a:lnTo>
                    <a:pt x="330881" y="103407"/>
                  </a:lnTo>
                  <a:lnTo>
                    <a:pt x="305004" y="70268"/>
                  </a:lnTo>
                  <a:lnTo>
                    <a:pt x="271522" y="44663"/>
                  </a:lnTo>
                  <a:lnTo>
                    <a:pt x="232020" y="28153"/>
                  </a:lnTo>
                  <a:lnTo>
                    <a:pt x="188082" y="22302"/>
                  </a:lnTo>
                  <a:lnTo>
                    <a:pt x="144088" y="28153"/>
                  </a:lnTo>
                  <a:lnTo>
                    <a:pt x="104549" y="44663"/>
                  </a:lnTo>
                  <a:lnTo>
                    <a:pt x="71044" y="70268"/>
                  </a:lnTo>
                  <a:lnTo>
                    <a:pt x="45156" y="103407"/>
                  </a:lnTo>
                  <a:lnTo>
                    <a:pt x="28464" y="142514"/>
                  </a:lnTo>
                  <a:lnTo>
                    <a:pt x="22548" y="186028"/>
                  </a:lnTo>
                  <a:lnTo>
                    <a:pt x="28464" y="229531"/>
                  </a:lnTo>
                  <a:lnTo>
                    <a:pt x="45156" y="268614"/>
                  </a:lnTo>
                  <a:lnTo>
                    <a:pt x="71044" y="301721"/>
                  </a:lnTo>
                  <a:lnTo>
                    <a:pt x="104549" y="327296"/>
                  </a:lnTo>
                  <a:lnTo>
                    <a:pt x="144088" y="343781"/>
                  </a:lnTo>
                  <a:lnTo>
                    <a:pt x="188082" y="349622"/>
                  </a:lnTo>
                  <a:lnTo>
                    <a:pt x="232020" y="343781"/>
                  </a:lnTo>
                  <a:lnTo>
                    <a:pt x="271522" y="327296"/>
                  </a:lnTo>
                  <a:lnTo>
                    <a:pt x="305004" y="301721"/>
                  </a:lnTo>
                  <a:lnTo>
                    <a:pt x="330881" y="268614"/>
                  </a:lnTo>
                  <a:lnTo>
                    <a:pt x="347569" y="229531"/>
                  </a:lnTo>
                  <a:lnTo>
                    <a:pt x="353484" y="186028"/>
                  </a:lnTo>
                  <a:close/>
                </a:path>
                <a:path w="376554" h="372110">
                  <a:moveTo>
                    <a:pt x="323374" y="186028"/>
                  </a:moveTo>
                  <a:lnTo>
                    <a:pt x="316473" y="143685"/>
                  </a:lnTo>
                  <a:lnTo>
                    <a:pt x="297258" y="106915"/>
                  </a:lnTo>
                  <a:lnTo>
                    <a:pt x="267965" y="77921"/>
                  </a:lnTo>
                  <a:lnTo>
                    <a:pt x="230828" y="58909"/>
                  </a:lnTo>
                  <a:lnTo>
                    <a:pt x="188082" y="52082"/>
                  </a:lnTo>
                  <a:lnTo>
                    <a:pt x="145272" y="58909"/>
                  </a:lnTo>
                  <a:lnTo>
                    <a:pt x="108095" y="77921"/>
                  </a:lnTo>
                  <a:lnTo>
                    <a:pt x="78782" y="106915"/>
                  </a:lnTo>
                  <a:lnTo>
                    <a:pt x="59560" y="143685"/>
                  </a:lnTo>
                  <a:lnTo>
                    <a:pt x="52657" y="186028"/>
                  </a:lnTo>
                  <a:lnTo>
                    <a:pt x="59560" y="228307"/>
                  </a:lnTo>
                  <a:lnTo>
                    <a:pt x="78782" y="265038"/>
                  </a:lnTo>
                  <a:lnTo>
                    <a:pt x="108095" y="294011"/>
                  </a:lnTo>
                  <a:lnTo>
                    <a:pt x="145272" y="313016"/>
                  </a:lnTo>
                  <a:lnTo>
                    <a:pt x="188082" y="319842"/>
                  </a:lnTo>
                  <a:lnTo>
                    <a:pt x="230828" y="313016"/>
                  </a:lnTo>
                  <a:lnTo>
                    <a:pt x="267965" y="294011"/>
                  </a:lnTo>
                  <a:lnTo>
                    <a:pt x="297258" y="265038"/>
                  </a:lnTo>
                  <a:lnTo>
                    <a:pt x="316473" y="228307"/>
                  </a:lnTo>
                  <a:lnTo>
                    <a:pt x="323374" y="186028"/>
                  </a:lnTo>
                  <a:close/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8793" y="1678821"/>
              <a:ext cx="270399" cy="2615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34471" y="1812766"/>
              <a:ext cx="932815" cy="205104"/>
            </a:xfrm>
            <a:custGeom>
              <a:avLst/>
              <a:gdLst/>
              <a:ahLst/>
              <a:cxnLst/>
              <a:rect l="l" t="t" r="r" b="b"/>
              <a:pathLst>
                <a:path w="932814" h="205105">
                  <a:moveTo>
                    <a:pt x="0" y="204525"/>
                  </a:moveTo>
                  <a:lnTo>
                    <a:pt x="0" y="0"/>
                  </a:lnTo>
                  <a:lnTo>
                    <a:pt x="9323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7635" y="1776564"/>
              <a:ext cx="788035" cy="556260"/>
            </a:xfrm>
            <a:custGeom>
              <a:avLst/>
              <a:gdLst/>
              <a:ahLst/>
              <a:cxnLst/>
              <a:rect l="l" t="t" r="r" b="b"/>
              <a:pathLst>
                <a:path w="788035" h="556260">
                  <a:moveTo>
                    <a:pt x="73215" y="36207"/>
                  </a:moveTo>
                  <a:lnTo>
                    <a:pt x="0" y="0"/>
                  </a:lnTo>
                  <a:lnTo>
                    <a:pt x="0" y="72415"/>
                  </a:lnTo>
                  <a:lnTo>
                    <a:pt x="73215" y="36207"/>
                  </a:lnTo>
                  <a:close/>
                </a:path>
                <a:path w="788035" h="556260">
                  <a:moveTo>
                    <a:pt x="787615" y="519645"/>
                  </a:moveTo>
                  <a:lnTo>
                    <a:pt x="714400" y="483438"/>
                  </a:lnTo>
                  <a:lnTo>
                    <a:pt x="714400" y="555853"/>
                  </a:lnTo>
                  <a:lnTo>
                    <a:pt x="787615" y="519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5254" y="1924278"/>
              <a:ext cx="1240790" cy="744220"/>
            </a:xfrm>
            <a:custGeom>
              <a:avLst/>
              <a:gdLst/>
              <a:ahLst/>
              <a:cxnLst/>
              <a:rect l="l" t="t" r="r" b="b"/>
              <a:pathLst>
                <a:path w="1240790" h="744219">
                  <a:moveTo>
                    <a:pt x="75206" y="743718"/>
                  </a:moveTo>
                  <a:lnTo>
                    <a:pt x="1165502" y="743718"/>
                  </a:lnTo>
                  <a:lnTo>
                    <a:pt x="1194824" y="737889"/>
                  </a:lnTo>
                  <a:lnTo>
                    <a:pt x="1218724" y="721974"/>
                  </a:lnTo>
                  <a:lnTo>
                    <a:pt x="1234815" y="698335"/>
                  </a:lnTo>
                  <a:lnTo>
                    <a:pt x="1240709" y="669333"/>
                  </a:lnTo>
                  <a:lnTo>
                    <a:pt x="1240709" y="74385"/>
                  </a:lnTo>
                  <a:lnTo>
                    <a:pt x="1234815" y="45439"/>
                  </a:lnTo>
                  <a:lnTo>
                    <a:pt x="1218724" y="21794"/>
                  </a:lnTo>
                  <a:lnTo>
                    <a:pt x="1194824" y="5848"/>
                  </a:lnTo>
                  <a:lnTo>
                    <a:pt x="1165502" y="0"/>
                  </a:lnTo>
                  <a:lnTo>
                    <a:pt x="75206" y="0"/>
                  </a:lnTo>
                  <a:lnTo>
                    <a:pt x="45940" y="5848"/>
                  </a:lnTo>
                  <a:lnTo>
                    <a:pt x="22034" y="21794"/>
                  </a:lnTo>
                  <a:lnTo>
                    <a:pt x="5912" y="45439"/>
                  </a:lnTo>
                  <a:lnTo>
                    <a:pt x="0" y="74385"/>
                  </a:lnTo>
                  <a:lnTo>
                    <a:pt x="0" y="669333"/>
                  </a:lnTo>
                  <a:lnTo>
                    <a:pt x="5912" y="698335"/>
                  </a:lnTo>
                  <a:lnTo>
                    <a:pt x="22034" y="721974"/>
                  </a:lnTo>
                  <a:lnTo>
                    <a:pt x="45940" y="737889"/>
                  </a:lnTo>
                  <a:lnTo>
                    <a:pt x="75206" y="743718"/>
                  </a:lnTo>
                  <a:close/>
                </a:path>
              </a:pathLst>
            </a:custGeom>
            <a:ln w="9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73264" y="2078843"/>
            <a:ext cx="39433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80365" algn="l"/>
              </a:tabLst>
            </a:pP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7009" y="2078843"/>
            <a:ext cx="777875" cy="40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860">
              <a:lnSpc>
                <a:spcPct val="103299"/>
              </a:lnSpc>
              <a:spcBef>
                <a:spcPts val="90"/>
              </a:spcBef>
            </a:pPr>
            <a:r>
              <a:rPr sz="1200" spc="30" dirty="0">
                <a:latin typeface="Arial MT"/>
                <a:cs typeface="Arial MT"/>
              </a:rPr>
              <a:t>Check 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Availability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18368" y="1924278"/>
            <a:ext cx="1241425" cy="744220"/>
          </a:xfrm>
          <a:custGeom>
            <a:avLst/>
            <a:gdLst/>
            <a:ahLst/>
            <a:cxnLst/>
            <a:rect l="l" t="t" r="r" b="b"/>
            <a:pathLst>
              <a:path w="1241425" h="744219">
                <a:moveTo>
                  <a:pt x="75206" y="743718"/>
                </a:moveTo>
                <a:lnTo>
                  <a:pt x="1165635" y="743718"/>
                </a:lnTo>
                <a:lnTo>
                  <a:pt x="1194900" y="737889"/>
                </a:lnTo>
                <a:lnTo>
                  <a:pt x="1218807" y="721974"/>
                </a:lnTo>
                <a:lnTo>
                  <a:pt x="1234929" y="698335"/>
                </a:lnTo>
                <a:lnTo>
                  <a:pt x="1240841" y="669333"/>
                </a:lnTo>
                <a:lnTo>
                  <a:pt x="1240841" y="74385"/>
                </a:lnTo>
                <a:lnTo>
                  <a:pt x="1234929" y="45439"/>
                </a:lnTo>
                <a:lnTo>
                  <a:pt x="1218807" y="21794"/>
                </a:lnTo>
                <a:lnTo>
                  <a:pt x="1194900" y="5848"/>
                </a:lnTo>
                <a:lnTo>
                  <a:pt x="1165635" y="0"/>
                </a:lnTo>
                <a:lnTo>
                  <a:pt x="75206" y="0"/>
                </a:lnTo>
                <a:lnTo>
                  <a:pt x="45940" y="5848"/>
                </a:lnTo>
                <a:lnTo>
                  <a:pt x="22034" y="21794"/>
                </a:lnTo>
                <a:lnTo>
                  <a:pt x="5912" y="45439"/>
                </a:lnTo>
                <a:lnTo>
                  <a:pt x="0" y="74385"/>
                </a:lnTo>
                <a:lnTo>
                  <a:pt x="0" y="669333"/>
                </a:lnTo>
                <a:lnTo>
                  <a:pt x="5912" y="698335"/>
                </a:lnTo>
                <a:lnTo>
                  <a:pt x="22034" y="721974"/>
                </a:lnTo>
                <a:lnTo>
                  <a:pt x="45940" y="737889"/>
                </a:lnTo>
                <a:lnTo>
                  <a:pt x="75206" y="743718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386589" y="1811182"/>
            <a:ext cx="4359275" cy="768985"/>
            <a:chOff x="1386589" y="1811182"/>
            <a:chExt cx="4359275" cy="768985"/>
          </a:xfrm>
        </p:grpSpPr>
        <p:sp>
          <p:nvSpPr>
            <p:cNvPr id="18" name="object 18"/>
            <p:cNvSpPr/>
            <p:nvPr/>
          </p:nvSpPr>
          <p:spPr>
            <a:xfrm>
              <a:off x="5406891" y="1812766"/>
              <a:ext cx="274320" cy="297815"/>
            </a:xfrm>
            <a:custGeom>
              <a:avLst/>
              <a:gdLst/>
              <a:ahLst/>
              <a:cxnLst/>
              <a:rect l="l" t="t" r="r" b="b"/>
              <a:pathLst>
                <a:path w="274320" h="297814">
                  <a:moveTo>
                    <a:pt x="0" y="0"/>
                  </a:moveTo>
                  <a:lnTo>
                    <a:pt x="140995" y="0"/>
                  </a:lnTo>
                  <a:lnTo>
                    <a:pt x="140995" y="297408"/>
                  </a:lnTo>
                  <a:lnTo>
                    <a:pt x="274298" y="2974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72039" y="2073967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60" h="73025">
                  <a:moveTo>
                    <a:pt x="0" y="0"/>
                  </a:moveTo>
                  <a:lnTo>
                    <a:pt x="0" y="72417"/>
                  </a:lnTo>
                  <a:lnTo>
                    <a:pt x="73216" y="3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2479" y="2017292"/>
              <a:ext cx="564515" cy="558165"/>
            </a:xfrm>
            <a:custGeom>
              <a:avLst/>
              <a:gdLst/>
              <a:ahLst/>
              <a:cxnLst/>
              <a:rect l="l" t="t" r="r" b="b"/>
              <a:pathLst>
                <a:path w="564514" h="558164">
                  <a:moveTo>
                    <a:pt x="0" y="278911"/>
                  </a:moveTo>
                  <a:lnTo>
                    <a:pt x="281991" y="0"/>
                  </a:lnTo>
                  <a:lnTo>
                    <a:pt x="563982" y="278911"/>
                  </a:lnTo>
                  <a:lnTo>
                    <a:pt x="281991" y="557822"/>
                  </a:lnTo>
                  <a:lnTo>
                    <a:pt x="0" y="278911"/>
                  </a:lnTo>
                  <a:close/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4385" y="2166062"/>
              <a:ext cx="120650" cy="260350"/>
            </a:xfrm>
            <a:custGeom>
              <a:avLst/>
              <a:gdLst/>
              <a:ahLst/>
              <a:cxnLst/>
              <a:rect l="l" t="t" r="r" b="b"/>
              <a:pathLst>
                <a:path w="120650" h="260350">
                  <a:moveTo>
                    <a:pt x="0" y="0"/>
                  </a:moveTo>
                  <a:lnTo>
                    <a:pt x="120303" y="260281"/>
                  </a:lnTo>
                </a:path>
                <a:path w="120650" h="260350">
                  <a:moveTo>
                    <a:pt x="120303" y="0"/>
                  </a:moveTo>
                  <a:lnTo>
                    <a:pt x="0" y="260281"/>
                  </a:lnTo>
                </a:path>
              </a:pathLst>
            </a:custGeom>
            <a:ln w="28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1338" y="2115554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5" h="372110">
                  <a:moveTo>
                    <a:pt x="375993" y="185896"/>
                  </a:moveTo>
                  <a:lnTo>
                    <a:pt x="369277" y="136459"/>
                  </a:lnTo>
                  <a:lnTo>
                    <a:pt x="350324" y="92047"/>
                  </a:lnTo>
                  <a:lnTo>
                    <a:pt x="320927" y="54427"/>
                  </a:lnTo>
                  <a:lnTo>
                    <a:pt x="282878" y="25368"/>
                  </a:lnTo>
                  <a:lnTo>
                    <a:pt x="237968" y="6636"/>
                  </a:lnTo>
                  <a:lnTo>
                    <a:pt x="187989" y="0"/>
                  </a:lnTo>
                  <a:lnTo>
                    <a:pt x="138017" y="6636"/>
                  </a:lnTo>
                  <a:lnTo>
                    <a:pt x="93110" y="25368"/>
                  </a:lnTo>
                  <a:lnTo>
                    <a:pt x="55063" y="54427"/>
                  </a:lnTo>
                  <a:lnTo>
                    <a:pt x="25667" y="92047"/>
                  </a:lnTo>
                  <a:lnTo>
                    <a:pt x="6715" y="136459"/>
                  </a:lnTo>
                  <a:lnTo>
                    <a:pt x="0" y="185896"/>
                  </a:lnTo>
                  <a:lnTo>
                    <a:pt x="6715" y="235334"/>
                  </a:lnTo>
                  <a:lnTo>
                    <a:pt x="25667" y="279746"/>
                  </a:lnTo>
                  <a:lnTo>
                    <a:pt x="55063" y="317366"/>
                  </a:lnTo>
                  <a:lnTo>
                    <a:pt x="93110" y="346425"/>
                  </a:lnTo>
                  <a:lnTo>
                    <a:pt x="138017" y="365157"/>
                  </a:lnTo>
                  <a:lnTo>
                    <a:pt x="187989" y="371793"/>
                  </a:lnTo>
                  <a:lnTo>
                    <a:pt x="237968" y="365157"/>
                  </a:lnTo>
                  <a:lnTo>
                    <a:pt x="282878" y="346425"/>
                  </a:lnTo>
                  <a:lnTo>
                    <a:pt x="320927" y="317366"/>
                  </a:lnTo>
                  <a:lnTo>
                    <a:pt x="350324" y="279746"/>
                  </a:lnTo>
                  <a:lnTo>
                    <a:pt x="369277" y="235334"/>
                  </a:lnTo>
                  <a:lnTo>
                    <a:pt x="375993" y="185896"/>
                  </a:lnTo>
                  <a:close/>
                </a:path>
                <a:path w="376555" h="372110">
                  <a:moveTo>
                    <a:pt x="75206" y="260281"/>
                  </a:moveTo>
                  <a:lnTo>
                    <a:pt x="300799" y="260281"/>
                  </a:lnTo>
                  <a:lnTo>
                    <a:pt x="300799" y="111525"/>
                  </a:lnTo>
                  <a:lnTo>
                    <a:pt x="75206" y="111525"/>
                  </a:lnTo>
                  <a:lnTo>
                    <a:pt x="75206" y="260281"/>
                  </a:lnTo>
                  <a:close/>
                </a:path>
                <a:path w="376555" h="372110">
                  <a:moveTo>
                    <a:pt x="75206" y="111511"/>
                  </a:moveTo>
                  <a:lnTo>
                    <a:pt x="187989" y="171072"/>
                  </a:lnTo>
                  <a:lnTo>
                    <a:pt x="300786" y="111511"/>
                  </a:lnTo>
                </a:path>
              </a:pathLst>
            </a:custGeom>
            <a:ln w="9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7331" y="2297909"/>
              <a:ext cx="264795" cy="3810"/>
            </a:xfrm>
            <a:custGeom>
              <a:avLst/>
              <a:gdLst/>
              <a:ahLst/>
              <a:cxnLst/>
              <a:rect l="l" t="t" r="r" b="b"/>
              <a:pathLst>
                <a:path w="264794" h="3810">
                  <a:moveTo>
                    <a:pt x="0" y="3542"/>
                  </a:moveTo>
                  <a:lnTo>
                    <a:pt x="2647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2450" y="2261831"/>
              <a:ext cx="74295" cy="72390"/>
            </a:xfrm>
            <a:custGeom>
              <a:avLst/>
              <a:gdLst/>
              <a:ahLst/>
              <a:cxnLst/>
              <a:rect l="l" t="t" r="r" b="b"/>
              <a:pathLst>
                <a:path w="74294" h="72389">
                  <a:moveTo>
                    <a:pt x="0" y="0"/>
                  </a:moveTo>
                  <a:lnTo>
                    <a:pt x="1008" y="72285"/>
                  </a:lnTo>
                  <a:lnTo>
                    <a:pt x="73706" y="35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67764" y="2078843"/>
            <a:ext cx="137223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40"/>
              </a:spcBef>
              <a:tabLst>
                <a:tab pos="990600" algn="l"/>
                <a:tab pos="1358900" algn="l"/>
              </a:tabLst>
            </a:pPr>
            <a:r>
              <a:rPr sz="1200" spc="30" dirty="0">
                <a:latin typeface="Arial MT"/>
                <a:cs typeface="Arial MT"/>
              </a:rPr>
              <a:t>Send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PO	</a:t>
            </a:r>
            <a:r>
              <a:rPr sz="12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30" dirty="0">
                <a:latin typeface="Arial MT"/>
                <a:cs typeface="Arial MT"/>
              </a:rPr>
              <a:t>Response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45153" y="2259995"/>
            <a:ext cx="73660" cy="73025"/>
          </a:xfrm>
          <a:custGeom>
            <a:avLst/>
            <a:gdLst/>
            <a:ahLst/>
            <a:cxnLst/>
            <a:rect l="l" t="t" r="r" b="b"/>
            <a:pathLst>
              <a:path w="73659" h="73025">
                <a:moveTo>
                  <a:pt x="0" y="0"/>
                </a:moveTo>
                <a:lnTo>
                  <a:pt x="0" y="72416"/>
                </a:lnTo>
                <a:lnTo>
                  <a:pt x="73218" y="362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03762" y="2126467"/>
            <a:ext cx="139065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77315" algn="l"/>
              </a:tabLst>
            </a:pPr>
            <a:r>
              <a:rPr sz="1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weekday	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7531" y="2526071"/>
            <a:ext cx="521334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200" spc="35" dirty="0">
                <a:latin typeface="Arial MT"/>
                <a:cs typeface="Arial MT"/>
              </a:rPr>
              <a:t>PO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15" dirty="0">
                <a:latin typeface="Arial MT"/>
                <a:cs typeface="Arial MT"/>
              </a:rPr>
              <a:t>fulfilled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018002" y="2106655"/>
            <a:ext cx="469265" cy="412115"/>
            <a:chOff x="9018002" y="2106655"/>
            <a:chExt cx="469265" cy="412115"/>
          </a:xfrm>
        </p:grpSpPr>
        <p:sp>
          <p:nvSpPr>
            <p:cNvPr id="30" name="object 30"/>
            <p:cNvSpPr/>
            <p:nvPr/>
          </p:nvSpPr>
          <p:spPr>
            <a:xfrm>
              <a:off x="9091217" y="2126443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032" y="185896"/>
                  </a:moveTo>
                  <a:lnTo>
                    <a:pt x="369313" y="136504"/>
                  </a:lnTo>
                  <a:lnTo>
                    <a:pt x="350349" y="92105"/>
                  </a:lnTo>
                  <a:lnTo>
                    <a:pt x="320937" y="54476"/>
                  </a:lnTo>
                  <a:lnTo>
                    <a:pt x="282870" y="25397"/>
                  </a:lnTo>
                  <a:lnTo>
                    <a:pt x="237943" y="6645"/>
                  </a:lnTo>
                  <a:lnTo>
                    <a:pt x="187950" y="0"/>
                  </a:lnTo>
                  <a:lnTo>
                    <a:pt x="138012" y="6645"/>
                  </a:lnTo>
                  <a:lnTo>
                    <a:pt x="93122" y="25397"/>
                  </a:lnTo>
                  <a:lnTo>
                    <a:pt x="55078" y="54476"/>
                  </a:lnTo>
                  <a:lnTo>
                    <a:pt x="25678" y="92105"/>
                  </a:lnTo>
                  <a:lnTo>
                    <a:pt x="6719" y="136504"/>
                  </a:lnTo>
                  <a:lnTo>
                    <a:pt x="0" y="185896"/>
                  </a:lnTo>
                  <a:lnTo>
                    <a:pt x="6719" y="235344"/>
                  </a:lnTo>
                  <a:lnTo>
                    <a:pt x="25678" y="279780"/>
                  </a:lnTo>
                  <a:lnTo>
                    <a:pt x="55078" y="317431"/>
                  </a:lnTo>
                  <a:lnTo>
                    <a:pt x="93122" y="346522"/>
                  </a:lnTo>
                  <a:lnTo>
                    <a:pt x="138012" y="365278"/>
                  </a:lnTo>
                  <a:lnTo>
                    <a:pt x="187950" y="371925"/>
                  </a:lnTo>
                  <a:lnTo>
                    <a:pt x="237943" y="365278"/>
                  </a:lnTo>
                  <a:lnTo>
                    <a:pt x="282870" y="346522"/>
                  </a:lnTo>
                  <a:lnTo>
                    <a:pt x="320937" y="317431"/>
                  </a:lnTo>
                  <a:lnTo>
                    <a:pt x="350349" y="279780"/>
                  </a:lnTo>
                  <a:lnTo>
                    <a:pt x="369313" y="235344"/>
                  </a:lnTo>
                  <a:lnTo>
                    <a:pt x="376032" y="185896"/>
                  </a:lnTo>
                  <a:close/>
                </a:path>
              </a:pathLst>
            </a:custGeom>
            <a:ln w="39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18002" y="2276132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59" h="73025">
                  <a:moveTo>
                    <a:pt x="0" y="0"/>
                  </a:moveTo>
                  <a:lnTo>
                    <a:pt x="0" y="72416"/>
                  </a:lnTo>
                  <a:lnTo>
                    <a:pt x="73218" y="36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07506" y="821039"/>
            <a:ext cx="4363085" cy="113728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spc="25" dirty="0">
                <a:latin typeface="Arial MT"/>
                <a:cs typeface="Arial MT"/>
              </a:rPr>
              <a:t>Next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25" dirty="0">
                <a:latin typeface="Arial MT"/>
                <a:cs typeface="Arial MT"/>
              </a:rPr>
              <a:t>working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25" dirty="0">
                <a:latin typeface="Arial MT"/>
                <a:cs typeface="Arial MT"/>
              </a:rPr>
              <a:t>day</a:t>
            </a:r>
            <a:endParaRPr sz="1200">
              <a:latin typeface="Arial MT"/>
              <a:cs typeface="Arial MT"/>
            </a:endParaRPr>
          </a:p>
          <a:p>
            <a:pPr marL="2237105" marR="1549400" algn="ctr">
              <a:lnSpc>
                <a:spcPct val="103299"/>
              </a:lnSpc>
              <a:spcBef>
                <a:spcPts val="290"/>
              </a:spcBef>
            </a:pPr>
            <a:r>
              <a:rPr sz="1000" spc="20" dirty="0">
                <a:latin typeface="Arial MT"/>
                <a:cs typeface="Arial MT"/>
              </a:rPr>
              <a:t>weekend/  holiday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464652" y="3114547"/>
            <a:ext cx="7853045" cy="332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PO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received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anytime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after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registered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includes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change in quantity or line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items.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received,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any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processing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related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the PO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must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stopped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change request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registered.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Thereafter,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proceeds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normal PO 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registered.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Further,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sends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cancelation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request after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registration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processing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must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stopped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cancelation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must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handled.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652" y="370332"/>
            <a:ext cx="4724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Solution:</a:t>
            </a:r>
            <a:r>
              <a:rPr spc="-15" dirty="0"/>
              <a:t> </a:t>
            </a:r>
            <a:r>
              <a:rPr spc="-20" dirty="0"/>
              <a:t>exception</a:t>
            </a:r>
            <a:r>
              <a:rPr spc="-15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2764" y="65659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8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305" y="2298046"/>
            <a:ext cx="8448438" cy="28961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62447" y="2640977"/>
            <a:ext cx="50609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5080" indent="-62865">
              <a:lnSpc>
                <a:spcPct val="102800"/>
              </a:lnSpc>
              <a:spcBef>
                <a:spcPts val="95"/>
              </a:spcBef>
            </a:pPr>
            <a:r>
              <a:rPr sz="850" spc="15" dirty="0">
                <a:latin typeface="Arial MT"/>
                <a:cs typeface="Arial MT"/>
              </a:rPr>
              <a:t>weekend/  holiday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953" y="3031125"/>
            <a:ext cx="57213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Send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704" y="3071406"/>
            <a:ext cx="46863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5" dirty="0">
                <a:latin typeface="Arial MT"/>
                <a:cs typeface="Arial MT"/>
              </a:rPr>
              <a:t>weekday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7911" y="3111472"/>
            <a:ext cx="75882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dirty="0">
                <a:latin typeface="Arial MT"/>
                <a:cs typeface="Arial MT"/>
              </a:rPr>
              <a:t>Register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2136" y="3406969"/>
            <a:ext cx="58674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50" spc="5" dirty="0">
                <a:latin typeface="Arial MT"/>
                <a:cs typeface="Arial MT"/>
              </a:rPr>
              <a:t>Received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1819" y="2306651"/>
            <a:ext cx="2536190" cy="31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125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Handle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marL="687070">
              <a:lnSpc>
                <a:spcPts val="1125"/>
              </a:lnSpc>
            </a:pPr>
            <a:r>
              <a:rPr sz="1575" spc="7" baseline="-7936" dirty="0">
                <a:latin typeface="Arial MT"/>
                <a:cs typeface="Arial MT"/>
              </a:rPr>
              <a:t>Next </a:t>
            </a:r>
            <a:r>
              <a:rPr sz="1575" baseline="-7936" dirty="0">
                <a:latin typeface="Arial MT"/>
                <a:cs typeface="Arial MT"/>
              </a:rPr>
              <a:t>working</a:t>
            </a:r>
            <a:r>
              <a:rPr sz="1050" spc="-465" dirty="0">
                <a:latin typeface="Arial MT"/>
                <a:cs typeface="Arial MT"/>
              </a:rPr>
              <a:t>N</a:t>
            </a:r>
            <a:r>
              <a:rPr sz="1575" spc="-179" baseline="-7936" dirty="0">
                <a:latin typeface="Arial MT"/>
                <a:cs typeface="Arial MT"/>
              </a:rPr>
              <a:t>d</a:t>
            </a:r>
            <a:r>
              <a:rPr sz="1050" spc="-465" dirty="0">
                <a:latin typeface="Arial MT"/>
                <a:cs typeface="Arial MT"/>
              </a:rPr>
              <a:t>e</a:t>
            </a:r>
            <a:r>
              <a:rPr sz="1575" spc="-179" baseline="-7936" dirty="0">
                <a:latin typeface="Arial MT"/>
                <a:cs typeface="Arial MT"/>
              </a:rPr>
              <a:t>a</a:t>
            </a:r>
            <a:r>
              <a:rPr sz="1050" spc="-405" dirty="0">
                <a:latin typeface="Arial MT"/>
                <a:cs typeface="Arial MT"/>
              </a:rPr>
              <a:t>x</a:t>
            </a:r>
            <a:r>
              <a:rPr sz="1575" spc="-179" baseline="-7936" dirty="0">
                <a:latin typeface="Arial MT"/>
                <a:cs typeface="Arial MT"/>
              </a:rPr>
              <a:t>y</a:t>
            </a:r>
            <a:r>
              <a:rPr sz="1050" dirty="0">
                <a:latin typeface="Arial MT"/>
                <a:cs typeface="Arial MT"/>
              </a:rPr>
              <a:t>t </a:t>
            </a:r>
            <a:r>
              <a:rPr sz="1050" spc="5" dirty="0">
                <a:latin typeface="Arial MT"/>
                <a:cs typeface="Arial MT"/>
              </a:rPr>
              <a:t>working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day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0355" y="2622567"/>
            <a:ext cx="50609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5080" indent="-62865">
              <a:lnSpc>
                <a:spcPct val="102800"/>
              </a:lnSpc>
              <a:spcBef>
                <a:spcPts val="95"/>
              </a:spcBef>
            </a:pPr>
            <a:r>
              <a:rPr sz="850" spc="15" dirty="0">
                <a:latin typeface="Arial MT"/>
                <a:cs typeface="Arial MT"/>
              </a:rPr>
              <a:t>weekend/  holiday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6050" y="3012714"/>
            <a:ext cx="407034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Check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3426" y="3172502"/>
            <a:ext cx="133477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dirty="0">
                <a:latin typeface="Arial MT"/>
                <a:cs typeface="Arial MT"/>
              </a:rPr>
              <a:t>Availability</a:t>
            </a:r>
            <a:r>
              <a:rPr sz="1050" spc="-165" dirty="0">
                <a:latin typeface="Arial MT"/>
                <a:cs typeface="Arial MT"/>
              </a:rPr>
              <a:t> </a:t>
            </a:r>
            <a:r>
              <a:rPr sz="1575" spc="7" baseline="-7936" dirty="0">
                <a:latin typeface="Arial MT"/>
                <a:cs typeface="Arial MT"/>
              </a:rPr>
              <a:t>Response</a:t>
            </a:r>
            <a:endParaRPr sz="1575" baseline="-7936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8906" y="3012714"/>
            <a:ext cx="8255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8120" indent="29845">
              <a:lnSpc>
                <a:spcPct val="100000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Send PO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Response</a:t>
            </a:r>
            <a:endParaRPr sz="1050">
              <a:latin typeface="Arial MT"/>
              <a:cs typeface="Arial MT"/>
            </a:endParaRPr>
          </a:p>
          <a:p>
            <a:pPr marL="380365" algn="ctr">
              <a:lnSpc>
                <a:spcPts val="1260"/>
              </a:lnSpc>
              <a:spcBef>
                <a:spcPts val="605"/>
              </a:spcBef>
            </a:pPr>
            <a:r>
              <a:rPr sz="1050" spc="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marL="380365" algn="ctr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fulfilled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6613" y="3031125"/>
            <a:ext cx="116586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95"/>
              </a:spcBef>
              <a:tabLst>
                <a:tab pos="643890" algn="l"/>
              </a:tabLst>
            </a:pPr>
            <a:r>
              <a:rPr sz="850" spc="15" dirty="0">
                <a:latin typeface="Arial MT"/>
                <a:cs typeface="Arial MT"/>
              </a:rPr>
              <a:t>weekday	</a:t>
            </a:r>
            <a:r>
              <a:rPr sz="1050" spc="5" dirty="0">
                <a:latin typeface="Arial MT"/>
                <a:cs typeface="Arial MT"/>
              </a:rPr>
              <a:t>Check</a:t>
            </a:r>
            <a:endParaRPr sz="1050">
              <a:latin typeface="Arial MT"/>
              <a:cs typeface="Arial MT"/>
            </a:endParaRPr>
          </a:p>
          <a:p>
            <a:pPr marL="51689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Availability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22687" y="3372348"/>
            <a:ext cx="44450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fulfilled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3353" y="3343831"/>
            <a:ext cx="67691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Registered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7879" y="3416623"/>
            <a:ext cx="63182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 marR="5080" indent="-176530">
              <a:lnSpc>
                <a:spcPct val="100000"/>
              </a:lnSpc>
              <a:spcBef>
                <a:spcPts val="95"/>
              </a:spcBef>
            </a:pPr>
            <a:r>
              <a:rPr sz="1050" spc="5" dirty="0">
                <a:latin typeface="Arial MT"/>
                <a:cs typeface="Arial MT"/>
              </a:rPr>
              <a:t>Response  </a:t>
            </a:r>
            <a:r>
              <a:rPr sz="1050" dirty="0">
                <a:latin typeface="Arial MT"/>
                <a:cs typeface="Arial MT"/>
              </a:rPr>
              <a:t>sent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0110" y="4025372"/>
            <a:ext cx="785495" cy="38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475" marR="5080" indent="-105410">
              <a:lnSpc>
                <a:spcPct val="101200"/>
              </a:lnSpc>
              <a:spcBef>
                <a:spcPts val="95"/>
              </a:spcBef>
            </a:pPr>
            <a:r>
              <a:rPr sz="1150" spc="-5" dirty="0">
                <a:latin typeface="Arial MT"/>
                <a:cs typeface="Arial MT"/>
              </a:rPr>
              <a:t>PO Change  received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9006" y="4636062"/>
            <a:ext cx="817244" cy="38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 marR="5080" indent="-141605">
              <a:lnSpc>
                <a:spcPct val="101200"/>
              </a:lnSpc>
              <a:spcBef>
                <a:spcPts val="95"/>
              </a:spcBef>
            </a:pPr>
            <a:r>
              <a:rPr sz="1150" spc="-5" dirty="0">
                <a:latin typeface="Arial MT"/>
                <a:cs typeface="Arial MT"/>
              </a:rPr>
              <a:t>Register PO  Change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8685" y="4022556"/>
            <a:ext cx="716280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latin typeface="Arial MT"/>
                <a:cs typeface="Arial MT"/>
              </a:rPr>
              <a:t>PO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Cancel  received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2467" y="4335263"/>
            <a:ext cx="78041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5"/>
              </a:spcBef>
            </a:pPr>
            <a:r>
              <a:rPr sz="1150" spc="-15" dirty="0">
                <a:latin typeface="Arial MT"/>
                <a:cs typeface="Arial MT"/>
              </a:rPr>
              <a:t>Handle </a:t>
            </a:r>
            <a:r>
              <a:rPr sz="1150" spc="-20" dirty="0">
                <a:latin typeface="Arial MT"/>
                <a:cs typeface="Arial MT"/>
              </a:rPr>
              <a:t>PO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Cancelation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6406" y="4721011"/>
            <a:ext cx="59753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50" spc="-15" dirty="0">
                <a:latin typeface="Arial MT"/>
                <a:cs typeface="Arial MT"/>
              </a:rPr>
              <a:t>canceled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7506" y="956564"/>
            <a:ext cx="156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5693" y="2295645"/>
            <a:ext cx="2865755" cy="1347470"/>
            <a:chOff x="1925693" y="2295645"/>
            <a:chExt cx="2865755" cy="1347470"/>
          </a:xfrm>
        </p:grpSpPr>
        <p:sp>
          <p:nvSpPr>
            <p:cNvPr id="3" name="object 3"/>
            <p:cNvSpPr/>
            <p:nvPr/>
          </p:nvSpPr>
          <p:spPr>
            <a:xfrm>
              <a:off x="3930685" y="2346639"/>
              <a:ext cx="852169" cy="0"/>
            </a:xfrm>
            <a:custGeom>
              <a:avLst/>
              <a:gdLst/>
              <a:ahLst/>
              <a:cxnLst/>
              <a:rect l="l" t="t" r="r" b="b"/>
              <a:pathLst>
                <a:path w="852170">
                  <a:moveTo>
                    <a:pt x="0" y="0"/>
                  </a:moveTo>
                  <a:lnTo>
                    <a:pt x="851590" y="0"/>
                  </a:lnTo>
                </a:path>
              </a:pathLst>
            </a:custGeom>
            <a:ln w="16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2043" y="2301995"/>
              <a:ext cx="2759710" cy="1334770"/>
            </a:xfrm>
            <a:custGeom>
              <a:avLst/>
              <a:gdLst/>
              <a:ahLst/>
              <a:cxnLst/>
              <a:rect l="l" t="t" r="r" b="b"/>
              <a:pathLst>
                <a:path w="2759710" h="1334770">
                  <a:moveTo>
                    <a:pt x="2621579" y="507779"/>
                  </a:moveTo>
                  <a:lnTo>
                    <a:pt x="137736" y="507779"/>
                  </a:lnTo>
                  <a:lnTo>
                    <a:pt x="94201" y="514800"/>
                  </a:lnTo>
                  <a:lnTo>
                    <a:pt x="56391" y="534354"/>
                  </a:lnTo>
                  <a:lnTo>
                    <a:pt x="26575" y="564170"/>
                  </a:lnTo>
                  <a:lnTo>
                    <a:pt x="7021" y="601980"/>
                  </a:lnTo>
                  <a:lnTo>
                    <a:pt x="0" y="645513"/>
                  </a:lnTo>
                  <a:lnTo>
                    <a:pt x="0" y="1196439"/>
                  </a:lnTo>
                  <a:lnTo>
                    <a:pt x="7021" y="1239974"/>
                  </a:lnTo>
                  <a:lnTo>
                    <a:pt x="26575" y="1277784"/>
                  </a:lnTo>
                  <a:lnTo>
                    <a:pt x="56391" y="1307600"/>
                  </a:lnTo>
                  <a:lnTo>
                    <a:pt x="94201" y="1327153"/>
                  </a:lnTo>
                  <a:lnTo>
                    <a:pt x="137736" y="1334175"/>
                  </a:lnTo>
                  <a:lnTo>
                    <a:pt x="2621579" y="1334175"/>
                  </a:lnTo>
                  <a:lnTo>
                    <a:pt x="2665115" y="1327153"/>
                  </a:lnTo>
                  <a:lnTo>
                    <a:pt x="2702925" y="1307600"/>
                  </a:lnTo>
                  <a:lnTo>
                    <a:pt x="2732741" y="1277784"/>
                  </a:lnTo>
                  <a:lnTo>
                    <a:pt x="2752294" y="1239974"/>
                  </a:lnTo>
                  <a:lnTo>
                    <a:pt x="2759316" y="1196439"/>
                  </a:lnTo>
                  <a:lnTo>
                    <a:pt x="2759315" y="645513"/>
                  </a:lnTo>
                  <a:lnTo>
                    <a:pt x="2752294" y="601980"/>
                  </a:lnTo>
                  <a:lnTo>
                    <a:pt x="2732741" y="564170"/>
                  </a:lnTo>
                  <a:lnTo>
                    <a:pt x="2702925" y="534354"/>
                  </a:lnTo>
                  <a:lnTo>
                    <a:pt x="2665115" y="514800"/>
                  </a:lnTo>
                  <a:lnTo>
                    <a:pt x="2621579" y="507779"/>
                  </a:lnTo>
                  <a:close/>
                </a:path>
                <a:path w="2759710" h="1334770">
                  <a:moveTo>
                    <a:pt x="67464" y="0"/>
                  </a:moveTo>
                  <a:lnTo>
                    <a:pt x="459886" y="507779"/>
                  </a:lnTo>
                  <a:lnTo>
                    <a:pt x="1149715" y="507779"/>
                  </a:lnTo>
                  <a:lnTo>
                    <a:pt x="67464" y="0"/>
                  </a:lnTo>
                  <a:close/>
                </a:path>
              </a:pathLst>
            </a:custGeom>
            <a:solidFill>
              <a:srgbClr val="DE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32043" y="2301995"/>
              <a:ext cx="2759710" cy="1334770"/>
            </a:xfrm>
            <a:custGeom>
              <a:avLst/>
              <a:gdLst/>
              <a:ahLst/>
              <a:cxnLst/>
              <a:rect l="l" t="t" r="r" b="b"/>
              <a:pathLst>
                <a:path w="2759710" h="1334770">
                  <a:moveTo>
                    <a:pt x="0" y="645516"/>
                  </a:moveTo>
                  <a:lnTo>
                    <a:pt x="7021" y="601980"/>
                  </a:lnTo>
                  <a:lnTo>
                    <a:pt x="26575" y="564170"/>
                  </a:lnTo>
                  <a:lnTo>
                    <a:pt x="56391" y="534354"/>
                  </a:lnTo>
                  <a:lnTo>
                    <a:pt x="94201" y="514801"/>
                  </a:lnTo>
                  <a:lnTo>
                    <a:pt x="137736" y="507779"/>
                  </a:lnTo>
                  <a:lnTo>
                    <a:pt x="459886" y="507779"/>
                  </a:lnTo>
                  <a:lnTo>
                    <a:pt x="67465" y="0"/>
                  </a:lnTo>
                  <a:lnTo>
                    <a:pt x="1149715" y="507779"/>
                  </a:lnTo>
                  <a:lnTo>
                    <a:pt x="2621579" y="507779"/>
                  </a:lnTo>
                  <a:lnTo>
                    <a:pt x="2665114" y="514801"/>
                  </a:lnTo>
                  <a:lnTo>
                    <a:pt x="2702924" y="534354"/>
                  </a:lnTo>
                  <a:lnTo>
                    <a:pt x="2732740" y="564170"/>
                  </a:lnTo>
                  <a:lnTo>
                    <a:pt x="2752294" y="601980"/>
                  </a:lnTo>
                  <a:lnTo>
                    <a:pt x="2759316" y="645516"/>
                  </a:lnTo>
                  <a:lnTo>
                    <a:pt x="2759316" y="852112"/>
                  </a:lnTo>
                  <a:lnTo>
                    <a:pt x="2759316" y="1196438"/>
                  </a:lnTo>
                  <a:lnTo>
                    <a:pt x="2752294" y="1239974"/>
                  </a:lnTo>
                  <a:lnTo>
                    <a:pt x="2732740" y="1277784"/>
                  </a:lnTo>
                  <a:lnTo>
                    <a:pt x="2702924" y="1307600"/>
                  </a:lnTo>
                  <a:lnTo>
                    <a:pt x="2665114" y="1327153"/>
                  </a:lnTo>
                  <a:lnTo>
                    <a:pt x="2621579" y="1334175"/>
                  </a:lnTo>
                  <a:lnTo>
                    <a:pt x="1149715" y="1334175"/>
                  </a:lnTo>
                  <a:lnTo>
                    <a:pt x="459886" y="1334175"/>
                  </a:lnTo>
                  <a:lnTo>
                    <a:pt x="137736" y="1334175"/>
                  </a:lnTo>
                  <a:lnTo>
                    <a:pt x="94201" y="1327153"/>
                  </a:lnTo>
                  <a:lnTo>
                    <a:pt x="56391" y="1307600"/>
                  </a:lnTo>
                  <a:lnTo>
                    <a:pt x="26575" y="1277784"/>
                  </a:lnTo>
                  <a:lnTo>
                    <a:pt x="7021" y="1239974"/>
                  </a:lnTo>
                  <a:lnTo>
                    <a:pt x="0" y="1196438"/>
                  </a:lnTo>
                  <a:lnTo>
                    <a:pt x="0" y="852112"/>
                  </a:lnTo>
                  <a:lnTo>
                    <a:pt x="0" y="6455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41190" y="1637020"/>
            <a:ext cx="524510" cy="544195"/>
          </a:xfrm>
          <a:custGeom>
            <a:avLst/>
            <a:gdLst/>
            <a:ahLst/>
            <a:cxnLst/>
            <a:rect l="l" t="t" r="r" b="b"/>
            <a:pathLst>
              <a:path w="524510" h="544194">
                <a:moveTo>
                  <a:pt x="524441" y="271984"/>
                </a:moveTo>
                <a:lnTo>
                  <a:pt x="520216" y="223092"/>
                </a:lnTo>
                <a:lnTo>
                  <a:pt x="508035" y="177076"/>
                </a:lnTo>
                <a:lnTo>
                  <a:pt x="488638" y="134704"/>
                </a:lnTo>
                <a:lnTo>
                  <a:pt x="462767" y="96744"/>
                </a:lnTo>
                <a:lnTo>
                  <a:pt x="431162" y="63964"/>
                </a:lnTo>
                <a:lnTo>
                  <a:pt x="394563" y="37131"/>
                </a:lnTo>
                <a:lnTo>
                  <a:pt x="353711" y="17014"/>
                </a:lnTo>
                <a:lnTo>
                  <a:pt x="309347" y="4381"/>
                </a:lnTo>
                <a:lnTo>
                  <a:pt x="262211" y="0"/>
                </a:lnTo>
                <a:lnTo>
                  <a:pt x="215081" y="4381"/>
                </a:lnTo>
                <a:lnTo>
                  <a:pt x="170721" y="17014"/>
                </a:lnTo>
                <a:lnTo>
                  <a:pt x="129872" y="37131"/>
                </a:lnTo>
                <a:lnTo>
                  <a:pt x="93275" y="63964"/>
                </a:lnTo>
                <a:lnTo>
                  <a:pt x="61672" y="96744"/>
                </a:lnTo>
                <a:lnTo>
                  <a:pt x="35801" y="134704"/>
                </a:lnTo>
                <a:lnTo>
                  <a:pt x="16405" y="177076"/>
                </a:lnTo>
                <a:lnTo>
                  <a:pt x="4224" y="223092"/>
                </a:lnTo>
                <a:lnTo>
                  <a:pt x="0" y="271984"/>
                </a:lnTo>
                <a:lnTo>
                  <a:pt x="4224" y="320876"/>
                </a:lnTo>
                <a:lnTo>
                  <a:pt x="16405" y="366891"/>
                </a:lnTo>
                <a:lnTo>
                  <a:pt x="35801" y="409263"/>
                </a:lnTo>
                <a:lnTo>
                  <a:pt x="61672" y="447223"/>
                </a:lnTo>
                <a:lnTo>
                  <a:pt x="93275" y="480004"/>
                </a:lnTo>
                <a:lnTo>
                  <a:pt x="129872" y="506836"/>
                </a:lnTo>
                <a:lnTo>
                  <a:pt x="170721" y="526953"/>
                </a:lnTo>
                <a:lnTo>
                  <a:pt x="215081" y="539586"/>
                </a:lnTo>
                <a:lnTo>
                  <a:pt x="262211" y="543968"/>
                </a:lnTo>
                <a:lnTo>
                  <a:pt x="309347" y="539586"/>
                </a:lnTo>
                <a:lnTo>
                  <a:pt x="353711" y="526953"/>
                </a:lnTo>
                <a:lnTo>
                  <a:pt x="394563" y="506836"/>
                </a:lnTo>
                <a:lnTo>
                  <a:pt x="431162" y="480004"/>
                </a:lnTo>
                <a:lnTo>
                  <a:pt x="462767" y="447223"/>
                </a:lnTo>
                <a:lnTo>
                  <a:pt x="488638" y="409263"/>
                </a:lnTo>
                <a:lnTo>
                  <a:pt x="508035" y="366891"/>
                </a:lnTo>
                <a:lnTo>
                  <a:pt x="520216" y="320876"/>
                </a:lnTo>
                <a:lnTo>
                  <a:pt x="524441" y="271984"/>
                </a:lnTo>
                <a:close/>
              </a:path>
              <a:path w="524510" h="544194">
                <a:moveTo>
                  <a:pt x="492971" y="271984"/>
                </a:moveTo>
                <a:lnTo>
                  <a:pt x="488283" y="223749"/>
                </a:lnTo>
                <a:lnTo>
                  <a:pt x="474837" y="178822"/>
                </a:lnTo>
                <a:lnTo>
                  <a:pt x="453562" y="138166"/>
                </a:lnTo>
                <a:lnTo>
                  <a:pt x="425385" y="102744"/>
                </a:lnTo>
                <a:lnTo>
                  <a:pt x="391234" y="73518"/>
                </a:lnTo>
                <a:lnTo>
                  <a:pt x="352036" y="51451"/>
                </a:lnTo>
                <a:lnTo>
                  <a:pt x="308719" y="37505"/>
                </a:lnTo>
                <a:lnTo>
                  <a:pt x="262211" y="32642"/>
                </a:lnTo>
                <a:lnTo>
                  <a:pt x="215709" y="37505"/>
                </a:lnTo>
                <a:lnTo>
                  <a:pt x="172397" y="51451"/>
                </a:lnTo>
                <a:lnTo>
                  <a:pt x="133202" y="73518"/>
                </a:lnTo>
                <a:lnTo>
                  <a:pt x="99053" y="102744"/>
                </a:lnTo>
                <a:lnTo>
                  <a:pt x="70877" y="138166"/>
                </a:lnTo>
                <a:lnTo>
                  <a:pt x="49602" y="178822"/>
                </a:lnTo>
                <a:lnTo>
                  <a:pt x="36157" y="223749"/>
                </a:lnTo>
                <a:lnTo>
                  <a:pt x="31469" y="271984"/>
                </a:lnTo>
                <a:lnTo>
                  <a:pt x="36157" y="320220"/>
                </a:lnTo>
                <a:lnTo>
                  <a:pt x="49602" y="365149"/>
                </a:lnTo>
                <a:lnTo>
                  <a:pt x="70877" y="405807"/>
                </a:lnTo>
                <a:lnTo>
                  <a:pt x="99053" y="441233"/>
                </a:lnTo>
                <a:lnTo>
                  <a:pt x="133202" y="470462"/>
                </a:lnTo>
                <a:lnTo>
                  <a:pt x="172397" y="492533"/>
                </a:lnTo>
                <a:lnTo>
                  <a:pt x="215709" y="506481"/>
                </a:lnTo>
                <a:lnTo>
                  <a:pt x="262211" y="511344"/>
                </a:lnTo>
                <a:lnTo>
                  <a:pt x="308719" y="506481"/>
                </a:lnTo>
                <a:lnTo>
                  <a:pt x="352036" y="492533"/>
                </a:lnTo>
                <a:lnTo>
                  <a:pt x="391234" y="470462"/>
                </a:lnTo>
                <a:lnTo>
                  <a:pt x="425385" y="441233"/>
                </a:lnTo>
                <a:lnTo>
                  <a:pt x="453562" y="405807"/>
                </a:lnTo>
                <a:lnTo>
                  <a:pt x="474837" y="365149"/>
                </a:lnTo>
                <a:lnTo>
                  <a:pt x="488283" y="320220"/>
                </a:lnTo>
                <a:lnTo>
                  <a:pt x="492971" y="271984"/>
                </a:lnTo>
                <a:close/>
              </a:path>
              <a:path w="524510" h="544194">
                <a:moveTo>
                  <a:pt x="104880" y="417043"/>
                </a:moveTo>
                <a:lnTo>
                  <a:pt x="209780" y="163194"/>
                </a:lnTo>
                <a:lnTo>
                  <a:pt x="300674" y="308253"/>
                </a:lnTo>
                <a:lnTo>
                  <a:pt x="419541" y="126924"/>
                </a:lnTo>
                <a:lnTo>
                  <a:pt x="314660" y="395281"/>
                </a:lnTo>
                <a:lnTo>
                  <a:pt x="223766" y="271984"/>
                </a:lnTo>
                <a:lnTo>
                  <a:pt x="104880" y="417043"/>
                </a:lnTo>
                <a:close/>
              </a:path>
            </a:pathLst>
          </a:custGeom>
          <a:ln w="13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579487" y="1630236"/>
            <a:ext cx="538480" cy="558165"/>
            <a:chOff x="2579487" y="1630236"/>
            <a:chExt cx="538480" cy="558165"/>
          </a:xfrm>
        </p:grpSpPr>
        <p:sp>
          <p:nvSpPr>
            <p:cNvPr id="8" name="object 8"/>
            <p:cNvSpPr/>
            <p:nvPr/>
          </p:nvSpPr>
          <p:spPr>
            <a:xfrm>
              <a:off x="2586272" y="1637021"/>
              <a:ext cx="524510" cy="544195"/>
            </a:xfrm>
            <a:custGeom>
              <a:avLst/>
              <a:gdLst/>
              <a:ahLst/>
              <a:cxnLst/>
              <a:rect l="l" t="t" r="r" b="b"/>
              <a:pathLst>
                <a:path w="524510" h="544194">
                  <a:moveTo>
                    <a:pt x="262303" y="0"/>
                  </a:moveTo>
                  <a:lnTo>
                    <a:pt x="215140" y="4381"/>
                  </a:lnTo>
                  <a:lnTo>
                    <a:pt x="170757" y="17014"/>
                  </a:lnTo>
                  <a:lnTo>
                    <a:pt x="129891" y="37131"/>
                  </a:lnTo>
                  <a:lnTo>
                    <a:pt x="93284" y="63964"/>
                  </a:lnTo>
                  <a:lnTo>
                    <a:pt x="61674" y="96744"/>
                  </a:lnTo>
                  <a:lnTo>
                    <a:pt x="35801" y="134704"/>
                  </a:lnTo>
                  <a:lnTo>
                    <a:pt x="16404" y="177076"/>
                  </a:lnTo>
                  <a:lnTo>
                    <a:pt x="4224" y="223092"/>
                  </a:lnTo>
                  <a:lnTo>
                    <a:pt x="0" y="271984"/>
                  </a:lnTo>
                  <a:lnTo>
                    <a:pt x="4224" y="320876"/>
                  </a:lnTo>
                  <a:lnTo>
                    <a:pt x="16404" y="366891"/>
                  </a:lnTo>
                  <a:lnTo>
                    <a:pt x="35801" y="409263"/>
                  </a:lnTo>
                  <a:lnTo>
                    <a:pt x="61674" y="447223"/>
                  </a:lnTo>
                  <a:lnTo>
                    <a:pt x="93284" y="480003"/>
                  </a:lnTo>
                  <a:lnTo>
                    <a:pt x="129891" y="506835"/>
                  </a:lnTo>
                  <a:lnTo>
                    <a:pt x="170757" y="526952"/>
                  </a:lnTo>
                  <a:lnTo>
                    <a:pt x="215140" y="539585"/>
                  </a:lnTo>
                  <a:lnTo>
                    <a:pt x="262303" y="543967"/>
                  </a:lnTo>
                  <a:lnTo>
                    <a:pt x="309397" y="539585"/>
                  </a:lnTo>
                  <a:lnTo>
                    <a:pt x="353734" y="526952"/>
                  </a:lnTo>
                  <a:lnTo>
                    <a:pt x="394570" y="506835"/>
                  </a:lnTo>
                  <a:lnTo>
                    <a:pt x="431162" y="480003"/>
                  </a:lnTo>
                  <a:lnTo>
                    <a:pt x="462767" y="447223"/>
                  </a:lnTo>
                  <a:lnTo>
                    <a:pt x="488643" y="409263"/>
                  </a:lnTo>
                  <a:lnTo>
                    <a:pt x="508045" y="366891"/>
                  </a:lnTo>
                  <a:lnTo>
                    <a:pt x="520231" y="320876"/>
                  </a:lnTo>
                  <a:lnTo>
                    <a:pt x="524459" y="271984"/>
                  </a:lnTo>
                  <a:lnTo>
                    <a:pt x="520231" y="223092"/>
                  </a:lnTo>
                  <a:lnTo>
                    <a:pt x="508045" y="177076"/>
                  </a:lnTo>
                  <a:lnTo>
                    <a:pt x="488643" y="134704"/>
                  </a:lnTo>
                  <a:lnTo>
                    <a:pt x="462767" y="96744"/>
                  </a:lnTo>
                  <a:lnTo>
                    <a:pt x="431162" y="63964"/>
                  </a:lnTo>
                  <a:lnTo>
                    <a:pt x="394570" y="37131"/>
                  </a:lnTo>
                  <a:lnTo>
                    <a:pt x="353734" y="17014"/>
                  </a:lnTo>
                  <a:lnTo>
                    <a:pt x="309397" y="4381"/>
                  </a:lnTo>
                  <a:lnTo>
                    <a:pt x="262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6271" y="1637020"/>
              <a:ext cx="524510" cy="544195"/>
            </a:xfrm>
            <a:custGeom>
              <a:avLst/>
              <a:gdLst/>
              <a:ahLst/>
              <a:cxnLst/>
              <a:rect l="l" t="t" r="r" b="b"/>
              <a:pathLst>
                <a:path w="524510" h="544194">
                  <a:moveTo>
                    <a:pt x="524459" y="271984"/>
                  </a:moveTo>
                  <a:lnTo>
                    <a:pt x="520232" y="223092"/>
                  </a:lnTo>
                  <a:lnTo>
                    <a:pt x="508045" y="177076"/>
                  </a:lnTo>
                  <a:lnTo>
                    <a:pt x="488643" y="134704"/>
                  </a:lnTo>
                  <a:lnTo>
                    <a:pt x="462768" y="96744"/>
                  </a:lnTo>
                  <a:lnTo>
                    <a:pt x="431162" y="63964"/>
                  </a:lnTo>
                  <a:lnTo>
                    <a:pt x="394570" y="37131"/>
                  </a:lnTo>
                  <a:lnTo>
                    <a:pt x="353734" y="17014"/>
                  </a:lnTo>
                  <a:lnTo>
                    <a:pt x="309398" y="4381"/>
                  </a:lnTo>
                  <a:lnTo>
                    <a:pt x="262303" y="0"/>
                  </a:lnTo>
                  <a:lnTo>
                    <a:pt x="215141" y="4381"/>
                  </a:lnTo>
                  <a:lnTo>
                    <a:pt x="170757" y="17014"/>
                  </a:lnTo>
                  <a:lnTo>
                    <a:pt x="129891" y="37131"/>
                  </a:lnTo>
                  <a:lnTo>
                    <a:pt x="93284" y="63964"/>
                  </a:lnTo>
                  <a:lnTo>
                    <a:pt x="61674" y="96744"/>
                  </a:lnTo>
                  <a:lnTo>
                    <a:pt x="35801" y="134704"/>
                  </a:lnTo>
                  <a:lnTo>
                    <a:pt x="16404" y="177076"/>
                  </a:lnTo>
                  <a:lnTo>
                    <a:pt x="4224" y="223092"/>
                  </a:lnTo>
                  <a:lnTo>
                    <a:pt x="0" y="271984"/>
                  </a:lnTo>
                  <a:lnTo>
                    <a:pt x="4224" y="320876"/>
                  </a:lnTo>
                  <a:lnTo>
                    <a:pt x="16404" y="366891"/>
                  </a:lnTo>
                  <a:lnTo>
                    <a:pt x="35801" y="409263"/>
                  </a:lnTo>
                  <a:lnTo>
                    <a:pt x="61674" y="447223"/>
                  </a:lnTo>
                  <a:lnTo>
                    <a:pt x="93284" y="480004"/>
                  </a:lnTo>
                  <a:lnTo>
                    <a:pt x="129891" y="506836"/>
                  </a:lnTo>
                  <a:lnTo>
                    <a:pt x="170757" y="526953"/>
                  </a:lnTo>
                  <a:lnTo>
                    <a:pt x="215141" y="539586"/>
                  </a:lnTo>
                  <a:lnTo>
                    <a:pt x="262303" y="543968"/>
                  </a:lnTo>
                  <a:lnTo>
                    <a:pt x="309398" y="539586"/>
                  </a:lnTo>
                  <a:lnTo>
                    <a:pt x="353734" y="526953"/>
                  </a:lnTo>
                  <a:lnTo>
                    <a:pt x="394570" y="506836"/>
                  </a:lnTo>
                  <a:lnTo>
                    <a:pt x="431162" y="480004"/>
                  </a:lnTo>
                  <a:lnTo>
                    <a:pt x="462768" y="447223"/>
                  </a:lnTo>
                  <a:lnTo>
                    <a:pt x="488643" y="409263"/>
                  </a:lnTo>
                  <a:lnTo>
                    <a:pt x="508045" y="366891"/>
                  </a:lnTo>
                  <a:lnTo>
                    <a:pt x="520232" y="320876"/>
                  </a:lnTo>
                  <a:lnTo>
                    <a:pt x="524459" y="271984"/>
                  </a:lnTo>
                  <a:close/>
                </a:path>
              </a:pathLst>
            </a:custGeom>
            <a:ln w="1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7741" y="1669663"/>
              <a:ext cx="461645" cy="478790"/>
            </a:xfrm>
            <a:custGeom>
              <a:avLst/>
              <a:gdLst/>
              <a:ahLst/>
              <a:cxnLst/>
              <a:rect l="l" t="t" r="r" b="b"/>
              <a:pathLst>
                <a:path w="461644" h="478789">
                  <a:moveTo>
                    <a:pt x="230833" y="0"/>
                  </a:moveTo>
                  <a:lnTo>
                    <a:pt x="184301" y="4862"/>
                  </a:lnTo>
                  <a:lnTo>
                    <a:pt x="140966" y="18808"/>
                  </a:lnTo>
                  <a:lnTo>
                    <a:pt x="101755" y="40875"/>
                  </a:lnTo>
                  <a:lnTo>
                    <a:pt x="67594" y="70101"/>
                  </a:lnTo>
                  <a:lnTo>
                    <a:pt x="39412" y="105523"/>
                  </a:lnTo>
                  <a:lnTo>
                    <a:pt x="18134" y="146179"/>
                  </a:lnTo>
                  <a:lnTo>
                    <a:pt x="4688" y="191106"/>
                  </a:lnTo>
                  <a:lnTo>
                    <a:pt x="0" y="239341"/>
                  </a:lnTo>
                  <a:lnTo>
                    <a:pt x="4688" y="287577"/>
                  </a:lnTo>
                  <a:lnTo>
                    <a:pt x="18134" y="332506"/>
                  </a:lnTo>
                  <a:lnTo>
                    <a:pt x="39412" y="373165"/>
                  </a:lnTo>
                  <a:lnTo>
                    <a:pt x="67594" y="408590"/>
                  </a:lnTo>
                  <a:lnTo>
                    <a:pt x="101755" y="437820"/>
                  </a:lnTo>
                  <a:lnTo>
                    <a:pt x="140966" y="459890"/>
                  </a:lnTo>
                  <a:lnTo>
                    <a:pt x="184301" y="473838"/>
                  </a:lnTo>
                  <a:lnTo>
                    <a:pt x="230833" y="478702"/>
                  </a:lnTo>
                  <a:lnTo>
                    <a:pt x="277291" y="473838"/>
                  </a:lnTo>
                  <a:lnTo>
                    <a:pt x="320580" y="459890"/>
                  </a:lnTo>
                  <a:lnTo>
                    <a:pt x="359766" y="437820"/>
                  </a:lnTo>
                  <a:lnTo>
                    <a:pt x="393918" y="408590"/>
                  </a:lnTo>
                  <a:lnTo>
                    <a:pt x="422104" y="373165"/>
                  </a:lnTo>
                  <a:lnTo>
                    <a:pt x="443391" y="332506"/>
                  </a:lnTo>
                  <a:lnTo>
                    <a:pt x="456847" y="287577"/>
                  </a:lnTo>
                  <a:lnTo>
                    <a:pt x="461539" y="239341"/>
                  </a:lnTo>
                  <a:lnTo>
                    <a:pt x="456847" y="191106"/>
                  </a:lnTo>
                  <a:lnTo>
                    <a:pt x="443391" y="146179"/>
                  </a:lnTo>
                  <a:lnTo>
                    <a:pt x="422104" y="105523"/>
                  </a:lnTo>
                  <a:lnTo>
                    <a:pt x="393918" y="70101"/>
                  </a:lnTo>
                  <a:lnTo>
                    <a:pt x="359766" y="40875"/>
                  </a:lnTo>
                  <a:lnTo>
                    <a:pt x="320580" y="18808"/>
                  </a:lnTo>
                  <a:lnTo>
                    <a:pt x="277291" y="4862"/>
                  </a:lnTo>
                  <a:lnTo>
                    <a:pt x="230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7741" y="1669663"/>
              <a:ext cx="461645" cy="478790"/>
            </a:xfrm>
            <a:custGeom>
              <a:avLst/>
              <a:gdLst/>
              <a:ahLst/>
              <a:cxnLst/>
              <a:rect l="l" t="t" r="r" b="b"/>
              <a:pathLst>
                <a:path w="461644" h="478789">
                  <a:moveTo>
                    <a:pt x="461538" y="239341"/>
                  </a:moveTo>
                  <a:lnTo>
                    <a:pt x="456846" y="191106"/>
                  </a:lnTo>
                  <a:lnTo>
                    <a:pt x="443390" y="146179"/>
                  </a:lnTo>
                  <a:lnTo>
                    <a:pt x="422103" y="105524"/>
                  </a:lnTo>
                  <a:lnTo>
                    <a:pt x="393918" y="70102"/>
                  </a:lnTo>
                  <a:lnTo>
                    <a:pt x="359766" y="40876"/>
                  </a:lnTo>
                  <a:lnTo>
                    <a:pt x="320580" y="18808"/>
                  </a:lnTo>
                  <a:lnTo>
                    <a:pt x="277291" y="4862"/>
                  </a:lnTo>
                  <a:lnTo>
                    <a:pt x="230834" y="0"/>
                  </a:lnTo>
                  <a:lnTo>
                    <a:pt x="184301" y="4862"/>
                  </a:lnTo>
                  <a:lnTo>
                    <a:pt x="140966" y="18808"/>
                  </a:lnTo>
                  <a:lnTo>
                    <a:pt x="101755" y="40876"/>
                  </a:lnTo>
                  <a:lnTo>
                    <a:pt x="67594" y="70102"/>
                  </a:lnTo>
                  <a:lnTo>
                    <a:pt x="39412" y="105524"/>
                  </a:lnTo>
                  <a:lnTo>
                    <a:pt x="18134" y="146179"/>
                  </a:lnTo>
                  <a:lnTo>
                    <a:pt x="4688" y="191106"/>
                  </a:lnTo>
                  <a:lnTo>
                    <a:pt x="0" y="239341"/>
                  </a:lnTo>
                  <a:lnTo>
                    <a:pt x="4688" y="287577"/>
                  </a:lnTo>
                  <a:lnTo>
                    <a:pt x="18134" y="332506"/>
                  </a:lnTo>
                  <a:lnTo>
                    <a:pt x="39412" y="373164"/>
                  </a:lnTo>
                  <a:lnTo>
                    <a:pt x="67594" y="408590"/>
                  </a:lnTo>
                  <a:lnTo>
                    <a:pt x="101755" y="437819"/>
                  </a:lnTo>
                  <a:lnTo>
                    <a:pt x="140966" y="459890"/>
                  </a:lnTo>
                  <a:lnTo>
                    <a:pt x="184301" y="473838"/>
                  </a:lnTo>
                  <a:lnTo>
                    <a:pt x="230834" y="478702"/>
                  </a:lnTo>
                  <a:lnTo>
                    <a:pt x="277291" y="473838"/>
                  </a:lnTo>
                  <a:lnTo>
                    <a:pt x="320580" y="459890"/>
                  </a:lnTo>
                  <a:lnTo>
                    <a:pt x="359766" y="437819"/>
                  </a:lnTo>
                  <a:lnTo>
                    <a:pt x="393918" y="408590"/>
                  </a:lnTo>
                  <a:lnTo>
                    <a:pt x="422103" y="373164"/>
                  </a:lnTo>
                  <a:lnTo>
                    <a:pt x="443390" y="332506"/>
                  </a:lnTo>
                  <a:lnTo>
                    <a:pt x="456846" y="287577"/>
                  </a:lnTo>
                  <a:lnTo>
                    <a:pt x="461538" y="239341"/>
                  </a:lnTo>
                  <a:close/>
                </a:path>
              </a:pathLst>
            </a:custGeom>
            <a:ln w="1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1152" y="1763944"/>
              <a:ext cx="314960" cy="290195"/>
            </a:xfrm>
            <a:custGeom>
              <a:avLst/>
              <a:gdLst/>
              <a:ahLst/>
              <a:cxnLst/>
              <a:rect l="l" t="t" r="r" b="b"/>
              <a:pathLst>
                <a:path w="314960" h="290194">
                  <a:moveTo>
                    <a:pt x="314679" y="0"/>
                  </a:moveTo>
                  <a:lnTo>
                    <a:pt x="195719" y="181329"/>
                  </a:lnTo>
                  <a:lnTo>
                    <a:pt x="104881" y="36269"/>
                  </a:lnTo>
                  <a:lnTo>
                    <a:pt x="0" y="290120"/>
                  </a:lnTo>
                  <a:lnTo>
                    <a:pt x="118868" y="145060"/>
                  </a:lnTo>
                  <a:lnTo>
                    <a:pt x="209781" y="268357"/>
                  </a:lnTo>
                  <a:lnTo>
                    <a:pt x="314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91152" y="1763945"/>
              <a:ext cx="314960" cy="290195"/>
            </a:xfrm>
            <a:custGeom>
              <a:avLst/>
              <a:gdLst/>
              <a:ahLst/>
              <a:cxnLst/>
              <a:rect l="l" t="t" r="r" b="b"/>
              <a:pathLst>
                <a:path w="314960" h="290194">
                  <a:moveTo>
                    <a:pt x="0" y="290119"/>
                  </a:moveTo>
                  <a:lnTo>
                    <a:pt x="104880" y="36269"/>
                  </a:lnTo>
                  <a:lnTo>
                    <a:pt x="195719" y="181329"/>
                  </a:lnTo>
                  <a:lnTo>
                    <a:pt x="314679" y="0"/>
                  </a:lnTo>
                  <a:lnTo>
                    <a:pt x="209780" y="268357"/>
                  </a:lnTo>
                  <a:lnTo>
                    <a:pt x="118867" y="145059"/>
                  </a:lnTo>
                  <a:lnTo>
                    <a:pt x="0" y="290119"/>
                  </a:lnTo>
                  <a:close/>
                </a:path>
              </a:pathLst>
            </a:custGeom>
            <a:ln w="13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2083" y="1526545"/>
            <a:ext cx="7655559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7780" marR="5080" algn="just">
              <a:lnSpc>
                <a:spcPct val="101299"/>
              </a:lnSpc>
              <a:spcBef>
                <a:spcPts val="105"/>
              </a:spcBef>
            </a:pPr>
            <a:r>
              <a:rPr sz="1800" b="1" spc="-35" dirty="0">
                <a:latin typeface="Arial"/>
                <a:cs typeface="Arial"/>
              </a:rPr>
              <a:t>Error Event </a:t>
            </a:r>
            <a:r>
              <a:rPr sz="1800" spc="-20" dirty="0">
                <a:latin typeface="Arial MT"/>
                <a:cs typeface="Arial MT"/>
              </a:rPr>
              <a:t>– </a:t>
            </a:r>
            <a:r>
              <a:rPr sz="1800" spc="-30" dirty="0">
                <a:latin typeface="Arial MT"/>
                <a:cs typeface="Arial MT"/>
              </a:rPr>
              <a:t>Indicates </a:t>
            </a:r>
            <a:r>
              <a:rPr sz="1800" spc="-25" dirty="0">
                <a:latin typeface="Arial MT"/>
                <a:cs typeface="Arial MT"/>
              </a:rPr>
              <a:t>an error: </a:t>
            </a:r>
            <a:r>
              <a:rPr sz="1800" spc="-15" dirty="0">
                <a:latin typeface="Arial MT"/>
                <a:cs typeface="Arial MT"/>
              </a:rPr>
              <a:t>the </a:t>
            </a:r>
            <a:r>
              <a:rPr sz="1800" spc="-25" dirty="0">
                <a:latin typeface="Arial MT"/>
                <a:cs typeface="Arial MT"/>
              </a:rPr>
              <a:t>“end” version </a:t>
            </a:r>
            <a:r>
              <a:rPr sz="1800" spc="-30" dirty="0">
                <a:latin typeface="Arial MT"/>
                <a:cs typeface="Arial MT"/>
              </a:rPr>
              <a:t>generates </a:t>
            </a:r>
            <a:r>
              <a:rPr sz="1800" spc="-25" dirty="0">
                <a:latin typeface="Arial MT"/>
                <a:cs typeface="Arial MT"/>
              </a:rPr>
              <a:t>an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error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event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while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“catching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intermediate”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version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consumes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when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attached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to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boundary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of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activity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282575" marR="5142230" indent="-270510">
              <a:lnSpc>
                <a:spcPct val="100000"/>
              </a:lnSpc>
              <a:spcBef>
                <a:spcPts val="1705"/>
              </a:spcBef>
            </a:pP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attached 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activity’s </a:t>
            </a:r>
            <a:r>
              <a:rPr sz="2000" spc="-5" dirty="0">
                <a:latin typeface="Calibri"/>
                <a:cs typeface="Calibri"/>
              </a:rPr>
              <a:t>boundary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39384" y="3803903"/>
            <a:ext cx="4102735" cy="3054350"/>
            <a:chOff x="5739384" y="3803903"/>
            <a:chExt cx="4102735" cy="305435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9384" y="3803903"/>
              <a:ext cx="4102608" cy="30540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088" y="3999856"/>
              <a:ext cx="3515719" cy="263678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5070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Internal </a:t>
            </a:r>
            <a:r>
              <a:rPr spc="-20" dirty="0"/>
              <a:t>exception:</a:t>
            </a:r>
            <a:r>
              <a:rPr spc="-5" dirty="0"/>
              <a:t> </a:t>
            </a:r>
            <a:r>
              <a:rPr spc="-15" dirty="0"/>
              <a:t>error </a:t>
            </a:r>
            <a:r>
              <a:rPr spc="-20" dirty="0"/>
              <a:t>event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54277" y="1261563"/>
            <a:ext cx="141224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34745" algn="l"/>
              </a:tabLst>
            </a:pPr>
            <a:r>
              <a:rPr sz="1350" spc="-20" dirty="0">
                <a:latin typeface="Trebuchet MS"/>
                <a:cs typeface="Trebuchet MS"/>
              </a:rPr>
              <a:t>I</a:t>
            </a:r>
            <a:r>
              <a:rPr sz="1350" spc="-70" dirty="0">
                <a:latin typeface="Trebuchet MS"/>
                <a:cs typeface="Trebuchet MS"/>
              </a:rPr>
              <a:t>n</a:t>
            </a:r>
            <a:r>
              <a:rPr sz="1350" spc="-20" dirty="0">
                <a:latin typeface="Trebuchet MS"/>
                <a:cs typeface="Trebuchet MS"/>
              </a:rPr>
              <a:t>t</a:t>
            </a:r>
            <a:r>
              <a:rPr sz="1350" spc="-65" dirty="0">
                <a:latin typeface="Trebuchet MS"/>
                <a:cs typeface="Trebuchet MS"/>
              </a:rPr>
              <a:t>e</a:t>
            </a:r>
            <a:r>
              <a:rPr sz="1350" spc="-15" dirty="0">
                <a:latin typeface="Trebuchet MS"/>
                <a:cs typeface="Trebuchet MS"/>
              </a:rPr>
              <a:t>r</a:t>
            </a:r>
            <a:r>
              <a:rPr sz="1350" spc="-90" dirty="0">
                <a:latin typeface="Trebuchet MS"/>
                <a:cs typeface="Trebuchet MS"/>
              </a:rPr>
              <a:t>m</a:t>
            </a:r>
            <a:r>
              <a:rPr sz="1350" spc="-65" dirty="0">
                <a:latin typeface="Trebuchet MS"/>
                <a:cs typeface="Trebuchet MS"/>
              </a:rPr>
              <a:t>e</a:t>
            </a:r>
            <a:r>
              <a:rPr sz="1350" spc="-40" dirty="0">
                <a:latin typeface="Trebuchet MS"/>
                <a:cs typeface="Trebuchet MS"/>
              </a:rPr>
              <a:t>d</a:t>
            </a:r>
            <a:r>
              <a:rPr sz="1350" spc="-30" dirty="0">
                <a:latin typeface="Trebuchet MS"/>
                <a:cs typeface="Trebuchet MS"/>
              </a:rPr>
              <a:t>i</a:t>
            </a:r>
            <a:r>
              <a:rPr sz="1350" spc="-40" dirty="0">
                <a:latin typeface="Trebuchet MS"/>
                <a:cs typeface="Trebuchet MS"/>
              </a:rPr>
              <a:t>a</a:t>
            </a:r>
            <a:r>
              <a:rPr sz="1350" spc="-25" dirty="0">
                <a:latin typeface="Trebuchet MS"/>
                <a:cs typeface="Trebuchet MS"/>
              </a:rPr>
              <a:t>te</a:t>
            </a:r>
            <a:r>
              <a:rPr sz="1350" dirty="0">
                <a:latin typeface="Trebuchet MS"/>
                <a:cs typeface="Trebuchet MS"/>
              </a:rPr>
              <a:t>	</a:t>
            </a:r>
            <a:r>
              <a:rPr sz="1350" spc="-50" dirty="0">
                <a:latin typeface="Trebuchet MS"/>
                <a:cs typeface="Trebuchet MS"/>
              </a:rPr>
              <a:t>E</a:t>
            </a:r>
            <a:r>
              <a:rPr sz="1350" spc="-65" dirty="0">
                <a:latin typeface="Trebuchet MS"/>
                <a:cs typeface="Trebuchet MS"/>
              </a:rPr>
              <a:t>n</a:t>
            </a:r>
            <a:r>
              <a:rPr sz="1350" spc="-30" dirty="0">
                <a:latin typeface="Trebuchet MS"/>
                <a:cs typeface="Trebuchet MS"/>
              </a:rPr>
              <a:t>d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5165" y="1261563"/>
            <a:ext cx="37528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55" dirty="0">
                <a:latin typeface="Trebuchet MS"/>
                <a:cs typeface="Trebuchet MS"/>
              </a:rPr>
              <a:t>S</a:t>
            </a:r>
            <a:r>
              <a:rPr sz="1350" spc="-20" dirty="0">
                <a:latin typeface="Trebuchet MS"/>
                <a:cs typeface="Trebuchet MS"/>
              </a:rPr>
              <a:t>t</a:t>
            </a:r>
            <a:r>
              <a:rPr sz="1350" spc="-40" dirty="0">
                <a:latin typeface="Trebuchet MS"/>
                <a:cs typeface="Trebuchet MS"/>
              </a:rPr>
              <a:t>a</a:t>
            </a:r>
            <a:r>
              <a:rPr sz="1350" spc="-50" dirty="0">
                <a:latin typeface="Trebuchet MS"/>
                <a:cs typeface="Trebuchet MS"/>
              </a:rPr>
              <a:t>rt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2390" y="1502788"/>
            <a:ext cx="0" cy="1002665"/>
          </a:xfrm>
          <a:custGeom>
            <a:avLst/>
            <a:gdLst/>
            <a:ahLst/>
            <a:cxnLst/>
            <a:rect l="l" t="t" r="r" b="b"/>
            <a:pathLst>
              <a:path h="1002664">
                <a:moveTo>
                  <a:pt x="0" y="0"/>
                </a:moveTo>
                <a:lnTo>
                  <a:pt x="1" y="1002417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9408" y="1502788"/>
            <a:ext cx="0" cy="1002665"/>
          </a:xfrm>
          <a:custGeom>
            <a:avLst/>
            <a:gdLst/>
            <a:ahLst/>
            <a:cxnLst/>
            <a:rect l="l" t="t" r="r" b="b"/>
            <a:pathLst>
              <a:path h="1002664">
                <a:moveTo>
                  <a:pt x="0" y="0"/>
                </a:moveTo>
                <a:lnTo>
                  <a:pt x="1" y="1002417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413" y="3102362"/>
            <a:ext cx="8522376" cy="30146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95027" y="3477997"/>
            <a:ext cx="509905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 MT"/>
                <a:cs typeface="Arial MT"/>
              </a:rPr>
              <a:t>weekend/  holiday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482665" y="3904300"/>
            <a:ext cx="57658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Arial MT"/>
                <a:cs typeface="Arial MT"/>
              </a:rPr>
              <a:t>Send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6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6629" y="3948315"/>
            <a:ext cx="47244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Arial MT"/>
                <a:cs typeface="Arial MT"/>
              </a:rPr>
              <a:t>weekday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829" y="3992325"/>
            <a:ext cx="76517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40" dirty="0">
                <a:latin typeface="Arial MT"/>
                <a:cs typeface="Arial MT"/>
              </a:rPr>
              <a:t>Register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6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111" y="4315206"/>
            <a:ext cx="59182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375"/>
              </a:lnSpc>
              <a:spcBef>
                <a:spcPts val="95"/>
              </a:spcBef>
            </a:pPr>
            <a:r>
              <a:rPr sz="1150" spc="-6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  <a:p>
            <a:pPr algn="ctr">
              <a:lnSpc>
                <a:spcPts val="1375"/>
              </a:lnSpc>
            </a:pPr>
            <a:r>
              <a:rPr sz="1150" spc="-45" dirty="0">
                <a:latin typeface="Arial MT"/>
                <a:cs typeface="Arial MT"/>
              </a:rPr>
              <a:t>Received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9470" y="3458113"/>
            <a:ext cx="509905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5"/>
              </a:spcBef>
            </a:pPr>
            <a:r>
              <a:rPr sz="950" spc="-30" dirty="0">
                <a:latin typeface="Arial MT"/>
                <a:cs typeface="Arial MT"/>
              </a:rPr>
              <a:t>weekend/  holiday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2736" y="3884416"/>
            <a:ext cx="41084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Arial MT"/>
                <a:cs typeface="Arial MT"/>
              </a:rPr>
              <a:t>Check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9009" y="4059011"/>
            <a:ext cx="134620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50" spc="-35" dirty="0">
                <a:latin typeface="Arial MT"/>
                <a:cs typeface="Arial MT"/>
              </a:rPr>
              <a:t>Availability</a:t>
            </a:r>
            <a:r>
              <a:rPr sz="1150" spc="-190" dirty="0">
                <a:latin typeface="Arial MT"/>
                <a:cs typeface="Arial MT"/>
              </a:rPr>
              <a:t> </a:t>
            </a:r>
            <a:r>
              <a:rPr sz="1725" spc="-75" baseline="-7246" dirty="0">
                <a:latin typeface="Arial MT"/>
                <a:cs typeface="Arial MT"/>
              </a:rPr>
              <a:t>Response</a:t>
            </a:r>
            <a:endParaRPr sz="1725" baseline="-7246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6894" y="3884416"/>
            <a:ext cx="832485" cy="808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0025" indent="29845"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Arial MT"/>
                <a:cs typeface="Arial MT"/>
              </a:rPr>
              <a:t>Send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45" dirty="0">
                <a:latin typeface="Arial MT"/>
                <a:cs typeface="Arial MT"/>
              </a:rPr>
              <a:t>PO  Response</a:t>
            </a:r>
            <a:endParaRPr sz="1150">
              <a:latin typeface="Arial MT"/>
              <a:cs typeface="Arial MT"/>
            </a:endParaRPr>
          </a:p>
          <a:p>
            <a:pPr marL="384175" algn="ctr">
              <a:lnSpc>
                <a:spcPts val="1375"/>
              </a:lnSpc>
              <a:spcBef>
                <a:spcPts val="650"/>
              </a:spcBef>
            </a:pPr>
            <a:r>
              <a:rPr sz="1150" spc="-6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  <a:p>
            <a:pPr marL="384175" algn="ctr">
              <a:lnSpc>
                <a:spcPts val="1375"/>
              </a:lnSpc>
            </a:pPr>
            <a:r>
              <a:rPr sz="1150" spc="-30" dirty="0">
                <a:latin typeface="Arial MT"/>
                <a:cs typeface="Arial MT"/>
              </a:rPr>
              <a:t>fulfilled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1073" y="3904179"/>
            <a:ext cx="1176020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95"/>
              </a:spcBef>
              <a:tabLst>
                <a:tab pos="649605" algn="l"/>
              </a:tabLst>
            </a:pPr>
            <a:r>
              <a:rPr sz="950" spc="-35" dirty="0">
                <a:latin typeface="Arial MT"/>
                <a:cs typeface="Arial MT"/>
              </a:rPr>
              <a:t>weekday	</a:t>
            </a:r>
            <a:r>
              <a:rPr sz="1150" spc="-50" dirty="0">
                <a:latin typeface="Arial MT"/>
                <a:cs typeface="Arial MT"/>
              </a:rPr>
              <a:t>Check</a:t>
            </a:r>
            <a:endParaRPr sz="1150">
              <a:latin typeface="Arial MT"/>
              <a:cs typeface="Arial MT"/>
            </a:endParaRPr>
          </a:p>
          <a:p>
            <a:pPr marL="521334">
              <a:lnSpc>
                <a:spcPts val="1380"/>
              </a:lnSpc>
            </a:pPr>
            <a:r>
              <a:rPr sz="1150" spc="-35" dirty="0">
                <a:latin typeface="Arial MT"/>
                <a:cs typeface="Arial MT"/>
              </a:rPr>
              <a:t>Availability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07622" y="4277377"/>
            <a:ext cx="448309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375"/>
              </a:lnSpc>
              <a:spcBef>
                <a:spcPts val="95"/>
              </a:spcBef>
            </a:pPr>
            <a:r>
              <a:rPr sz="1150" spc="-6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  <a:p>
            <a:pPr algn="ctr">
              <a:lnSpc>
                <a:spcPts val="1375"/>
              </a:lnSpc>
            </a:pPr>
            <a:r>
              <a:rPr sz="1150" spc="-30" dirty="0">
                <a:latin typeface="Arial MT"/>
                <a:cs typeface="Arial MT"/>
              </a:rPr>
              <a:t>fulfilled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6248" y="4246217"/>
            <a:ext cx="68262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375"/>
              </a:lnSpc>
              <a:spcBef>
                <a:spcPts val="95"/>
              </a:spcBef>
            </a:pPr>
            <a:r>
              <a:rPr sz="1150" spc="-6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  <a:p>
            <a:pPr algn="ctr">
              <a:lnSpc>
                <a:spcPts val="1375"/>
              </a:lnSpc>
            </a:pPr>
            <a:r>
              <a:rPr sz="1150" spc="-40" dirty="0">
                <a:latin typeface="Arial MT"/>
                <a:cs typeface="Arial MT"/>
              </a:rPr>
              <a:t>Registered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4965" y="4325755"/>
            <a:ext cx="63690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 marR="5080" indent="-177800">
              <a:lnSpc>
                <a:spcPct val="100000"/>
              </a:lnSpc>
              <a:spcBef>
                <a:spcPts val="95"/>
              </a:spcBef>
            </a:pPr>
            <a:r>
              <a:rPr sz="1150" spc="-45" dirty="0">
                <a:latin typeface="Arial MT"/>
                <a:cs typeface="Arial MT"/>
              </a:rPr>
              <a:t>Response  </a:t>
            </a:r>
            <a:r>
              <a:rPr sz="1150" spc="-40" dirty="0">
                <a:latin typeface="Arial MT"/>
                <a:cs typeface="Arial MT"/>
              </a:rPr>
              <a:t>sent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4343" y="4952012"/>
            <a:ext cx="765175" cy="37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 marR="5080" indent="-102870">
              <a:lnSpc>
                <a:spcPct val="100800"/>
              </a:lnSpc>
              <a:spcBef>
                <a:spcPts val="95"/>
              </a:spcBef>
            </a:pPr>
            <a:r>
              <a:rPr sz="1150" spc="-30" dirty="0">
                <a:latin typeface="Arial MT"/>
                <a:cs typeface="Arial MT"/>
              </a:rPr>
              <a:t>PO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Change  received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7229" y="5560669"/>
            <a:ext cx="796290" cy="37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7795">
              <a:lnSpc>
                <a:spcPct val="100800"/>
              </a:lnSpc>
              <a:spcBef>
                <a:spcPts val="95"/>
              </a:spcBef>
            </a:pPr>
            <a:r>
              <a:rPr sz="1150" spc="-20" dirty="0">
                <a:latin typeface="Arial MT"/>
                <a:cs typeface="Arial MT"/>
              </a:rPr>
              <a:t>Register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PO  </a:t>
            </a:r>
            <a:r>
              <a:rPr sz="1150" spc="-25" dirty="0">
                <a:latin typeface="Arial MT"/>
                <a:cs typeface="Arial MT"/>
              </a:rPr>
              <a:t>Change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2287" y="4935280"/>
            <a:ext cx="698500" cy="37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marR="5080" indent="-73660">
              <a:lnSpc>
                <a:spcPct val="100800"/>
              </a:lnSpc>
              <a:spcBef>
                <a:spcPts val="95"/>
              </a:spcBef>
            </a:pPr>
            <a:r>
              <a:rPr sz="1150" spc="-40" dirty="0">
                <a:latin typeface="Arial MT"/>
                <a:cs typeface="Arial MT"/>
              </a:rPr>
              <a:t>PO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30" dirty="0">
                <a:latin typeface="Arial MT"/>
                <a:cs typeface="Arial MT"/>
              </a:rPr>
              <a:t>Cancel  received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83338" y="5248309"/>
            <a:ext cx="760095" cy="37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670">
              <a:lnSpc>
                <a:spcPct val="100800"/>
              </a:lnSpc>
              <a:spcBef>
                <a:spcPts val="95"/>
              </a:spcBef>
            </a:pPr>
            <a:r>
              <a:rPr sz="1150" spc="-30" dirty="0">
                <a:latin typeface="Arial MT"/>
                <a:cs typeface="Arial MT"/>
              </a:rPr>
              <a:t>Handle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30" dirty="0">
                <a:latin typeface="Arial MT"/>
                <a:cs typeface="Arial MT"/>
              </a:rPr>
              <a:t>PO  Cancelation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31439" y="5634453"/>
            <a:ext cx="582295" cy="379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150" spc="-4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50" spc="-30" dirty="0">
                <a:latin typeface="Arial MT"/>
                <a:cs typeface="Arial MT"/>
              </a:rPr>
              <a:t>canceled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8480" y="916939"/>
            <a:ext cx="8190230" cy="2533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459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  <a:p>
            <a:pPr marL="25400" marR="17780">
              <a:lnSpc>
                <a:spcPct val="100800"/>
              </a:lnSpc>
              <a:spcBef>
                <a:spcPts val="33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again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our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“PO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Handling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process”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following extension: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if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item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not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available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must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stopped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Thereafter,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notified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further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processed.</a:t>
            </a:r>
            <a:endParaRPr sz="2400">
              <a:latin typeface="Calibri"/>
              <a:cs typeface="Calibri"/>
            </a:endParaRPr>
          </a:p>
          <a:p>
            <a:pPr marL="1804670">
              <a:lnSpc>
                <a:spcPts val="1230"/>
              </a:lnSpc>
              <a:spcBef>
                <a:spcPts val="2095"/>
              </a:spcBef>
            </a:pPr>
            <a:r>
              <a:rPr sz="1150" spc="-45" dirty="0">
                <a:latin typeface="Arial MT"/>
                <a:cs typeface="Arial MT"/>
              </a:rPr>
              <a:t>Handle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60" dirty="0">
                <a:latin typeface="Arial MT"/>
                <a:cs typeface="Arial MT"/>
              </a:rPr>
              <a:t>PO</a:t>
            </a:r>
            <a:endParaRPr sz="1150">
              <a:latin typeface="Arial MT"/>
              <a:cs typeface="Arial MT"/>
            </a:endParaRPr>
          </a:p>
          <a:p>
            <a:pPr marL="2459355">
              <a:lnSpc>
                <a:spcPts val="1230"/>
              </a:lnSpc>
            </a:pPr>
            <a:r>
              <a:rPr sz="1725" spc="-67" baseline="-7246" dirty="0">
                <a:latin typeface="Arial MT"/>
                <a:cs typeface="Arial MT"/>
              </a:rPr>
              <a:t>Next</a:t>
            </a:r>
            <a:r>
              <a:rPr sz="1725" spc="-37" baseline="-7246" dirty="0">
                <a:latin typeface="Arial MT"/>
                <a:cs typeface="Arial MT"/>
              </a:rPr>
              <a:t> </a:t>
            </a:r>
            <a:r>
              <a:rPr sz="1725" spc="-60" baseline="-7246" dirty="0">
                <a:latin typeface="Arial MT"/>
                <a:cs typeface="Arial MT"/>
              </a:rPr>
              <a:t>workin</a:t>
            </a:r>
            <a:r>
              <a:rPr sz="1725" spc="-75" baseline="-7246" dirty="0">
                <a:latin typeface="Arial MT"/>
                <a:cs typeface="Arial MT"/>
              </a:rPr>
              <a:t>g</a:t>
            </a:r>
            <a:r>
              <a:rPr sz="1150" spc="-535" dirty="0">
                <a:latin typeface="Arial MT"/>
                <a:cs typeface="Arial MT"/>
              </a:rPr>
              <a:t>N</a:t>
            </a:r>
            <a:r>
              <a:rPr sz="1725" spc="-254" baseline="-7246" dirty="0">
                <a:latin typeface="Arial MT"/>
                <a:cs typeface="Arial MT"/>
              </a:rPr>
              <a:t>d</a:t>
            </a:r>
            <a:r>
              <a:rPr sz="1150" spc="-520" dirty="0">
                <a:latin typeface="Arial MT"/>
                <a:cs typeface="Arial MT"/>
              </a:rPr>
              <a:t>e</a:t>
            </a:r>
            <a:r>
              <a:rPr sz="1725" spc="-254" baseline="-7246" dirty="0">
                <a:latin typeface="Arial MT"/>
                <a:cs typeface="Arial MT"/>
              </a:rPr>
              <a:t>a</a:t>
            </a:r>
            <a:r>
              <a:rPr sz="1150" spc="-459" dirty="0">
                <a:latin typeface="Arial MT"/>
                <a:cs typeface="Arial MT"/>
              </a:rPr>
              <a:t>x</a:t>
            </a:r>
            <a:r>
              <a:rPr sz="1725" spc="-254" baseline="-7246" dirty="0">
                <a:latin typeface="Arial MT"/>
                <a:cs typeface="Arial MT"/>
              </a:rPr>
              <a:t>y</a:t>
            </a:r>
            <a:r>
              <a:rPr sz="1150" spc="-25" dirty="0">
                <a:latin typeface="Arial MT"/>
                <a:cs typeface="Arial MT"/>
              </a:rPr>
              <a:t>t </a:t>
            </a:r>
            <a:r>
              <a:rPr sz="1150" spc="-40" dirty="0">
                <a:latin typeface="Arial MT"/>
                <a:cs typeface="Arial MT"/>
              </a:rPr>
              <a:t>working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45" dirty="0">
                <a:latin typeface="Arial MT"/>
                <a:cs typeface="Arial MT"/>
              </a:rPr>
              <a:t>day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605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15" dirty="0"/>
              <a:t> </a:t>
            </a:r>
            <a:r>
              <a:rPr spc="-20" dirty="0"/>
              <a:t>exception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251" y="156790"/>
            <a:ext cx="8673615" cy="57392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574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Solution: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15" dirty="0"/>
              <a:t> </a:t>
            </a:r>
            <a:r>
              <a:rPr spc="-20" dirty="0"/>
              <a:t>exception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78785" y="2650064"/>
            <a:ext cx="77216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75" spc="-757" baseline="2645" dirty="0">
                <a:latin typeface="Arial MT"/>
                <a:cs typeface="Arial MT"/>
              </a:rPr>
              <a:t>R</a:t>
            </a:r>
            <a:r>
              <a:rPr sz="1050" spc="-245" dirty="0">
                <a:latin typeface="Arial MT"/>
                <a:cs typeface="Arial MT"/>
              </a:rPr>
              <a:t>R</a:t>
            </a:r>
            <a:r>
              <a:rPr sz="1575" spc="-577" baseline="2645" dirty="0">
                <a:latin typeface="Arial MT"/>
                <a:cs typeface="Arial MT"/>
              </a:rPr>
              <a:t>e</a:t>
            </a:r>
            <a:r>
              <a:rPr sz="1050" spc="-185" dirty="0">
                <a:latin typeface="Arial MT"/>
                <a:cs typeface="Arial MT"/>
              </a:rPr>
              <a:t>e</a:t>
            </a:r>
            <a:r>
              <a:rPr sz="1575" spc="-652" baseline="2645" dirty="0">
                <a:latin typeface="Arial MT"/>
                <a:cs typeface="Arial MT"/>
              </a:rPr>
              <a:t>g</a:t>
            </a:r>
            <a:r>
              <a:rPr sz="1050" spc="-170" dirty="0">
                <a:latin typeface="Arial MT"/>
                <a:cs typeface="Arial MT"/>
              </a:rPr>
              <a:t>g</a:t>
            </a:r>
            <a:r>
              <a:rPr sz="1575" spc="-150" baseline="2645" dirty="0">
                <a:latin typeface="Arial MT"/>
                <a:cs typeface="Arial MT"/>
              </a:rPr>
              <a:t>i</a:t>
            </a:r>
            <a:r>
              <a:rPr sz="1050" spc="-140" dirty="0">
                <a:latin typeface="Arial MT"/>
                <a:cs typeface="Arial MT"/>
              </a:rPr>
              <a:t>i</a:t>
            </a:r>
            <a:r>
              <a:rPr sz="1575" spc="-607" baseline="2645" dirty="0">
                <a:latin typeface="Arial MT"/>
                <a:cs typeface="Arial MT"/>
              </a:rPr>
              <a:t>s</a:t>
            </a:r>
            <a:r>
              <a:rPr sz="1050" spc="-110" dirty="0">
                <a:latin typeface="Arial MT"/>
                <a:cs typeface="Arial MT"/>
              </a:rPr>
              <a:t>s</a:t>
            </a:r>
            <a:r>
              <a:rPr sz="1575" spc="-322" baseline="2645" dirty="0">
                <a:latin typeface="Arial MT"/>
                <a:cs typeface="Arial MT"/>
              </a:rPr>
              <a:t>t</a:t>
            </a:r>
            <a:r>
              <a:rPr sz="1050" spc="-75" dirty="0">
                <a:latin typeface="Arial MT"/>
                <a:cs typeface="Arial MT"/>
              </a:rPr>
              <a:t>t</a:t>
            </a:r>
            <a:r>
              <a:rPr sz="1575" spc="-794" baseline="2645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e</a:t>
            </a:r>
            <a:r>
              <a:rPr sz="1575" spc="-517" baseline="2645" dirty="0">
                <a:latin typeface="Arial MT"/>
                <a:cs typeface="Arial MT"/>
              </a:rPr>
              <a:t>r</a:t>
            </a:r>
            <a:r>
              <a:rPr sz="1050" spc="-20" dirty="0">
                <a:latin typeface="Arial MT"/>
                <a:cs typeface="Arial MT"/>
              </a:rPr>
              <a:t>r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680" dirty="0">
                <a:latin typeface="Arial MT"/>
                <a:cs typeface="Arial MT"/>
              </a:rPr>
              <a:t>P</a:t>
            </a:r>
            <a:r>
              <a:rPr sz="1575" spc="-89" baseline="2645" dirty="0">
                <a:latin typeface="Arial MT"/>
                <a:cs typeface="Arial MT"/>
              </a:rPr>
              <a:t>P</a:t>
            </a:r>
            <a:r>
              <a:rPr sz="1050" spc="-720" dirty="0">
                <a:latin typeface="Arial MT"/>
                <a:cs typeface="Arial MT"/>
              </a:rPr>
              <a:t>O</a:t>
            </a:r>
            <a:r>
              <a:rPr sz="1575" spc="37" baseline="2645" dirty="0">
                <a:latin typeface="Arial MT"/>
                <a:cs typeface="Arial MT"/>
              </a:rPr>
              <a:t>O</a:t>
            </a:r>
            <a:endParaRPr sz="1575" baseline="2645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828" y="2943901"/>
            <a:ext cx="595630" cy="351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50" spc="-380" dirty="0">
                <a:latin typeface="Arial MT"/>
                <a:cs typeface="Arial MT"/>
              </a:rPr>
              <a:t>PPOO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050" spc="-270" dirty="0">
                <a:latin typeface="Arial MT"/>
                <a:cs typeface="Arial MT"/>
              </a:rPr>
              <a:t>RReecceeiivveedd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9166" y="2544653"/>
            <a:ext cx="824865" cy="351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50" spc="-165" dirty="0">
                <a:latin typeface="Arial MT"/>
                <a:cs typeface="Arial MT"/>
              </a:rPr>
              <a:t>CheCchkeck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050" spc="-155" dirty="0">
                <a:latin typeface="Arial MT"/>
                <a:cs typeface="Arial MT"/>
              </a:rPr>
              <a:t>AvaAivlaabiillaitbyility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537" y="2584501"/>
            <a:ext cx="539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10" dirty="0">
                <a:latin typeface="Arial MT"/>
                <a:cs typeface="Arial MT"/>
              </a:rPr>
              <a:t>w</a:t>
            </a:r>
            <a:r>
              <a:rPr sz="900" spc="-210" dirty="0">
                <a:latin typeface="Arial MT"/>
                <a:cs typeface="Arial MT"/>
              </a:rPr>
              <a:t>w</a:t>
            </a:r>
            <a:r>
              <a:rPr sz="850" spc="-210" dirty="0">
                <a:latin typeface="Arial MT"/>
                <a:cs typeface="Arial MT"/>
              </a:rPr>
              <a:t>ee</a:t>
            </a:r>
            <a:r>
              <a:rPr sz="900" spc="-210" dirty="0">
                <a:latin typeface="Arial MT"/>
                <a:cs typeface="Arial MT"/>
              </a:rPr>
              <a:t>e</a:t>
            </a:r>
            <a:r>
              <a:rPr sz="850" spc="-210" dirty="0">
                <a:latin typeface="Arial MT"/>
                <a:cs typeface="Arial MT"/>
              </a:rPr>
              <a:t>k</a:t>
            </a:r>
            <a:r>
              <a:rPr sz="900" spc="-210" dirty="0">
                <a:latin typeface="Arial MT"/>
                <a:cs typeface="Arial MT"/>
              </a:rPr>
              <a:t>e</a:t>
            </a:r>
            <a:r>
              <a:rPr sz="850" spc="-210" dirty="0">
                <a:latin typeface="Arial MT"/>
                <a:cs typeface="Arial MT"/>
              </a:rPr>
              <a:t>d</a:t>
            </a:r>
            <a:r>
              <a:rPr sz="900" spc="-210" dirty="0">
                <a:latin typeface="Arial MT"/>
                <a:cs typeface="Arial MT"/>
              </a:rPr>
              <a:t>k</a:t>
            </a:r>
            <a:r>
              <a:rPr sz="850" spc="-210" dirty="0">
                <a:latin typeface="Arial MT"/>
                <a:cs typeface="Arial MT"/>
              </a:rPr>
              <a:t>a</a:t>
            </a:r>
            <a:r>
              <a:rPr sz="900" spc="-210" dirty="0">
                <a:latin typeface="Arial MT"/>
                <a:cs typeface="Arial MT"/>
              </a:rPr>
              <a:t>d</a:t>
            </a:r>
            <a:r>
              <a:rPr sz="850" spc="-210" dirty="0">
                <a:latin typeface="Arial MT"/>
                <a:cs typeface="Arial MT"/>
              </a:rPr>
              <a:t>y</a:t>
            </a:r>
            <a:r>
              <a:rPr sz="900" spc="-210" dirty="0">
                <a:latin typeface="Arial MT"/>
                <a:cs typeface="Arial MT"/>
              </a:rPr>
              <a:t>ay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3599" y="2908787"/>
            <a:ext cx="701040" cy="351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20"/>
              </a:spcBef>
            </a:pPr>
            <a:r>
              <a:rPr sz="1050" spc="15" dirty="0">
                <a:latin typeface="Arial MT"/>
                <a:cs typeface="Arial MT"/>
              </a:rPr>
              <a:t>PO</a:t>
            </a:r>
            <a:r>
              <a:rPr sz="1050" spc="225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50" spc="-70" dirty="0">
                <a:latin typeface="Arial MT"/>
                <a:cs typeface="Arial MT"/>
              </a:rPr>
              <a:t>fulfillefudlfilled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6076" y="2879961"/>
            <a:ext cx="685800" cy="351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0"/>
              </a:spcBef>
            </a:pPr>
            <a:r>
              <a:rPr sz="1050" spc="-370" dirty="0">
                <a:latin typeface="Arial MT"/>
                <a:cs typeface="Arial MT"/>
              </a:rPr>
              <a:t>PPOO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50" spc="-250" dirty="0">
                <a:latin typeface="Arial MT"/>
                <a:cs typeface="Arial MT"/>
              </a:rPr>
              <a:t>RReeggiisstteerreedd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4201" y="2954144"/>
            <a:ext cx="864235" cy="351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50" spc="-185" dirty="0">
                <a:latin typeface="Arial MT"/>
                <a:cs typeface="Arial MT"/>
              </a:rPr>
              <a:t>RespRoensspeonse</a:t>
            </a:r>
            <a:endParaRPr sz="1050">
              <a:latin typeface="Arial MT"/>
              <a:cs typeface="Arial MT"/>
            </a:endParaRPr>
          </a:p>
          <a:p>
            <a:pPr marL="12065" algn="ctr">
              <a:lnSpc>
                <a:spcPct val="100000"/>
              </a:lnSpc>
              <a:spcBef>
                <a:spcPts val="20"/>
              </a:spcBef>
            </a:pPr>
            <a:r>
              <a:rPr sz="1050" spc="-15" dirty="0">
                <a:latin typeface="Arial MT"/>
                <a:cs typeface="Arial MT"/>
              </a:rPr>
              <a:t>sentsent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7587" y="1973726"/>
            <a:ext cx="548640" cy="34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01099"/>
              </a:lnSpc>
              <a:spcBef>
                <a:spcPts val="95"/>
              </a:spcBef>
            </a:pPr>
            <a:r>
              <a:rPr sz="1050" spc="-25" dirty="0">
                <a:latin typeface="Arial MT"/>
                <a:cs typeface="Arial MT"/>
              </a:rPr>
              <a:t>Items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not  available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4599" y="2544653"/>
            <a:ext cx="1325880" cy="351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 indent="168275">
              <a:lnSpc>
                <a:spcPct val="101099"/>
              </a:lnSpc>
              <a:spcBef>
                <a:spcPts val="110"/>
              </a:spcBef>
            </a:pPr>
            <a:r>
              <a:rPr sz="1050" spc="5" dirty="0">
                <a:latin typeface="Arial MT"/>
                <a:cs typeface="Arial MT"/>
              </a:rPr>
              <a:t>S</a:t>
            </a:r>
            <a:r>
              <a:rPr sz="1050" spc="15" dirty="0">
                <a:latin typeface="Arial MT"/>
                <a:cs typeface="Arial MT"/>
              </a:rPr>
              <a:t>end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</a:t>
            </a:r>
            <a:r>
              <a:rPr sz="1050" spc="-110" dirty="0">
                <a:latin typeface="Arial MT"/>
                <a:cs typeface="Arial MT"/>
              </a:rPr>
              <a:t>O</a:t>
            </a:r>
            <a:r>
              <a:rPr sz="1050" spc="-30" dirty="0">
                <a:latin typeface="Arial MT"/>
                <a:cs typeface="Arial MT"/>
              </a:rPr>
              <a:t>Send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PO  </a:t>
            </a:r>
            <a:r>
              <a:rPr sz="1575" spc="-22" baseline="-29100" dirty="0">
                <a:latin typeface="Arial MT"/>
                <a:cs typeface="Arial MT"/>
              </a:rPr>
              <a:t>It</a:t>
            </a:r>
            <a:r>
              <a:rPr sz="1575" spc="-89" baseline="-29100" dirty="0">
                <a:latin typeface="Arial MT"/>
                <a:cs typeface="Arial MT"/>
              </a:rPr>
              <a:t>e</a:t>
            </a:r>
            <a:r>
              <a:rPr sz="1050" spc="-735" dirty="0">
                <a:latin typeface="Arial MT"/>
                <a:cs typeface="Arial MT"/>
              </a:rPr>
              <a:t>R</a:t>
            </a:r>
            <a:r>
              <a:rPr sz="1575" spc="-195" baseline="-29100" dirty="0">
                <a:latin typeface="Arial MT"/>
                <a:cs typeface="Arial MT"/>
              </a:rPr>
              <a:t>m</a:t>
            </a:r>
            <a:r>
              <a:rPr sz="1050" spc="-505" dirty="0">
                <a:latin typeface="Arial MT"/>
                <a:cs typeface="Arial MT"/>
              </a:rPr>
              <a:t>e</a:t>
            </a:r>
            <a:r>
              <a:rPr sz="1575" spc="-7" baseline="-29100" dirty="0">
                <a:latin typeface="Arial MT"/>
                <a:cs typeface="Arial MT"/>
              </a:rPr>
              <a:t>s</a:t>
            </a:r>
            <a:r>
              <a:rPr sz="1050" spc="15" dirty="0">
                <a:latin typeface="Arial MT"/>
                <a:cs typeface="Arial MT"/>
              </a:rPr>
              <a:t>s</a:t>
            </a:r>
            <a:r>
              <a:rPr sz="1050" spc="-15" dirty="0">
                <a:latin typeface="Arial MT"/>
                <a:cs typeface="Arial MT"/>
              </a:rPr>
              <a:t>p</a:t>
            </a:r>
            <a:r>
              <a:rPr sz="1050" spc="15" dirty="0">
                <a:latin typeface="Arial MT"/>
                <a:cs typeface="Arial MT"/>
              </a:rPr>
              <a:t>on</a:t>
            </a:r>
            <a:r>
              <a:rPr sz="1050" spc="-5" dirty="0">
                <a:latin typeface="Arial MT"/>
                <a:cs typeface="Arial MT"/>
              </a:rPr>
              <a:t>s</a:t>
            </a:r>
            <a:r>
              <a:rPr sz="1050" spc="-745" dirty="0">
                <a:latin typeface="Arial MT"/>
                <a:cs typeface="Arial MT"/>
              </a:rPr>
              <a:t>R</a:t>
            </a:r>
            <a:r>
              <a:rPr sz="1050" spc="15" dirty="0">
                <a:latin typeface="Arial MT"/>
                <a:cs typeface="Arial MT"/>
              </a:rPr>
              <a:t>e</a:t>
            </a:r>
            <a:r>
              <a:rPr sz="1050" spc="-190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esponse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4374" y="2939686"/>
            <a:ext cx="52768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25" dirty="0">
                <a:latin typeface="Arial MT"/>
                <a:cs typeface="Arial MT"/>
              </a:rPr>
              <a:t>available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568" y="3554789"/>
            <a:ext cx="716915" cy="35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 marR="5080" indent="-95885">
              <a:lnSpc>
                <a:spcPct val="103200"/>
              </a:lnSpc>
              <a:spcBef>
                <a:spcPts val="90"/>
              </a:spcBef>
            </a:pPr>
            <a:r>
              <a:rPr sz="1050" spc="-10" dirty="0">
                <a:latin typeface="Arial MT"/>
                <a:cs typeface="Arial MT"/>
              </a:rPr>
              <a:t>PO</a:t>
            </a:r>
            <a:r>
              <a:rPr sz="1050" spc="-5" dirty="0">
                <a:latin typeface="Arial MT"/>
                <a:cs typeface="Arial MT"/>
              </a:rPr>
              <a:t> Change  received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7336" y="4123568"/>
            <a:ext cx="746125" cy="35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970" marR="5080" indent="-128905">
              <a:lnSpc>
                <a:spcPct val="103200"/>
              </a:lnSpc>
              <a:spcBef>
                <a:spcPts val="90"/>
              </a:spcBef>
            </a:pPr>
            <a:r>
              <a:rPr sz="1050" spc="-5" dirty="0">
                <a:latin typeface="Arial MT"/>
                <a:cs typeface="Arial MT"/>
              </a:rPr>
              <a:t>Register PO  Change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2638" y="3550300"/>
            <a:ext cx="654050" cy="35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280" marR="5080" indent="-69215">
              <a:lnSpc>
                <a:spcPct val="103200"/>
              </a:lnSpc>
              <a:spcBef>
                <a:spcPts val="90"/>
              </a:spcBef>
            </a:pPr>
            <a:r>
              <a:rPr sz="1050" spc="-20" dirty="0">
                <a:latin typeface="Arial MT"/>
                <a:cs typeface="Arial MT"/>
              </a:rPr>
              <a:t>PO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Cancel  received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4997" y="3842819"/>
            <a:ext cx="711835" cy="35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765">
              <a:lnSpc>
                <a:spcPct val="103200"/>
              </a:lnSpc>
              <a:spcBef>
                <a:spcPts val="90"/>
              </a:spcBef>
            </a:pPr>
            <a:r>
              <a:rPr sz="1050" spc="-15" dirty="0">
                <a:latin typeface="Arial MT"/>
                <a:cs typeface="Arial MT"/>
              </a:rPr>
              <a:t>Handle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PO  Cancelation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0978" y="4203663"/>
            <a:ext cx="546100" cy="356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050" spc="-20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050" spc="-15" dirty="0">
                <a:latin typeface="Arial MT"/>
                <a:cs typeface="Arial MT"/>
              </a:rPr>
              <a:t>canceled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7720" y="3538504"/>
            <a:ext cx="55816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 marR="5080" indent="-10795">
              <a:lnSpc>
                <a:spcPct val="103499"/>
              </a:lnSpc>
              <a:spcBef>
                <a:spcPts val="90"/>
              </a:spcBef>
            </a:pPr>
            <a:r>
              <a:rPr sz="1050" spc="-15" dirty="0">
                <a:latin typeface="Arial MT"/>
                <a:cs typeface="Arial MT"/>
              </a:rPr>
              <a:t>Items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not  available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9184" y="4231628"/>
            <a:ext cx="66611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185" marR="5080" indent="-198120">
              <a:lnSpc>
                <a:spcPct val="103499"/>
              </a:lnSpc>
              <a:spcBef>
                <a:spcPts val="90"/>
              </a:spcBef>
            </a:pPr>
            <a:r>
              <a:rPr sz="1050" spc="-15" dirty="0">
                <a:latin typeface="Arial MT"/>
                <a:cs typeface="Arial MT"/>
              </a:rPr>
              <a:t>Notification  sent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8865" y="4796028"/>
            <a:ext cx="2517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Must catch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error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-10" dirty="0">
                <a:latin typeface="Calibri"/>
                <a:cs typeface="Calibri"/>
              </a:rPr>
              <a:t> thrown from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1571" y="239267"/>
            <a:ext cx="2410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Throwing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catching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 events must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same </a:t>
            </a:r>
            <a:r>
              <a:rPr sz="2000" spc="-5" dirty="0">
                <a:latin typeface="Calibri"/>
                <a:cs typeface="Calibri"/>
              </a:rPr>
              <a:t>label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7506" y="956564"/>
            <a:ext cx="403669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  <a:p>
            <a:pPr marR="297815" algn="ctr">
              <a:lnSpc>
                <a:spcPct val="100000"/>
              </a:lnSpc>
              <a:spcBef>
                <a:spcPts val="2039"/>
              </a:spcBef>
            </a:pPr>
            <a:r>
              <a:rPr sz="1050" spc="-30" dirty="0">
                <a:latin typeface="Arial MT"/>
                <a:cs typeface="Arial MT"/>
              </a:rPr>
              <a:t>Handle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marR="307975" algn="ctr">
              <a:lnSpc>
                <a:spcPts val="1150"/>
              </a:lnSpc>
              <a:spcBef>
                <a:spcPts val="675"/>
              </a:spcBef>
            </a:pPr>
            <a:r>
              <a:rPr sz="1050" spc="15" dirty="0">
                <a:latin typeface="Arial MT"/>
                <a:cs typeface="Arial MT"/>
              </a:rPr>
              <a:t>Ha</a:t>
            </a:r>
            <a:r>
              <a:rPr sz="1050" spc="-15" dirty="0">
                <a:latin typeface="Arial MT"/>
                <a:cs typeface="Arial MT"/>
              </a:rPr>
              <a:t>n</a:t>
            </a:r>
            <a:r>
              <a:rPr sz="1050" spc="15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l</a:t>
            </a:r>
            <a:r>
              <a:rPr sz="1050" spc="15" dirty="0">
                <a:latin typeface="Arial MT"/>
                <a:cs typeface="Arial MT"/>
              </a:rPr>
              <a:t>e</a:t>
            </a:r>
            <a:r>
              <a:rPr sz="1050" spc="10" dirty="0">
                <a:latin typeface="Arial MT"/>
                <a:cs typeface="Arial MT"/>
              </a:rPr>
              <a:t> P</a:t>
            </a:r>
            <a:r>
              <a:rPr sz="1050" spc="25" dirty="0">
                <a:latin typeface="Arial MT"/>
                <a:cs typeface="Arial MT"/>
              </a:rPr>
              <a:t>O</a:t>
            </a:r>
            <a:endParaRPr sz="1050">
              <a:latin typeface="Arial MT"/>
              <a:cs typeface="Arial MT"/>
            </a:endParaRPr>
          </a:p>
          <a:p>
            <a:pPr marL="2889885" algn="ctr">
              <a:lnSpc>
                <a:spcPts val="1150"/>
              </a:lnSpc>
            </a:pPr>
            <a:r>
              <a:rPr sz="1050" spc="-180" dirty="0">
                <a:latin typeface="Arial MT"/>
                <a:cs typeface="Arial MT"/>
              </a:rPr>
              <a:t>N</a:t>
            </a:r>
            <a:r>
              <a:rPr sz="1575" spc="-922" baseline="2645" dirty="0">
                <a:latin typeface="Arial MT"/>
                <a:cs typeface="Arial MT"/>
              </a:rPr>
              <a:t>N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-450" dirty="0">
                <a:latin typeface="Arial MT"/>
                <a:cs typeface="Arial MT"/>
              </a:rPr>
              <a:t>x</a:t>
            </a:r>
            <a:r>
              <a:rPr sz="1575" spc="-247" baseline="2645" dirty="0">
                <a:latin typeface="Arial MT"/>
                <a:cs typeface="Arial MT"/>
              </a:rPr>
              <a:t>e</a:t>
            </a:r>
            <a:r>
              <a:rPr sz="1050" spc="-114" dirty="0">
                <a:latin typeface="Arial MT"/>
                <a:cs typeface="Arial MT"/>
              </a:rPr>
              <a:t>t</a:t>
            </a:r>
            <a:r>
              <a:rPr sz="1575" spc="-232" baseline="2645" dirty="0">
                <a:latin typeface="Arial MT"/>
                <a:cs typeface="Arial MT"/>
              </a:rPr>
              <a:t>x</a:t>
            </a:r>
            <a:r>
              <a:rPr sz="1050" spc="-595" dirty="0">
                <a:latin typeface="Arial MT"/>
                <a:cs typeface="Arial MT"/>
              </a:rPr>
              <a:t>w</a:t>
            </a:r>
            <a:r>
              <a:rPr sz="1575" spc="7" baseline="2645" dirty="0">
                <a:latin typeface="Arial MT"/>
                <a:cs typeface="Arial MT"/>
              </a:rPr>
              <a:t>t</a:t>
            </a:r>
            <a:r>
              <a:rPr sz="1575" spc="-60" baseline="2645" dirty="0">
                <a:latin typeface="Arial MT"/>
                <a:cs typeface="Arial MT"/>
              </a:rPr>
              <a:t> </a:t>
            </a:r>
            <a:r>
              <a:rPr sz="1050" spc="-575" dirty="0">
                <a:latin typeface="Arial MT"/>
                <a:cs typeface="Arial MT"/>
              </a:rPr>
              <a:t>o</a:t>
            </a:r>
            <a:r>
              <a:rPr sz="1575" spc="-330" baseline="2645" dirty="0">
                <a:latin typeface="Arial MT"/>
                <a:cs typeface="Arial MT"/>
              </a:rPr>
              <a:t>w</a:t>
            </a:r>
            <a:r>
              <a:rPr sz="1050" spc="-114" dirty="0">
                <a:latin typeface="Arial MT"/>
                <a:cs typeface="Arial MT"/>
              </a:rPr>
              <a:t>r</a:t>
            </a:r>
            <a:r>
              <a:rPr sz="1575" spc="-750" baseline="2645" dirty="0">
                <a:latin typeface="Arial MT"/>
                <a:cs typeface="Arial MT"/>
              </a:rPr>
              <a:t>o</a:t>
            </a:r>
            <a:r>
              <a:rPr sz="1050" spc="-25" dirty="0">
                <a:latin typeface="Arial MT"/>
                <a:cs typeface="Arial MT"/>
              </a:rPr>
              <a:t>k</a:t>
            </a:r>
            <a:r>
              <a:rPr sz="1050" spc="-225" dirty="0">
                <a:latin typeface="Arial MT"/>
                <a:cs typeface="Arial MT"/>
              </a:rPr>
              <a:t>i</a:t>
            </a:r>
            <a:r>
              <a:rPr sz="1575" spc="-217" baseline="2645" dirty="0">
                <a:latin typeface="Arial MT"/>
                <a:cs typeface="Arial MT"/>
              </a:rPr>
              <a:t>r</a:t>
            </a:r>
            <a:r>
              <a:rPr sz="1050" spc="-430" dirty="0">
                <a:latin typeface="Arial MT"/>
                <a:cs typeface="Arial MT"/>
              </a:rPr>
              <a:t>n</a:t>
            </a:r>
            <a:r>
              <a:rPr sz="1575" spc="-202" baseline="2645" dirty="0">
                <a:latin typeface="Arial MT"/>
                <a:cs typeface="Arial MT"/>
              </a:rPr>
              <a:t>k</a:t>
            </a:r>
            <a:r>
              <a:rPr sz="1050" spc="-445" dirty="0">
                <a:latin typeface="Arial MT"/>
                <a:cs typeface="Arial MT"/>
              </a:rPr>
              <a:t>g</a:t>
            </a:r>
            <a:r>
              <a:rPr sz="1575" spc="-7" baseline="2645" dirty="0">
                <a:latin typeface="Arial MT"/>
                <a:cs typeface="Arial MT"/>
              </a:rPr>
              <a:t>i</a:t>
            </a:r>
            <a:r>
              <a:rPr sz="1575" spc="-202" baseline="2645" dirty="0">
                <a:latin typeface="Arial MT"/>
                <a:cs typeface="Arial MT"/>
              </a:rPr>
              <a:t>n</a:t>
            </a:r>
            <a:r>
              <a:rPr sz="1050" spc="-470" dirty="0">
                <a:latin typeface="Arial MT"/>
                <a:cs typeface="Arial MT"/>
              </a:rPr>
              <a:t>d</a:t>
            </a:r>
            <a:r>
              <a:rPr sz="1575" spc="-232" baseline="2645" dirty="0">
                <a:latin typeface="Arial MT"/>
                <a:cs typeface="Arial MT"/>
              </a:rPr>
              <a:t>g</a:t>
            </a:r>
            <a:r>
              <a:rPr sz="1050" spc="-114" dirty="0">
                <a:latin typeface="Arial MT"/>
                <a:cs typeface="Arial MT"/>
              </a:rPr>
              <a:t>a</a:t>
            </a:r>
            <a:r>
              <a:rPr sz="1575" spc="-757" baseline="2645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y</a:t>
            </a:r>
            <a:r>
              <a:rPr sz="1575" spc="-22" baseline="2645" dirty="0">
                <a:latin typeface="Arial MT"/>
                <a:cs typeface="Arial MT"/>
              </a:rPr>
              <a:t>a</a:t>
            </a:r>
            <a:r>
              <a:rPr sz="1575" spc="22" baseline="2645" dirty="0">
                <a:latin typeface="Arial MT"/>
                <a:cs typeface="Arial MT"/>
              </a:rPr>
              <a:t>y</a:t>
            </a:r>
            <a:endParaRPr sz="1575" baseline="2645">
              <a:latin typeface="Arial MT"/>
              <a:cs typeface="Arial MT"/>
            </a:endParaRPr>
          </a:p>
          <a:p>
            <a:pPr marL="852169" algn="ctr">
              <a:lnSpc>
                <a:spcPts val="1070"/>
              </a:lnSpc>
              <a:spcBef>
                <a:spcPts val="229"/>
              </a:spcBef>
            </a:pPr>
            <a:r>
              <a:rPr sz="850" spc="-465" dirty="0">
                <a:latin typeface="Arial MT"/>
                <a:cs typeface="Arial MT"/>
              </a:rPr>
              <a:t>w</a:t>
            </a:r>
            <a:r>
              <a:rPr sz="1350" spc="-307" baseline="3086" dirty="0">
                <a:latin typeface="Arial MT"/>
                <a:cs typeface="Arial MT"/>
              </a:rPr>
              <a:t>w</a:t>
            </a:r>
            <a:r>
              <a:rPr sz="850" spc="-285" dirty="0">
                <a:latin typeface="Arial MT"/>
                <a:cs typeface="Arial MT"/>
              </a:rPr>
              <a:t>e</a:t>
            </a:r>
            <a:r>
              <a:rPr sz="1350" spc="-352" baseline="3086" dirty="0">
                <a:latin typeface="Arial MT"/>
                <a:cs typeface="Arial MT"/>
              </a:rPr>
              <a:t>e</a:t>
            </a:r>
            <a:r>
              <a:rPr sz="850" spc="-240" dirty="0">
                <a:latin typeface="Arial MT"/>
                <a:cs typeface="Arial MT"/>
              </a:rPr>
              <a:t>e</a:t>
            </a:r>
            <a:r>
              <a:rPr sz="1350" spc="-419" baseline="3086" dirty="0">
                <a:latin typeface="Arial MT"/>
                <a:cs typeface="Arial MT"/>
              </a:rPr>
              <a:t>e</a:t>
            </a:r>
            <a:r>
              <a:rPr sz="850" spc="-150" dirty="0">
                <a:latin typeface="Arial MT"/>
                <a:cs typeface="Arial MT"/>
              </a:rPr>
              <a:t>k</a:t>
            </a:r>
            <a:r>
              <a:rPr sz="1350" spc="-480" baseline="3086" dirty="0">
                <a:latin typeface="Arial MT"/>
                <a:cs typeface="Arial MT"/>
              </a:rPr>
              <a:t>k</a:t>
            </a:r>
            <a:r>
              <a:rPr sz="850" spc="-175" dirty="0">
                <a:latin typeface="Arial MT"/>
                <a:cs typeface="Arial MT"/>
              </a:rPr>
              <a:t>e</a:t>
            </a:r>
            <a:r>
              <a:rPr sz="1350" spc="-517" baseline="3086" dirty="0">
                <a:latin typeface="Arial MT"/>
                <a:cs typeface="Arial MT"/>
              </a:rPr>
              <a:t>e</a:t>
            </a:r>
            <a:r>
              <a:rPr sz="850" spc="-130" dirty="0">
                <a:latin typeface="Arial MT"/>
                <a:cs typeface="Arial MT"/>
              </a:rPr>
              <a:t>n</a:t>
            </a:r>
            <a:r>
              <a:rPr sz="1350" spc="-585" baseline="3086" dirty="0">
                <a:latin typeface="Arial MT"/>
                <a:cs typeface="Arial MT"/>
              </a:rPr>
              <a:t>n</a:t>
            </a:r>
            <a:r>
              <a:rPr sz="850" spc="-120" dirty="0">
                <a:latin typeface="Arial MT"/>
                <a:cs typeface="Arial MT"/>
              </a:rPr>
              <a:t>d</a:t>
            </a:r>
            <a:r>
              <a:rPr sz="1350" spc="-600" baseline="3086" dirty="0">
                <a:latin typeface="Arial MT"/>
                <a:cs typeface="Arial MT"/>
              </a:rPr>
              <a:t>d</a:t>
            </a:r>
            <a:r>
              <a:rPr sz="850" spc="-5" dirty="0">
                <a:latin typeface="Arial MT"/>
                <a:cs typeface="Arial MT"/>
              </a:rPr>
              <a:t>/</a:t>
            </a:r>
            <a:r>
              <a:rPr sz="850" spc="-65" dirty="0">
                <a:latin typeface="Arial MT"/>
                <a:cs typeface="Arial MT"/>
              </a:rPr>
              <a:t> </a:t>
            </a:r>
            <a:r>
              <a:rPr sz="1350" baseline="3086" dirty="0">
                <a:latin typeface="Arial MT"/>
                <a:cs typeface="Arial MT"/>
              </a:rPr>
              <a:t>/</a:t>
            </a:r>
            <a:endParaRPr sz="1350" baseline="3086">
              <a:latin typeface="Arial MT"/>
              <a:cs typeface="Arial MT"/>
            </a:endParaRPr>
          </a:p>
          <a:p>
            <a:pPr marL="848994" algn="ctr">
              <a:lnSpc>
                <a:spcPts val="1070"/>
              </a:lnSpc>
            </a:pPr>
            <a:r>
              <a:rPr sz="850" spc="-185" dirty="0">
                <a:latin typeface="Arial MT"/>
                <a:cs typeface="Arial MT"/>
              </a:rPr>
              <a:t>h</a:t>
            </a:r>
            <a:r>
              <a:rPr sz="900" spc="-185" dirty="0">
                <a:latin typeface="Arial MT"/>
                <a:cs typeface="Arial MT"/>
              </a:rPr>
              <a:t>h</a:t>
            </a:r>
            <a:r>
              <a:rPr sz="850" spc="-185" dirty="0">
                <a:latin typeface="Arial MT"/>
                <a:cs typeface="Arial MT"/>
              </a:rPr>
              <a:t>o</a:t>
            </a:r>
            <a:r>
              <a:rPr sz="900" spc="-185" dirty="0">
                <a:latin typeface="Arial MT"/>
                <a:cs typeface="Arial MT"/>
              </a:rPr>
              <a:t>o</a:t>
            </a:r>
            <a:r>
              <a:rPr sz="850" spc="-185" dirty="0">
                <a:latin typeface="Arial MT"/>
                <a:cs typeface="Arial MT"/>
              </a:rPr>
              <a:t>li</a:t>
            </a:r>
            <a:r>
              <a:rPr sz="900" spc="-185" dirty="0">
                <a:latin typeface="Arial MT"/>
                <a:cs typeface="Arial MT"/>
              </a:rPr>
              <a:t>l</a:t>
            </a:r>
            <a:r>
              <a:rPr sz="850" spc="-185" dirty="0">
                <a:latin typeface="Arial MT"/>
                <a:cs typeface="Arial MT"/>
              </a:rPr>
              <a:t>d</a:t>
            </a:r>
            <a:r>
              <a:rPr sz="900" spc="-185" dirty="0">
                <a:latin typeface="Arial MT"/>
                <a:cs typeface="Arial MT"/>
              </a:rPr>
              <a:t>id</a:t>
            </a:r>
            <a:r>
              <a:rPr sz="850" spc="-185" dirty="0">
                <a:latin typeface="Arial MT"/>
                <a:cs typeface="Arial MT"/>
              </a:rPr>
              <a:t>a</a:t>
            </a:r>
            <a:r>
              <a:rPr sz="900" spc="-185" dirty="0">
                <a:latin typeface="Arial MT"/>
                <a:cs typeface="Arial MT"/>
              </a:rPr>
              <a:t>a</a:t>
            </a:r>
            <a:r>
              <a:rPr sz="850" spc="-185" dirty="0">
                <a:latin typeface="Arial MT"/>
                <a:cs typeface="Arial MT"/>
              </a:rPr>
              <a:t>y</a:t>
            </a:r>
            <a:r>
              <a:rPr sz="900" spc="-185" dirty="0">
                <a:latin typeface="Arial MT"/>
                <a:cs typeface="Arial MT"/>
              </a:rPr>
              <a:t>y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652" y="929132"/>
            <a:ext cx="7381240" cy="45516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1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Order-to-transportation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quote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wholesale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confirmed,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supplier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transmits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carrier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preparation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transportation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quote. 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prepare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quote, 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carrier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compute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route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plan (including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track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points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traversed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travel)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estimate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trailer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usage.</a:t>
            </a:r>
            <a:endParaRPr sz="2400">
              <a:latin typeface="Calibri"/>
              <a:cs typeface="Calibri"/>
            </a:endParaRPr>
          </a:p>
          <a:p>
            <a:pPr marL="12700" marR="81915">
              <a:lnSpc>
                <a:spcPct val="100600"/>
              </a:lnSpc>
              <a:spcBef>
                <a:spcPts val="560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contract,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wholesale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orders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dispatched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within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days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from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order.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implies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transportation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quotes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prepared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within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48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hours </a:t>
            </a:r>
            <a:r>
              <a:rPr sz="2400" spc="-5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receipt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order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contract.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199" y="373380"/>
            <a:ext cx="4234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</a:t>
            </a:r>
            <a:r>
              <a:rPr spc="-30" dirty="0"/>
              <a:t> </a:t>
            </a:r>
            <a:r>
              <a:rPr dirty="0"/>
              <a:t>activity</a:t>
            </a:r>
            <a:r>
              <a:rPr spc="-35" dirty="0"/>
              <a:t> </a:t>
            </a:r>
            <a:r>
              <a:rPr dirty="0"/>
              <a:t>timeout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246041"/>
            <a:ext cx="4737735" cy="11017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pc="-5" dirty="0"/>
              <a:t>Solution:</a:t>
            </a:r>
            <a:r>
              <a:rPr spc="-10" dirty="0"/>
              <a:t> </a:t>
            </a:r>
            <a:r>
              <a:rPr dirty="0"/>
              <a:t>activity</a:t>
            </a:r>
            <a:r>
              <a:rPr spc="-15" dirty="0"/>
              <a:t> </a:t>
            </a:r>
            <a:r>
              <a:rPr spc="-5" dirty="0"/>
              <a:t>timeout</a:t>
            </a:r>
          </a:p>
          <a:p>
            <a:pPr marL="887730">
              <a:lnSpc>
                <a:spcPct val="100000"/>
              </a:lnSpc>
              <a:spcBef>
                <a:spcPts val="75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Order-to-transportation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quote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588" y="1484034"/>
            <a:ext cx="6748010" cy="514592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96" y="288036"/>
            <a:ext cx="5953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More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PO </a:t>
            </a:r>
            <a:r>
              <a:rPr dirty="0"/>
              <a:t>handling</a:t>
            </a:r>
            <a:r>
              <a:rPr spc="-5" dirty="0"/>
              <a:t> </a:t>
            </a:r>
            <a:r>
              <a:rPr spc="-15" dirty="0"/>
              <a:t>example…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9244" y="5034788"/>
            <a:ext cx="7750809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customer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change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registration.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received,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it is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just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registered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735" y="1350945"/>
            <a:ext cx="8528210" cy="31562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41699" y="2434876"/>
            <a:ext cx="7105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45" dirty="0">
                <a:latin typeface="Arial MT"/>
                <a:cs typeface="Arial MT"/>
              </a:rPr>
              <a:t>Re</a:t>
            </a:r>
            <a:r>
              <a:rPr sz="1050" spc="-60" dirty="0">
                <a:latin typeface="Arial MT"/>
                <a:cs typeface="Arial MT"/>
              </a:rPr>
              <a:t>g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-25" dirty="0">
                <a:latin typeface="Arial MT"/>
                <a:cs typeface="Arial MT"/>
              </a:rPr>
              <a:t>st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-20" dirty="0">
                <a:latin typeface="Arial MT"/>
                <a:cs typeface="Arial MT"/>
              </a:rPr>
              <a:t>r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P</a:t>
            </a:r>
            <a:r>
              <a:rPr sz="1050" spc="-45" dirty="0">
                <a:latin typeface="Arial MT"/>
                <a:cs typeface="Arial MT"/>
              </a:rPr>
              <a:t>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89167" y="2725088"/>
            <a:ext cx="5480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sz="1050" spc="-60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ts val="1260"/>
              </a:lnSpc>
            </a:pPr>
            <a:r>
              <a:rPr sz="1050" spc="-40" dirty="0">
                <a:latin typeface="Arial MT"/>
                <a:cs typeface="Arial MT"/>
              </a:rPr>
              <a:t>Received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9447" y="1750742"/>
            <a:ext cx="9848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5" dirty="0">
                <a:latin typeface="Arial MT"/>
                <a:cs typeface="Arial MT"/>
              </a:rPr>
              <a:t>N</a:t>
            </a:r>
            <a:r>
              <a:rPr sz="1050" spc="-30" dirty="0">
                <a:latin typeface="Arial MT"/>
                <a:cs typeface="Arial MT"/>
              </a:rPr>
              <a:t>ext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w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spc="-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k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-65" dirty="0">
                <a:latin typeface="Arial MT"/>
                <a:cs typeface="Arial MT"/>
              </a:rPr>
              <a:t>n</a:t>
            </a:r>
            <a:r>
              <a:rPr sz="1050" spc="-35" dirty="0">
                <a:latin typeface="Arial MT"/>
                <a:cs typeface="Arial MT"/>
              </a:rPr>
              <a:t>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d</a:t>
            </a:r>
            <a:r>
              <a:rPr sz="1050" spc="-65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7461" y="1939702"/>
            <a:ext cx="4730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485" marR="5080" indent="-58419">
              <a:lnSpc>
                <a:spcPct val="102699"/>
              </a:lnSpc>
              <a:spcBef>
                <a:spcPts val="110"/>
              </a:spcBef>
            </a:pPr>
            <a:r>
              <a:rPr sz="850" spc="-30" dirty="0">
                <a:latin typeface="Arial MT"/>
                <a:cs typeface="Arial MT"/>
              </a:rPr>
              <a:t>w</a:t>
            </a:r>
            <a:r>
              <a:rPr sz="850" spc="-15" dirty="0">
                <a:latin typeface="Arial MT"/>
                <a:cs typeface="Arial MT"/>
              </a:rPr>
              <a:t>ee</a:t>
            </a:r>
            <a:r>
              <a:rPr sz="850" spc="-30" dirty="0">
                <a:latin typeface="Arial MT"/>
                <a:cs typeface="Arial MT"/>
              </a:rPr>
              <a:t>k</a:t>
            </a:r>
            <a:r>
              <a:rPr sz="850" spc="-15" dirty="0">
                <a:latin typeface="Arial MT"/>
                <a:cs typeface="Arial MT"/>
              </a:rPr>
              <a:t>e</a:t>
            </a:r>
            <a:r>
              <a:rPr sz="850" spc="-45" dirty="0">
                <a:latin typeface="Arial MT"/>
                <a:cs typeface="Arial MT"/>
              </a:rPr>
              <a:t>n</a:t>
            </a:r>
            <a:r>
              <a:rPr sz="850" spc="-5" dirty="0">
                <a:latin typeface="Arial MT"/>
                <a:cs typeface="Arial MT"/>
              </a:rPr>
              <a:t>d/  </a:t>
            </a:r>
            <a:r>
              <a:rPr sz="850" spc="-15" dirty="0">
                <a:latin typeface="Arial MT"/>
                <a:cs typeface="Arial MT"/>
              </a:rPr>
              <a:t>holiday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4745" y="2331100"/>
            <a:ext cx="6159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110">
              <a:lnSpc>
                <a:spcPct val="100000"/>
              </a:lnSpc>
              <a:spcBef>
                <a:spcPts val="100"/>
              </a:spcBef>
            </a:pPr>
            <a:r>
              <a:rPr sz="1050" spc="-40" dirty="0">
                <a:latin typeface="Arial MT"/>
                <a:cs typeface="Arial MT"/>
              </a:rPr>
              <a:t>Check 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va</a:t>
            </a:r>
            <a:r>
              <a:rPr sz="1050" spc="-20" dirty="0">
                <a:latin typeface="Arial MT"/>
                <a:cs typeface="Arial MT"/>
              </a:rPr>
              <a:t>il</a:t>
            </a:r>
            <a:r>
              <a:rPr sz="1050" spc="-35" dirty="0">
                <a:latin typeface="Arial MT"/>
                <a:cs typeface="Arial MT"/>
              </a:rPr>
              <a:t>a</a:t>
            </a:r>
            <a:r>
              <a:rPr sz="1050" spc="-65" dirty="0">
                <a:latin typeface="Arial MT"/>
                <a:cs typeface="Arial MT"/>
              </a:rPr>
              <a:t>b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10" dirty="0">
                <a:latin typeface="Arial MT"/>
                <a:cs typeface="Arial MT"/>
              </a:rPr>
              <a:t>l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-50" dirty="0">
                <a:latin typeface="Arial MT"/>
                <a:cs typeface="Arial MT"/>
              </a:rPr>
              <a:t>t</a:t>
            </a:r>
            <a:r>
              <a:rPr sz="1050" spc="-30" dirty="0">
                <a:latin typeface="Arial MT"/>
                <a:cs typeface="Arial MT"/>
              </a:rPr>
              <a:t>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0517" y="2331100"/>
            <a:ext cx="5911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050" spc="-55" dirty="0">
                <a:latin typeface="Arial MT"/>
                <a:cs typeface="Arial MT"/>
              </a:rPr>
              <a:t>S</a:t>
            </a:r>
            <a:r>
              <a:rPr sz="1050" spc="-35" dirty="0">
                <a:latin typeface="Arial MT"/>
                <a:cs typeface="Arial MT"/>
              </a:rPr>
              <a:t>end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O  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es</a:t>
            </a:r>
            <a:r>
              <a:rPr sz="1050" spc="-65" dirty="0">
                <a:latin typeface="Arial MT"/>
                <a:cs typeface="Arial MT"/>
              </a:rPr>
              <a:t>p</a:t>
            </a:r>
            <a:r>
              <a:rPr sz="1050" spc="-35" dirty="0">
                <a:latin typeface="Arial MT"/>
                <a:cs typeface="Arial MT"/>
              </a:rPr>
              <a:t>onse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035" y="2369946"/>
            <a:ext cx="43688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30" dirty="0">
                <a:latin typeface="Arial MT"/>
                <a:cs typeface="Arial MT"/>
              </a:rPr>
              <a:t>w</a:t>
            </a:r>
            <a:r>
              <a:rPr sz="850" spc="-15" dirty="0">
                <a:latin typeface="Arial MT"/>
                <a:cs typeface="Arial MT"/>
              </a:rPr>
              <a:t>ee</a:t>
            </a:r>
            <a:r>
              <a:rPr sz="850" spc="-30" dirty="0">
                <a:latin typeface="Arial MT"/>
                <a:cs typeface="Arial MT"/>
              </a:rPr>
              <a:t>k</a:t>
            </a:r>
            <a:r>
              <a:rPr sz="850" spc="-15" dirty="0">
                <a:latin typeface="Arial MT"/>
                <a:cs typeface="Arial MT"/>
              </a:rPr>
              <a:t>d</a:t>
            </a:r>
            <a:r>
              <a:rPr sz="850" spc="-45" dirty="0">
                <a:latin typeface="Arial MT"/>
                <a:cs typeface="Arial MT"/>
              </a:rPr>
              <a:t>a</a:t>
            </a:r>
            <a:r>
              <a:rPr sz="850" spc="-1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1194" y="2690404"/>
            <a:ext cx="4146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sz="1050" spc="-60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fulfilled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9927" y="2661984"/>
            <a:ext cx="6305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sz="1050" spc="-60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ts val="1260"/>
              </a:lnSpc>
            </a:pPr>
            <a:r>
              <a:rPr sz="1050" spc="-35" dirty="0">
                <a:latin typeface="Arial MT"/>
                <a:cs typeface="Arial MT"/>
              </a:rPr>
              <a:t>Registered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51952" y="2734739"/>
            <a:ext cx="5918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080" indent="-164465">
              <a:lnSpc>
                <a:spcPct val="100000"/>
              </a:lnSpc>
              <a:spcBef>
                <a:spcPts val="100"/>
              </a:spcBef>
            </a:pPr>
            <a:r>
              <a:rPr sz="1050" spc="-40" dirty="0">
                <a:latin typeface="Arial MT"/>
                <a:cs typeface="Arial MT"/>
              </a:rPr>
              <a:t>Res</a:t>
            </a:r>
            <a:r>
              <a:rPr sz="1050" spc="-60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onse  </a:t>
            </a:r>
            <a:r>
              <a:rPr sz="1050" spc="-35" dirty="0">
                <a:latin typeface="Arial MT"/>
                <a:cs typeface="Arial MT"/>
              </a:rPr>
              <a:t>sent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3318" y="1766126"/>
            <a:ext cx="540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Arial MT"/>
                <a:cs typeface="Arial MT"/>
              </a:rPr>
              <a:t>It</a:t>
            </a:r>
            <a:r>
              <a:rPr sz="1050" spc="-65" dirty="0">
                <a:latin typeface="Arial MT"/>
                <a:cs typeface="Arial MT"/>
              </a:rPr>
              <a:t>e</a:t>
            </a:r>
            <a:r>
              <a:rPr sz="1050" spc="-45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60" dirty="0">
                <a:latin typeface="Arial MT"/>
                <a:cs typeface="Arial MT"/>
              </a:rPr>
              <a:t>n</a:t>
            </a:r>
            <a:r>
              <a:rPr sz="1050" spc="-25" dirty="0">
                <a:latin typeface="Arial MT"/>
                <a:cs typeface="Arial MT"/>
              </a:rPr>
              <a:t>ot  av</a:t>
            </a:r>
            <a:r>
              <a:rPr sz="1050" spc="-65" dirty="0">
                <a:latin typeface="Arial MT"/>
                <a:cs typeface="Arial MT"/>
              </a:rPr>
              <a:t>a</a:t>
            </a:r>
            <a:r>
              <a:rPr sz="1050" spc="-20" dirty="0">
                <a:latin typeface="Arial MT"/>
                <a:cs typeface="Arial MT"/>
              </a:rPr>
              <a:t>il</a:t>
            </a:r>
            <a:r>
              <a:rPr sz="1050" spc="-35" dirty="0">
                <a:latin typeface="Arial MT"/>
                <a:cs typeface="Arial MT"/>
              </a:rPr>
              <a:t>ab</a:t>
            </a:r>
            <a:r>
              <a:rPr sz="1050" spc="-20" dirty="0">
                <a:latin typeface="Arial MT"/>
                <a:cs typeface="Arial MT"/>
              </a:rPr>
              <a:t>l</a:t>
            </a:r>
            <a:r>
              <a:rPr sz="1050" spc="-35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9754" y="2559779"/>
            <a:ext cx="5200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345">
              <a:lnSpc>
                <a:spcPct val="100000"/>
              </a:lnSpc>
              <a:spcBef>
                <a:spcPts val="100"/>
              </a:spcBef>
            </a:pPr>
            <a:r>
              <a:rPr sz="1050" spc="-35" dirty="0">
                <a:latin typeface="Arial MT"/>
                <a:cs typeface="Arial MT"/>
              </a:rPr>
              <a:t>Items </a:t>
            </a:r>
            <a:r>
              <a:rPr sz="1050" spc="-30" dirty="0">
                <a:latin typeface="Arial MT"/>
                <a:cs typeface="Arial MT"/>
              </a:rPr>
              <a:t> av</a:t>
            </a:r>
            <a:r>
              <a:rPr sz="1050" spc="-65" dirty="0">
                <a:latin typeface="Arial MT"/>
                <a:cs typeface="Arial MT"/>
              </a:rPr>
              <a:t>a</a:t>
            </a:r>
            <a:r>
              <a:rPr sz="1050" spc="-20" dirty="0">
                <a:latin typeface="Arial MT"/>
                <a:cs typeface="Arial MT"/>
              </a:rPr>
              <a:t>il</a:t>
            </a:r>
            <a:r>
              <a:rPr sz="1050" spc="-35" dirty="0">
                <a:latin typeface="Arial MT"/>
                <a:cs typeface="Arial MT"/>
              </a:rPr>
              <a:t>ab</a:t>
            </a:r>
            <a:r>
              <a:rPr sz="1050" spc="-20" dirty="0">
                <a:latin typeface="Arial MT"/>
                <a:cs typeface="Arial MT"/>
              </a:rPr>
              <a:t>l</a:t>
            </a:r>
            <a:r>
              <a:rPr sz="1050" spc="-35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8604" y="3412469"/>
            <a:ext cx="721360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1100" spc="-50" dirty="0">
                <a:latin typeface="Arial MT"/>
                <a:cs typeface="Arial MT"/>
              </a:rPr>
              <a:t>P</a:t>
            </a:r>
            <a:r>
              <a:rPr sz="1100" spc="-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</a:t>
            </a:r>
            <a:r>
              <a:rPr sz="1100" spc="-25" dirty="0">
                <a:latin typeface="Arial MT"/>
                <a:cs typeface="Arial MT"/>
              </a:rPr>
              <a:t>h</a:t>
            </a:r>
            <a:r>
              <a:rPr sz="1100" spc="-6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ng</a:t>
            </a:r>
            <a:r>
              <a:rPr sz="1100" spc="-20" dirty="0">
                <a:latin typeface="Arial MT"/>
                <a:cs typeface="Arial MT"/>
              </a:rPr>
              <a:t>e  </a:t>
            </a:r>
            <a:r>
              <a:rPr sz="1100" spc="-30" dirty="0">
                <a:latin typeface="Arial MT"/>
                <a:cs typeface="Arial MT"/>
              </a:rPr>
              <a:t>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3027" y="3985667"/>
            <a:ext cx="751840" cy="36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15"/>
              </a:lnSpc>
              <a:spcBef>
                <a:spcPts val="100"/>
              </a:spcBef>
            </a:pPr>
            <a:r>
              <a:rPr sz="1100" spc="-4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e</a:t>
            </a:r>
            <a:r>
              <a:rPr sz="1100" spc="-60" dirty="0">
                <a:latin typeface="Arial MT"/>
                <a:cs typeface="Arial MT"/>
              </a:rPr>
              <a:t>g</a:t>
            </a:r>
            <a:r>
              <a:rPr sz="1100" spc="-25" dirty="0">
                <a:latin typeface="Arial MT"/>
                <a:cs typeface="Arial MT"/>
              </a:rPr>
              <a:t>iste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P</a:t>
            </a:r>
            <a:r>
              <a:rPr sz="1100" spc="-40" dirty="0">
                <a:latin typeface="Arial MT"/>
                <a:cs typeface="Arial MT"/>
              </a:rPr>
              <a:t>O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ts val="1315"/>
              </a:lnSpc>
            </a:pPr>
            <a:r>
              <a:rPr sz="1100" spc="-35" dirty="0">
                <a:latin typeface="Arial MT"/>
                <a:cs typeface="Arial MT"/>
              </a:rPr>
              <a:t>Change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5386" y="3414793"/>
            <a:ext cx="668020" cy="3594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82550" marR="5080" indent="-70485">
              <a:lnSpc>
                <a:spcPts val="1310"/>
              </a:lnSpc>
              <a:spcBef>
                <a:spcPts val="150"/>
              </a:spcBef>
            </a:pPr>
            <a:r>
              <a:rPr sz="1100" spc="-50" dirty="0">
                <a:latin typeface="Arial MT"/>
                <a:cs typeface="Arial MT"/>
              </a:rPr>
              <a:t>P</a:t>
            </a:r>
            <a:r>
              <a:rPr sz="1100" spc="-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</a:t>
            </a:r>
            <a:r>
              <a:rPr sz="1100" spc="-30" dirty="0">
                <a:latin typeface="Arial MT"/>
                <a:cs typeface="Arial MT"/>
              </a:rPr>
              <a:t>a</a:t>
            </a:r>
            <a:r>
              <a:rPr sz="1100" spc="-60" dirty="0">
                <a:latin typeface="Arial MT"/>
                <a:cs typeface="Arial MT"/>
              </a:rPr>
              <a:t>n</a:t>
            </a:r>
            <a:r>
              <a:rPr sz="1100" spc="-20" dirty="0">
                <a:latin typeface="Arial MT"/>
                <a:cs typeface="Arial MT"/>
              </a:rPr>
              <a:t>cel  </a:t>
            </a:r>
            <a:r>
              <a:rPr sz="1100" spc="-30" dirty="0">
                <a:latin typeface="Arial MT"/>
                <a:cs typeface="Arial MT"/>
              </a:rPr>
              <a:t>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49888" y="3691856"/>
            <a:ext cx="724535" cy="3587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25400">
              <a:lnSpc>
                <a:spcPts val="1310"/>
              </a:lnSpc>
              <a:spcBef>
                <a:spcPts val="145"/>
              </a:spcBef>
            </a:pPr>
            <a:r>
              <a:rPr sz="1100" spc="-40" dirty="0">
                <a:latin typeface="Arial MT"/>
                <a:cs typeface="Arial MT"/>
              </a:rPr>
              <a:t>H</a:t>
            </a:r>
            <a:r>
              <a:rPr sz="1100" spc="-30" dirty="0">
                <a:latin typeface="Arial MT"/>
                <a:cs typeface="Arial MT"/>
              </a:rPr>
              <a:t>a</a:t>
            </a:r>
            <a:r>
              <a:rPr sz="1100" spc="-60" dirty="0">
                <a:latin typeface="Arial MT"/>
                <a:cs typeface="Arial MT"/>
              </a:rPr>
              <a:t>n</a:t>
            </a:r>
            <a:r>
              <a:rPr sz="1100" spc="-25" dirty="0">
                <a:latin typeface="Arial MT"/>
                <a:cs typeface="Arial MT"/>
              </a:rPr>
              <a:t>d</a:t>
            </a:r>
            <a:r>
              <a:rPr sz="1100" spc="-20" dirty="0">
                <a:latin typeface="Arial MT"/>
                <a:cs typeface="Arial MT"/>
              </a:rPr>
              <a:t>l</a:t>
            </a:r>
            <a:r>
              <a:rPr sz="1100" spc="-30" dirty="0">
                <a:latin typeface="Arial MT"/>
                <a:cs typeface="Arial MT"/>
              </a:rPr>
              <a:t>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PO  </a:t>
            </a:r>
            <a:r>
              <a:rPr sz="1100" spc="-45" dirty="0">
                <a:latin typeface="Arial MT"/>
                <a:cs typeface="Arial MT"/>
              </a:rPr>
              <a:t>C</a:t>
            </a:r>
            <a:r>
              <a:rPr sz="1100" spc="-30" dirty="0">
                <a:latin typeface="Arial MT"/>
                <a:cs typeface="Arial MT"/>
              </a:rPr>
              <a:t>a</a:t>
            </a:r>
            <a:r>
              <a:rPr sz="1100" spc="-60" dirty="0">
                <a:latin typeface="Arial MT"/>
                <a:cs typeface="Arial MT"/>
              </a:rPr>
              <a:t>n</a:t>
            </a:r>
            <a:r>
              <a:rPr sz="1100" spc="-30" dirty="0">
                <a:latin typeface="Arial MT"/>
                <a:cs typeface="Arial MT"/>
              </a:rPr>
              <a:t>ce</a:t>
            </a:r>
            <a:r>
              <a:rPr sz="1100" spc="-20" dirty="0">
                <a:latin typeface="Arial MT"/>
                <a:cs typeface="Arial MT"/>
              </a:rPr>
              <a:t>lati</a:t>
            </a:r>
            <a:r>
              <a:rPr sz="1100" spc="-60" dirty="0">
                <a:latin typeface="Arial MT"/>
                <a:cs typeface="Arial MT"/>
              </a:rPr>
              <a:t>o</a:t>
            </a:r>
            <a:r>
              <a:rPr sz="1100" spc="-30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5618" y="4055125"/>
            <a:ext cx="560070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315"/>
              </a:lnSpc>
              <a:spcBef>
                <a:spcPts val="95"/>
              </a:spcBef>
            </a:pPr>
            <a:r>
              <a:rPr sz="1100" spc="-50" dirty="0">
                <a:latin typeface="Arial MT"/>
                <a:cs typeface="Arial MT"/>
              </a:rPr>
              <a:t>PO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ts val="1315"/>
              </a:lnSpc>
            </a:pPr>
            <a:r>
              <a:rPr sz="1100" spc="-30" dirty="0">
                <a:latin typeface="Arial MT"/>
                <a:cs typeface="Arial MT"/>
              </a:rPr>
              <a:t>canceled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3667" y="3392887"/>
            <a:ext cx="55816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 marR="5080" indent="-10795">
              <a:lnSpc>
                <a:spcPct val="103499"/>
              </a:lnSpc>
              <a:spcBef>
                <a:spcPts val="90"/>
              </a:spcBef>
            </a:pPr>
            <a:r>
              <a:rPr sz="1050" spc="-15" dirty="0">
                <a:latin typeface="Arial MT"/>
                <a:cs typeface="Arial MT"/>
              </a:rPr>
              <a:t>Items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not  available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5130" y="4086012"/>
            <a:ext cx="66611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185" marR="5080" indent="-198120">
              <a:lnSpc>
                <a:spcPct val="103499"/>
              </a:lnSpc>
              <a:spcBef>
                <a:spcPts val="90"/>
              </a:spcBef>
            </a:pPr>
            <a:r>
              <a:rPr sz="1050" spc="-15" dirty="0">
                <a:latin typeface="Arial MT"/>
                <a:cs typeface="Arial MT"/>
              </a:rPr>
              <a:t>Notification  sent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1696" y="788923"/>
            <a:ext cx="2327910" cy="77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55"/>
              </a:spcBef>
            </a:pPr>
            <a:r>
              <a:rPr sz="1050" spc="-55" dirty="0">
                <a:latin typeface="Arial MT"/>
                <a:cs typeface="Arial MT"/>
              </a:rPr>
              <a:t>H</a:t>
            </a:r>
            <a:r>
              <a:rPr sz="1050" spc="-35" dirty="0">
                <a:latin typeface="Arial MT"/>
                <a:cs typeface="Arial MT"/>
              </a:rPr>
              <a:t>a</a:t>
            </a:r>
            <a:r>
              <a:rPr sz="1050" spc="-65" dirty="0">
                <a:latin typeface="Arial MT"/>
                <a:cs typeface="Arial MT"/>
              </a:rPr>
              <a:t>n</a:t>
            </a:r>
            <a:r>
              <a:rPr sz="1050" spc="-35" dirty="0">
                <a:latin typeface="Arial MT"/>
                <a:cs typeface="Arial MT"/>
              </a:rPr>
              <a:t>d</a:t>
            </a:r>
            <a:r>
              <a:rPr sz="1050" spc="-20" dirty="0">
                <a:latin typeface="Arial MT"/>
                <a:cs typeface="Arial MT"/>
              </a:rPr>
              <a:t>l</a:t>
            </a:r>
            <a:r>
              <a:rPr sz="1050" spc="-35" dirty="0">
                <a:latin typeface="Arial MT"/>
                <a:cs typeface="Arial MT"/>
              </a:rPr>
              <a:t>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P</a:t>
            </a:r>
            <a:r>
              <a:rPr sz="1050" spc="-45" dirty="0">
                <a:latin typeface="Arial MT"/>
                <a:cs typeface="Arial MT"/>
              </a:rPr>
              <a:t>O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457" y="443483"/>
            <a:ext cx="5690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Non-interrupting</a:t>
            </a:r>
            <a:r>
              <a:rPr spc="10" dirty="0"/>
              <a:t> </a:t>
            </a:r>
            <a:r>
              <a:rPr dirty="0"/>
              <a:t>boundary</a:t>
            </a:r>
            <a:r>
              <a:rPr spc="5" dirty="0"/>
              <a:t> </a:t>
            </a:r>
            <a:r>
              <a:rPr spc="-1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989" y="1352803"/>
            <a:ext cx="7936230" cy="15220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8745" indent="1587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Sometimes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trigger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activity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parallel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flow,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i.e.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interrupting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flow.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achieved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non-interrupting</a:t>
            </a:r>
            <a:r>
              <a:rPr sz="24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boundary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events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248" y="4168387"/>
            <a:ext cx="3433445" cy="2313940"/>
            <a:chOff x="4638248" y="4168387"/>
            <a:chExt cx="3433445" cy="2313940"/>
          </a:xfrm>
        </p:grpSpPr>
        <p:sp>
          <p:nvSpPr>
            <p:cNvPr id="5" name="object 5"/>
            <p:cNvSpPr/>
            <p:nvPr/>
          </p:nvSpPr>
          <p:spPr>
            <a:xfrm>
              <a:off x="4645854" y="4175993"/>
              <a:ext cx="603250" cy="594995"/>
            </a:xfrm>
            <a:custGeom>
              <a:avLst/>
              <a:gdLst/>
              <a:ahLst/>
              <a:cxnLst/>
              <a:rect l="l" t="t" r="r" b="b"/>
              <a:pathLst>
                <a:path w="603250" h="594995">
                  <a:moveTo>
                    <a:pt x="603014" y="297365"/>
                  </a:moveTo>
                  <a:lnTo>
                    <a:pt x="599068" y="249133"/>
                  </a:lnTo>
                  <a:lnTo>
                    <a:pt x="587643" y="203379"/>
                  </a:lnTo>
                  <a:lnTo>
                    <a:pt x="569362" y="160713"/>
                  </a:lnTo>
                  <a:lnTo>
                    <a:pt x="544843" y="121750"/>
                  </a:lnTo>
                  <a:lnTo>
                    <a:pt x="514708" y="87100"/>
                  </a:lnTo>
                  <a:lnTo>
                    <a:pt x="479577" y="57377"/>
                  </a:lnTo>
                  <a:lnTo>
                    <a:pt x="440071" y="33193"/>
                  </a:lnTo>
                  <a:lnTo>
                    <a:pt x="396810" y="15160"/>
                  </a:lnTo>
                  <a:lnTo>
                    <a:pt x="350415" y="3892"/>
                  </a:lnTo>
                  <a:lnTo>
                    <a:pt x="301507" y="0"/>
                  </a:lnTo>
                  <a:lnTo>
                    <a:pt x="252601" y="3892"/>
                  </a:lnTo>
                  <a:lnTo>
                    <a:pt x="206208" y="15160"/>
                  </a:lnTo>
                  <a:lnTo>
                    <a:pt x="162948" y="33193"/>
                  </a:lnTo>
                  <a:lnTo>
                    <a:pt x="123442" y="57377"/>
                  </a:lnTo>
                  <a:lnTo>
                    <a:pt x="88310" y="87100"/>
                  </a:lnTo>
                  <a:lnTo>
                    <a:pt x="58174" y="121750"/>
                  </a:lnTo>
                  <a:lnTo>
                    <a:pt x="33654" y="160713"/>
                  </a:lnTo>
                  <a:lnTo>
                    <a:pt x="15371" y="203379"/>
                  </a:lnTo>
                  <a:lnTo>
                    <a:pt x="3946" y="249133"/>
                  </a:lnTo>
                  <a:lnTo>
                    <a:pt x="0" y="297365"/>
                  </a:lnTo>
                  <a:lnTo>
                    <a:pt x="3946" y="345601"/>
                  </a:lnTo>
                  <a:lnTo>
                    <a:pt x="15371" y="391360"/>
                  </a:lnTo>
                  <a:lnTo>
                    <a:pt x="33654" y="434027"/>
                  </a:lnTo>
                  <a:lnTo>
                    <a:pt x="58174" y="472992"/>
                  </a:lnTo>
                  <a:lnTo>
                    <a:pt x="88310" y="507642"/>
                  </a:lnTo>
                  <a:lnTo>
                    <a:pt x="123442" y="537365"/>
                  </a:lnTo>
                  <a:lnTo>
                    <a:pt x="162948" y="561549"/>
                  </a:lnTo>
                  <a:lnTo>
                    <a:pt x="206208" y="579581"/>
                  </a:lnTo>
                  <a:lnTo>
                    <a:pt x="252601" y="590849"/>
                  </a:lnTo>
                  <a:lnTo>
                    <a:pt x="301507" y="594741"/>
                  </a:lnTo>
                  <a:lnTo>
                    <a:pt x="350415" y="590849"/>
                  </a:lnTo>
                  <a:lnTo>
                    <a:pt x="396810" y="579581"/>
                  </a:lnTo>
                  <a:lnTo>
                    <a:pt x="440071" y="561549"/>
                  </a:lnTo>
                  <a:lnTo>
                    <a:pt x="479577" y="537365"/>
                  </a:lnTo>
                  <a:lnTo>
                    <a:pt x="514708" y="507642"/>
                  </a:lnTo>
                  <a:lnTo>
                    <a:pt x="544843" y="472992"/>
                  </a:lnTo>
                  <a:lnTo>
                    <a:pt x="569362" y="434027"/>
                  </a:lnTo>
                  <a:lnTo>
                    <a:pt x="587643" y="391360"/>
                  </a:lnTo>
                  <a:lnTo>
                    <a:pt x="599068" y="345601"/>
                  </a:lnTo>
                  <a:lnTo>
                    <a:pt x="603014" y="297365"/>
                  </a:lnTo>
                  <a:close/>
                </a:path>
                <a:path w="603250" h="594995">
                  <a:moveTo>
                    <a:pt x="566849" y="297365"/>
                  </a:moveTo>
                  <a:lnTo>
                    <a:pt x="562574" y="250329"/>
                  </a:lnTo>
                  <a:lnTo>
                    <a:pt x="550249" y="206058"/>
                  </a:lnTo>
                  <a:lnTo>
                    <a:pt x="530624" y="165293"/>
                  </a:lnTo>
                  <a:lnTo>
                    <a:pt x="504446" y="128771"/>
                  </a:lnTo>
                  <a:lnTo>
                    <a:pt x="472466" y="97232"/>
                  </a:lnTo>
                  <a:lnTo>
                    <a:pt x="435433" y="71415"/>
                  </a:lnTo>
                  <a:lnTo>
                    <a:pt x="394096" y="52060"/>
                  </a:lnTo>
                  <a:lnTo>
                    <a:pt x="349204" y="39904"/>
                  </a:lnTo>
                  <a:lnTo>
                    <a:pt x="301507" y="35688"/>
                  </a:lnTo>
                  <a:lnTo>
                    <a:pt x="253815" y="39904"/>
                  </a:lnTo>
                  <a:lnTo>
                    <a:pt x="208927" y="52060"/>
                  </a:lnTo>
                  <a:lnTo>
                    <a:pt x="167593" y="71415"/>
                  </a:lnTo>
                  <a:lnTo>
                    <a:pt x="130562" y="97232"/>
                  </a:lnTo>
                  <a:lnTo>
                    <a:pt x="98583" y="128771"/>
                  </a:lnTo>
                  <a:lnTo>
                    <a:pt x="72406" y="165293"/>
                  </a:lnTo>
                  <a:lnTo>
                    <a:pt x="52781" y="206058"/>
                  </a:lnTo>
                  <a:lnTo>
                    <a:pt x="40456" y="250329"/>
                  </a:lnTo>
                  <a:lnTo>
                    <a:pt x="36181" y="297365"/>
                  </a:lnTo>
                  <a:lnTo>
                    <a:pt x="40456" y="344407"/>
                  </a:lnTo>
                  <a:lnTo>
                    <a:pt x="52781" y="388682"/>
                  </a:lnTo>
                  <a:lnTo>
                    <a:pt x="72406" y="429450"/>
                  </a:lnTo>
                  <a:lnTo>
                    <a:pt x="98583" y="465974"/>
                  </a:lnTo>
                  <a:lnTo>
                    <a:pt x="130562" y="497513"/>
                  </a:lnTo>
                  <a:lnTo>
                    <a:pt x="167593" y="523330"/>
                  </a:lnTo>
                  <a:lnTo>
                    <a:pt x="208927" y="542685"/>
                  </a:lnTo>
                  <a:lnTo>
                    <a:pt x="253815" y="554840"/>
                  </a:lnTo>
                  <a:lnTo>
                    <a:pt x="301507" y="559056"/>
                  </a:lnTo>
                  <a:lnTo>
                    <a:pt x="349204" y="554840"/>
                  </a:lnTo>
                  <a:lnTo>
                    <a:pt x="394096" y="542685"/>
                  </a:lnTo>
                  <a:lnTo>
                    <a:pt x="435433" y="523330"/>
                  </a:lnTo>
                  <a:lnTo>
                    <a:pt x="472466" y="497513"/>
                  </a:lnTo>
                  <a:lnTo>
                    <a:pt x="504446" y="465974"/>
                  </a:lnTo>
                  <a:lnTo>
                    <a:pt x="530624" y="429450"/>
                  </a:lnTo>
                  <a:lnTo>
                    <a:pt x="550249" y="388682"/>
                  </a:lnTo>
                  <a:lnTo>
                    <a:pt x="562574" y="344407"/>
                  </a:lnTo>
                  <a:lnTo>
                    <a:pt x="566849" y="297365"/>
                  </a:lnTo>
                  <a:close/>
                </a:path>
              </a:pathLst>
            </a:custGeom>
            <a:ln w="1521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6459" y="4354416"/>
              <a:ext cx="361950" cy="238125"/>
            </a:xfrm>
            <a:custGeom>
              <a:avLst/>
              <a:gdLst/>
              <a:ahLst/>
              <a:cxnLst/>
              <a:rect l="l" t="t" r="r" b="b"/>
              <a:pathLst>
                <a:path w="361950" h="238125">
                  <a:moveTo>
                    <a:pt x="0" y="237904"/>
                  </a:moveTo>
                  <a:lnTo>
                    <a:pt x="361816" y="237904"/>
                  </a:lnTo>
                  <a:lnTo>
                    <a:pt x="361816" y="0"/>
                  </a:lnTo>
                  <a:lnTo>
                    <a:pt x="0" y="0"/>
                  </a:lnTo>
                  <a:lnTo>
                    <a:pt x="0" y="237904"/>
                  </a:lnTo>
                  <a:close/>
                </a:path>
                <a:path w="361950" h="238125">
                  <a:moveTo>
                    <a:pt x="0" y="0"/>
                  </a:moveTo>
                  <a:lnTo>
                    <a:pt x="180902" y="118941"/>
                  </a:lnTo>
                  <a:lnTo>
                    <a:pt x="361810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90086" y="4175993"/>
              <a:ext cx="603250" cy="594995"/>
            </a:xfrm>
            <a:custGeom>
              <a:avLst/>
              <a:gdLst/>
              <a:ahLst/>
              <a:cxnLst/>
              <a:rect l="l" t="t" r="r" b="b"/>
              <a:pathLst>
                <a:path w="603250" h="594995">
                  <a:moveTo>
                    <a:pt x="603014" y="297365"/>
                  </a:moveTo>
                  <a:lnTo>
                    <a:pt x="599068" y="249133"/>
                  </a:lnTo>
                  <a:lnTo>
                    <a:pt x="587643" y="203379"/>
                  </a:lnTo>
                  <a:lnTo>
                    <a:pt x="569362" y="160713"/>
                  </a:lnTo>
                  <a:lnTo>
                    <a:pt x="544843" y="121750"/>
                  </a:lnTo>
                  <a:lnTo>
                    <a:pt x="514708" y="87100"/>
                  </a:lnTo>
                  <a:lnTo>
                    <a:pt x="479577" y="57377"/>
                  </a:lnTo>
                  <a:lnTo>
                    <a:pt x="440071" y="33193"/>
                  </a:lnTo>
                  <a:lnTo>
                    <a:pt x="396810" y="15160"/>
                  </a:lnTo>
                  <a:lnTo>
                    <a:pt x="350415" y="3892"/>
                  </a:lnTo>
                  <a:lnTo>
                    <a:pt x="301507" y="0"/>
                  </a:lnTo>
                  <a:lnTo>
                    <a:pt x="252603" y="3892"/>
                  </a:lnTo>
                  <a:lnTo>
                    <a:pt x="206211" y="15160"/>
                  </a:lnTo>
                  <a:lnTo>
                    <a:pt x="162952" y="33193"/>
                  </a:lnTo>
                  <a:lnTo>
                    <a:pt x="123445" y="57377"/>
                  </a:lnTo>
                  <a:lnTo>
                    <a:pt x="88313" y="87100"/>
                  </a:lnTo>
                  <a:lnTo>
                    <a:pt x="58176" y="121750"/>
                  </a:lnTo>
                  <a:lnTo>
                    <a:pt x="33655" y="160713"/>
                  </a:lnTo>
                  <a:lnTo>
                    <a:pt x="15372" y="203379"/>
                  </a:lnTo>
                  <a:lnTo>
                    <a:pt x="3946" y="249133"/>
                  </a:lnTo>
                  <a:lnTo>
                    <a:pt x="0" y="297365"/>
                  </a:lnTo>
                  <a:lnTo>
                    <a:pt x="3946" y="345601"/>
                  </a:lnTo>
                  <a:lnTo>
                    <a:pt x="15372" y="391360"/>
                  </a:lnTo>
                  <a:lnTo>
                    <a:pt x="33655" y="434027"/>
                  </a:lnTo>
                  <a:lnTo>
                    <a:pt x="58176" y="472992"/>
                  </a:lnTo>
                  <a:lnTo>
                    <a:pt x="88313" y="507642"/>
                  </a:lnTo>
                  <a:lnTo>
                    <a:pt x="123445" y="537365"/>
                  </a:lnTo>
                  <a:lnTo>
                    <a:pt x="162952" y="561549"/>
                  </a:lnTo>
                  <a:lnTo>
                    <a:pt x="206211" y="579581"/>
                  </a:lnTo>
                  <a:lnTo>
                    <a:pt x="252603" y="590849"/>
                  </a:lnTo>
                  <a:lnTo>
                    <a:pt x="301507" y="594741"/>
                  </a:lnTo>
                  <a:lnTo>
                    <a:pt x="350415" y="590849"/>
                  </a:lnTo>
                  <a:lnTo>
                    <a:pt x="396810" y="579581"/>
                  </a:lnTo>
                  <a:lnTo>
                    <a:pt x="440071" y="561549"/>
                  </a:lnTo>
                  <a:lnTo>
                    <a:pt x="479577" y="537365"/>
                  </a:lnTo>
                  <a:lnTo>
                    <a:pt x="514708" y="507642"/>
                  </a:lnTo>
                  <a:lnTo>
                    <a:pt x="544843" y="472992"/>
                  </a:lnTo>
                  <a:lnTo>
                    <a:pt x="569362" y="434027"/>
                  </a:lnTo>
                  <a:lnTo>
                    <a:pt x="587643" y="391360"/>
                  </a:lnTo>
                  <a:lnTo>
                    <a:pt x="599068" y="345601"/>
                  </a:lnTo>
                  <a:lnTo>
                    <a:pt x="603014" y="297365"/>
                  </a:lnTo>
                  <a:close/>
                </a:path>
                <a:path w="603250" h="594995">
                  <a:moveTo>
                    <a:pt x="566849" y="297365"/>
                  </a:moveTo>
                  <a:lnTo>
                    <a:pt x="562574" y="250329"/>
                  </a:lnTo>
                  <a:lnTo>
                    <a:pt x="550249" y="206058"/>
                  </a:lnTo>
                  <a:lnTo>
                    <a:pt x="530624" y="165293"/>
                  </a:lnTo>
                  <a:lnTo>
                    <a:pt x="504446" y="128771"/>
                  </a:lnTo>
                  <a:lnTo>
                    <a:pt x="472466" y="97232"/>
                  </a:lnTo>
                  <a:lnTo>
                    <a:pt x="435433" y="71415"/>
                  </a:lnTo>
                  <a:lnTo>
                    <a:pt x="394096" y="52060"/>
                  </a:lnTo>
                  <a:lnTo>
                    <a:pt x="349204" y="39904"/>
                  </a:lnTo>
                  <a:lnTo>
                    <a:pt x="301507" y="35688"/>
                  </a:lnTo>
                  <a:lnTo>
                    <a:pt x="253815" y="39904"/>
                  </a:lnTo>
                  <a:lnTo>
                    <a:pt x="208928" y="52060"/>
                  </a:lnTo>
                  <a:lnTo>
                    <a:pt x="167595" y="71415"/>
                  </a:lnTo>
                  <a:lnTo>
                    <a:pt x="130564" y="97232"/>
                  </a:lnTo>
                  <a:lnTo>
                    <a:pt x="98586" y="128771"/>
                  </a:lnTo>
                  <a:lnTo>
                    <a:pt x="72410" y="165293"/>
                  </a:lnTo>
                  <a:lnTo>
                    <a:pt x="52785" y="206058"/>
                  </a:lnTo>
                  <a:lnTo>
                    <a:pt x="40460" y="250329"/>
                  </a:lnTo>
                  <a:lnTo>
                    <a:pt x="36185" y="297365"/>
                  </a:lnTo>
                  <a:lnTo>
                    <a:pt x="40460" y="344407"/>
                  </a:lnTo>
                  <a:lnTo>
                    <a:pt x="52785" y="388682"/>
                  </a:lnTo>
                  <a:lnTo>
                    <a:pt x="72410" y="429450"/>
                  </a:lnTo>
                  <a:lnTo>
                    <a:pt x="98586" y="465974"/>
                  </a:lnTo>
                  <a:lnTo>
                    <a:pt x="130564" y="497513"/>
                  </a:lnTo>
                  <a:lnTo>
                    <a:pt x="167595" y="523330"/>
                  </a:lnTo>
                  <a:lnTo>
                    <a:pt x="208928" y="542685"/>
                  </a:lnTo>
                  <a:lnTo>
                    <a:pt x="253815" y="554840"/>
                  </a:lnTo>
                  <a:lnTo>
                    <a:pt x="301507" y="559056"/>
                  </a:lnTo>
                  <a:lnTo>
                    <a:pt x="349204" y="554840"/>
                  </a:lnTo>
                  <a:lnTo>
                    <a:pt x="394096" y="542685"/>
                  </a:lnTo>
                  <a:lnTo>
                    <a:pt x="435433" y="523330"/>
                  </a:lnTo>
                  <a:lnTo>
                    <a:pt x="472466" y="497513"/>
                  </a:lnTo>
                  <a:lnTo>
                    <a:pt x="504446" y="465974"/>
                  </a:lnTo>
                  <a:lnTo>
                    <a:pt x="530624" y="429450"/>
                  </a:lnTo>
                  <a:lnTo>
                    <a:pt x="550249" y="388682"/>
                  </a:lnTo>
                  <a:lnTo>
                    <a:pt x="562574" y="344407"/>
                  </a:lnTo>
                  <a:lnTo>
                    <a:pt x="566849" y="297365"/>
                  </a:lnTo>
                  <a:close/>
                </a:path>
              </a:pathLst>
            </a:custGeom>
            <a:ln w="1521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4520" y="4259267"/>
              <a:ext cx="434340" cy="428625"/>
            </a:xfrm>
            <a:custGeom>
              <a:avLst/>
              <a:gdLst/>
              <a:ahLst/>
              <a:cxnLst/>
              <a:rect l="l" t="t" r="r" b="b"/>
              <a:pathLst>
                <a:path w="434339" h="428625">
                  <a:moveTo>
                    <a:pt x="434167" y="214091"/>
                  </a:moveTo>
                  <a:lnTo>
                    <a:pt x="428433" y="164998"/>
                  </a:lnTo>
                  <a:lnTo>
                    <a:pt x="412101" y="119934"/>
                  </a:lnTo>
                  <a:lnTo>
                    <a:pt x="386473" y="80183"/>
                  </a:lnTo>
                  <a:lnTo>
                    <a:pt x="352854" y="47030"/>
                  </a:lnTo>
                  <a:lnTo>
                    <a:pt x="312545" y="21758"/>
                  </a:lnTo>
                  <a:lnTo>
                    <a:pt x="266850" y="5653"/>
                  </a:lnTo>
                  <a:lnTo>
                    <a:pt x="217073" y="0"/>
                  </a:lnTo>
                  <a:lnTo>
                    <a:pt x="167297" y="5653"/>
                  </a:lnTo>
                  <a:lnTo>
                    <a:pt x="121605" y="21758"/>
                  </a:lnTo>
                  <a:lnTo>
                    <a:pt x="81300" y="47030"/>
                  </a:lnTo>
                  <a:lnTo>
                    <a:pt x="47685" y="80183"/>
                  </a:lnTo>
                  <a:lnTo>
                    <a:pt x="22061" y="119934"/>
                  </a:lnTo>
                  <a:lnTo>
                    <a:pt x="5732" y="164998"/>
                  </a:lnTo>
                  <a:lnTo>
                    <a:pt x="0" y="214091"/>
                  </a:lnTo>
                  <a:lnTo>
                    <a:pt x="5732" y="263184"/>
                  </a:lnTo>
                  <a:lnTo>
                    <a:pt x="22061" y="308251"/>
                  </a:lnTo>
                  <a:lnTo>
                    <a:pt x="47685" y="348007"/>
                  </a:lnTo>
                  <a:lnTo>
                    <a:pt x="81300" y="381165"/>
                  </a:lnTo>
                  <a:lnTo>
                    <a:pt x="121605" y="406440"/>
                  </a:lnTo>
                  <a:lnTo>
                    <a:pt x="167297" y="422548"/>
                  </a:lnTo>
                  <a:lnTo>
                    <a:pt x="217073" y="428203"/>
                  </a:lnTo>
                  <a:lnTo>
                    <a:pt x="266850" y="422548"/>
                  </a:lnTo>
                  <a:lnTo>
                    <a:pt x="312545" y="406440"/>
                  </a:lnTo>
                  <a:lnTo>
                    <a:pt x="352854" y="381165"/>
                  </a:lnTo>
                  <a:lnTo>
                    <a:pt x="386473" y="348007"/>
                  </a:lnTo>
                  <a:lnTo>
                    <a:pt x="412101" y="308251"/>
                  </a:lnTo>
                  <a:lnTo>
                    <a:pt x="428433" y="263184"/>
                  </a:lnTo>
                  <a:lnTo>
                    <a:pt x="434167" y="214091"/>
                  </a:lnTo>
                  <a:close/>
                </a:path>
                <a:path w="434339" h="428625">
                  <a:moveTo>
                    <a:pt x="217073" y="214091"/>
                  </a:moveTo>
                  <a:lnTo>
                    <a:pt x="325630" y="214091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5573" y="425926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7658" y="8916"/>
                  </a:moveTo>
                  <a:lnTo>
                    <a:pt x="7658" y="8916"/>
                  </a:lnTo>
                </a:path>
              </a:pathLst>
            </a:custGeom>
            <a:ln w="17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5573" y="4663680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7658" y="6938"/>
                  </a:moveTo>
                  <a:lnTo>
                    <a:pt x="7658" y="6938"/>
                  </a:lnTo>
                </a:path>
              </a:pathLst>
            </a:custGeom>
            <a:ln w="13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4563" y="4467421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082" y="0"/>
                  </a:lnTo>
                </a:path>
              </a:pathLst>
            </a:custGeom>
            <a:ln w="15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4520" y="4465364"/>
              <a:ext cx="30480" cy="2540"/>
            </a:xfrm>
            <a:custGeom>
              <a:avLst/>
              <a:gdLst/>
              <a:ahLst/>
              <a:cxnLst/>
              <a:rect l="l" t="t" r="r" b="b"/>
              <a:pathLst>
                <a:path w="30479" h="2539">
                  <a:moveTo>
                    <a:pt x="-7553" y="1028"/>
                  </a:moveTo>
                  <a:lnTo>
                    <a:pt x="37868" y="1028"/>
                  </a:lnTo>
                </a:path>
              </a:pathLst>
            </a:custGeom>
            <a:ln w="17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04664" y="4288997"/>
              <a:ext cx="361950" cy="356870"/>
            </a:xfrm>
            <a:custGeom>
              <a:avLst/>
              <a:gdLst/>
              <a:ahLst/>
              <a:cxnLst/>
              <a:rect l="l" t="t" r="r" b="b"/>
              <a:pathLst>
                <a:path w="361950" h="356870">
                  <a:moveTo>
                    <a:pt x="73478" y="1825"/>
                  </a:moveTo>
                  <a:lnTo>
                    <a:pt x="289445" y="356840"/>
                  </a:lnTo>
                </a:path>
                <a:path w="361950" h="356870">
                  <a:moveTo>
                    <a:pt x="0" y="77315"/>
                  </a:moveTo>
                  <a:lnTo>
                    <a:pt x="361816" y="285469"/>
                  </a:lnTo>
                </a:path>
                <a:path w="361950" h="356870">
                  <a:moveTo>
                    <a:pt x="289445" y="0"/>
                  </a:moveTo>
                  <a:lnTo>
                    <a:pt x="72350" y="356840"/>
                  </a:lnTo>
                </a:path>
                <a:path w="361950" h="356870">
                  <a:moveTo>
                    <a:pt x="361816" y="77315"/>
                  </a:moveTo>
                  <a:lnTo>
                    <a:pt x="0" y="279531"/>
                  </a:lnTo>
                </a:path>
                <a:path w="361950" h="356870">
                  <a:moveTo>
                    <a:pt x="180908" y="178423"/>
                  </a:moveTo>
                  <a:lnTo>
                    <a:pt x="241197" y="23792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4664" y="4288997"/>
              <a:ext cx="374015" cy="368935"/>
            </a:xfrm>
            <a:custGeom>
              <a:avLst/>
              <a:gdLst/>
              <a:ahLst/>
              <a:cxnLst/>
              <a:rect l="l" t="t" r="r" b="b"/>
              <a:pathLst>
                <a:path w="374014" h="368935">
                  <a:moveTo>
                    <a:pt x="186928" y="0"/>
                  </a:moveTo>
                  <a:lnTo>
                    <a:pt x="137235" y="6585"/>
                  </a:lnTo>
                  <a:lnTo>
                    <a:pt x="92581" y="25170"/>
                  </a:lnTo>
                  <a:lnTo>
                    <a:pt x="54749" y="53997"/>
                  </a:lnTo>
                  <a:lnTo>
                    <a:pt x="25520" y="91310"/>
                  </a:lnTo>
                  <a:lnTo>
                    <a:pt x="6677" y="135350"/>
                  </a:lnTo>
                  <a:lnTo>
                    <a:pt x="0" y="184362"/>
                  </a:lnTo>
                  <a:lnTo>
                    <a:pt x="6677" y="233373"/>
                  </a:lnTo>
                  <a:lnTo>
                    <a:pt x="25520" y="277416"/>
                  </a:lnTo>
                  <a:lnTo>
                    <a:pt x="54749" y="314731"/>
                  </a:lnTo>
                  <a:lnTo>
                    <a:pt x="92581" y="343561"/>
                  </a:lnTo>
                  <a:lnTo>
                    <a:pt x="137235" y="362149"/>
                  </a:lnTo>
                  <a:lnTo>
                    <a:pt x="186928" y="368735"/>
                  </a:lnTo>
                  <a:lnTo>
                    <a:pt x="236624" y="362149"/>
                  </a:lnTo>
                  <a:lnTo>
                    <a:pt x="281281" y="343561"/>
                  </a:lnTo>
                  <a:lnTo>
                    <a:pt x="319118" y="314731"/>
                  </a:lnTo>
                  <a:lnTo>
                    <a:pt x="348352" y="277416"/>
                  </a:lnTo>
                  <a:lnTo>
                    <a:pt x="367200" y="233373"/>
                  </a:lnTo>
                  <a:lnTo>
                    <a:pt x="373879" y="184362"/>
                  </a:lnTo>
                  <a:lnTo>
                    <a:pt x="367200" y="135350"/>
                  </a:lnTo>
                  <a:lnTo>
                    <a:pt x="348352" y="91310"/>
                  </a:lnTo>
                  <a:lnTo>
                    <a:pt x="319118" y="53997"/>
                  </a:lnTo>
                  <a:lnTo>
                    <a:pt x="281281" y="25170"/>
                  </a:lnTo>
                  <a:lnTo>
                    <a:pt x="236624" y="6585"/>
                  </a:lnTo>
                  <a:lnTo>
                    <a:pt x="186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8764" y="4288997"/>
              <a:ext cx="133350" cy="184785"/>
            </a:xfrm>
            <a:custGeom>
              <a:avLst/>
              <a:gdLst/>
              <a:ahLst/>
              <a:cxnLst/>
              <a:rect l="l" t="t" r="r" b="b"/>
              <a:pathLst>
                <a:path w="133350" h="184785">
                  <a:moveTo>
                    <a:pt x="32144" y="0"/>
                  </a:moveTo>
                  <a:lnTo>
                    <a:pt x="0" y="183521"/>
                  </a:lnTo>
                  <a:lnTo>
                    <a:pt x="132809" y="184361"/>
                  </a:lnTo>
                </a:path>
              </a:pathLst>
            </a:custGeom>
            <a:ln w="1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06033" y="4693951"/>
              <a:ext cx="2759710" cy="1781810"/>
            </a:xfrm>
            <a:custGeom>
              <a:avLst/>
              <a:gdLst/>
              <a:ahLst/>
              <a:cxnLst/>
              <a:rect l="l" t="t" r="r" b="b"/>
              <a:pathLst>
                <a:path w="2759709" h="1781810">
                  <a:moveTo>
                    <a:pt x="2575382" y="678098"/>
                  </a:moveTo>
                  <a:lnTo>
                    <a:pt x="183932" y="678098"/>
                  </a:lnTo>
                  <a:lnTo>
                    <a:pt x="135036" y="684668"/>
                  </a:lnTo>
                  <a:lnTo>
                    <a:pt x="91098" y="703210"/>
                  </a:lnTo>
                  <a:lnTo>
                    <a:pt x="53872" y="731971"/>
                  </a:lnTo>
                  <a:lnTo>
                    <a:pt x="25112" y="769197"/>
                  </a:lnTo>
                  <a:lnTo>
                    <a:pt x="6570" y="813134"/>
                  </a:lnTo>
                  <a:lnTo>
                    <a:pt x="0" y="862029"/>
                  </a:lnTo>
                  <a:lnTo>
                    <a:pt x="0" y="1597748"/>
                  </a:lnTo>
                  <a:lnTo>
                    <a:pt x="6570" y="1646645"/>
                  </a:lnTo>
                  <a:lnTo>
                    <a:pt x="25112" y="1690583"/>
                  </a:lnTo>
                  <a:lnTo>
                    <a:pt x="53872" y="1727809"/>
                  </a:lnTo>
                  <a:lnTo>
                    <a:pt x="91098" y="1756569"/>
                  </a:lnTo>
                  <a:lnTo>
                    <a:pt x="135036" y="1775111"/>
                  </a:lnTo>
                  <a:lnTo>
                    <a:pt x="183932" y="1781682"/>
                  </a:lnTo>
                  <a:lnTo>
                    <a:pt x="2575382" y="1781682"/>
                  </a:lnTo>
                  <a:lnTo>
                    <a:pt x="2624278" y="1775111"/>
                  </a:lnTo>
                  <a:lnTo>
                    <a:pt x="2668216" y="1756569"/>
                  </a:lnTo>
                  <a:lnTo>
                    <a:pt x="2705442" y="1727809"/>
                  </a:lnTo>
                  <a:lnTo>
                    <a:pt x="2734202" y="1690583"/>
                  </a:lnTo>
                  <a:lnTo>
                    <a:pt x="2752744" y="1646645"/>
                  </a:lnTo>
                  <a:lnTo>
                    <a:pt x="2759315" y="1597748"/>
                  </a:lnTo>
                  <a:lnTo>
                    <a:pt x="2759314" y="862029"/>
                  </a:lnTo>
                  <a:lnTo>
                    <a:pt x="2752744" y="813134"/>
                  </a:lnTo>
                  <a:lnTo>
                    <a:pt x="2734202" y="769197"/>
                  </a:lnTo>
                  <a:lnTo>
                    <a:pt x="2705442" y="731971"/>
                  </a:lnTo>
                  <a:lnTo>
                    <a:pt x="2668216" y="703210"/>
                  </a:lnTo>
                  <a:lnTo>
                    <a:pt x="2624278" y="684668"/>
                  </a:lnTo>
                  <a:lnTo>
                    <a:pt x="2575382" y="678098"/>
                  </a:lnTo>
                  <a:close/>
                </a:path>
                <a:path w="2759709" h="1781810">
                  <a:moveTo>
                    <a:pt x="67464" y="0"/>
                  </a:moveTo>
                  <a:lnTo>
                    <a:pt x="459886" y="678098"/>
                  </a:lnTo>
                  <a:lnTo>
                    <a:pt x="1149714" y="678098"/>
                  </a:lnTo>
                  <a:lnTo>
                    <a:pt x="67464" y="0"/>
                  </a:lnTo>
                  <a:close/>
                </a:path>
              </a:pathLst>
            </a:custGeom>
            <a:solidFill>
              <a:srgbClr val="DE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6033" y="4693952"/>
              <a:ext cx="2759710" cy="1781810"/>
            </a:xfrm>
            <a:custGeom>
              <a:avLst/>
              <a:gdLst/>
              <a:ahLst/>
              <a:cxnLst/>
              <a:rect l="l" t="t" r="r" b="b"/>
              <a:pathLst>
                <a:path w="2759709" h="1781810">
                  <a:moveTo>
                    <a:pt x="0" y="862031"/>
                  </a:moveTo>
                  <a:lnTo>
                    <a:pt x="6570" y="813134"/>
                  </a:lnTo>
                  <a:lnTo>
                    <a:pt x="25112" y="769196"/>
                  </a:lnTo>
                  <a:lnTo>
                    <a:pt x="53872" y="731970"/>
                  </a:lnTo>
                  <a:lnTo>
                    <a:pt x="91098" y="703210"/>
                  </a:lnTo>
                  <a:lnTo>
                    <a:pt x="135036" y="684668"/>
                  </a:lnTo>
                  <a:lnTo>
                    <a:pt x="183933" y="678098"/>
                  </a:lnTo>
                  <a:lnTo>
                    <a:pt x="459886" y="678098"/>
                  </a:lnTo>
                  <a:lnTo>
                    <a:pt x="67465" y="0"/>
                  </a:lnTo>
                  <a:lnTo>
                    <a:pt x="1149715" y="678098"/>
                  </a:lnTo>
                  <a:lnTo>
                    <a:pt x="2575383" y="678098"/>
                  </a:lnTo>
                  <a:lnTo>
                    <a:pt x="2624279" y="684668"/>
                  </a:lnTo>
                  <a:lnTo>
                    <a:pt x="2668217" y="703210"/>
                  </a:lnTo>
                  <a:lnTo>
                    <a:pt x="2705443" y="731970"/>
                  </a:lnTo>
                  <a:lnTo>
                    <a:pt x="2734203" y="769196"/>
                  </a:lnTo>
                  <a:lnTo>
                    <a:pt x="2752745" y="813134"/>
                  </a:lnTo>
                  <a:lnTo>
                    <a:pt x="2759316" y="862031"/>
                  </a:lnTo>
                  <a:lnTo>
                    <a:pt x="2759316" y="1137924"/>
                  </a:lnTo>
                  <a:lnTo>
                    <a:pt x="2759316" y="1597748"/>
                  </a:lnTo>
                  <a:lnTo>
                    <a:pt x="2752745" y="1646645"/>
                  </a:lnTo>
                  <a:lnTo>
                    <a:pt x="2734203" y="1690583"/>
                  </a:lnTo>
                  <a:lnTo>
                    <a:pt x="2705443" y="1727809"/>
                  </a:lnTo>
                  <a:lnTo>
                    <a:pt x="2668217" y="1756569"/>
                  </a:lnTo>
                  <a:lnTo>
                    <a:pt x="2624279" y="1775111"/>
                  </a:lnTo>
                  <a:lnTo>
                    <a:pt x="2575383" y="1781682"/>
                  </a:lnTo>
                  <a:lnTo>
                    <a:pt x="1149715" y="1781682"/>
                  </a:lnTo>
                  <a:lnTo>
                    <a:pt x="459886" y="1781682"/>
                  </a:lnTo>
                  <a:lnTo>
                    <a:pt x="183933" y="1781682"/>
                  </a:lnTo>
                  <a:lnTo>
                    <a:pt x="135036" y="1775111"/>
                  </a:lnTo>
                  <a:lnTo>
                    <a:pt x="91098" y="1756569"/>
                  </a:lnTo>
                  <a:lnTo>
                    <a:pt x="53872" y="1727809"/>
                  </a:lnTo>
                  <a:lnTo>
                    <a:pt x="25112" y="1690583"/>
                  </a:lnTo>
                  <a:lnTo>
                    <a:pt x="6570" y="1646645"/>
                  </a:lnTo>
                  <a:lnTo>
                    <a:pt x="0" y="1597748"/>
                  </a:lnTo>
                  <a:lnTo>
                    <a:pt x="0" y="1137924"/>
                  </a:lnTo>
                  <a:lnTo>
                    <a:pt x="0" y="862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60154" y="5445252"/>
            <a:ext cx="2251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Must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attached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activity’s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boundary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96" y="234695"/>
            <a:ext cx="65233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Solution:</a:t>
            </a:r>
            <a:r>
              <a:rPr sz="2900" spc="-10" dirty="0"/>
              <a:t> non-interrupting </a:t>
            </a:r>
            <a:r>
              <a:rPr sz="2900" dirty="0"/>
              <a:t>boundary</a:t>
            </a:r>
            <a:r>
              <a:rPr sz="2900" spc="-5" dirty="0"/>
              <a:t> </a:t>
            </a:r>
            <a:r>
              <a:rPr sz="2900" spc="-20" dirty="0"/>
              <a:t>events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376" y="1919605"/>
            <a:ext cx="8528210" cy="37578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388" y="1946221"/>
            <a:ext cx="6388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5" dirty="0">
                <a:latin typeface="Arial MT"/>
                <a:cs typeface="Arial MT"/>
              </a:rPr>
              <a:t>H</a:t>
            </a:r>
            <a:r>
              <a:rPr sz="1050" spc="-35" dirty="0">
                <a:latin typeface="Arial MT"/>
                <a:cs typeface="Arial MT"/>
              </a:rPr>
              <a:t>a</a:t>
            </a:r>
            <a:r>
              <a:rPr sz="1050" spc="-65" dirty="0">
                <a:latin typeface="Arial MT"/>
                <a:cs typeface="Arial MT"/>
              </a:rPr>
              <a:t>n</a:t>
            </a:r>
            <a:r>
              <a:rPr sz="1050" spc="-35" dirty="0">
                <a:latin typeface="Arial MT"/>
                <a:cs typeface="Arial MT"/>
              </a:rPr>
              <a:t>d</a:t>
            </a:r>
            <a:r>
              <a:rPr sz="1050" spc="-20" dirty="0">
                <a:latin typeface="Arial MT"/>
                <a:cs typeface="Arial MT"/>
              </a:rPr>
              <a:t>l</a:t>
            </a:r>
            <a:r>
              <a:rPr sz="1050" spc="-35" dirty="0">
                <a:latin typeface="Arial MT"/>
                <a:cs typeface="Arial MT"/>
              </a:rPr>
              <a:t>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P</a:t>
            </a:r>
            <a:r>
              <a:rPr sz="1050" spc="-45" dirty="0">
                <a:latin typeface="Arial MT"/>
                <a:cs typeface="Arial MT"/>
              </a:rPr>
              <a:t>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854340" y="3003537"/>
            <a:ext cx="7105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45" dirty="0">
                <a:latin typeface="Arial MT"/>
                <a:cs typeface="Arial MT"/>
              </a:rPr>
              <a:t>Re</a:t>
            </a:r>
            <a:r>
              <a:rPr sz="1050" spc="-60" dirty="0">
                <a:latin typeface="Arial MT"/>
                <a:cs typeface="Arial MT"/>
              </a:rPr>
              <a:t>g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-25" dirty="0">
                <a:latin typeface="Arial MT"/>
                <a:cs typeface="Arial MT"/>
              </a:rPr>
              <a:t>st</a:t>
            </a:r>
            <a:r>
              <a:rPr sz="1050" spc="-30" dirty="0">
                <a:latin typeface="Arial MT"/>
                <a:cs typeface="Arial MT"/>
              </a:rPr>
              <a:t>e</a:t>
            </a:r>
            <a:r>
              <a:rPr sz="1050" spc="-20" dirty="0">
                <a:latin typeface="Arial MT"/>
                <a:cs typeface="Arial MT"/>
              </a:rPr>
              <a:t>r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P</a:t>
            </a:r>
            <a:r>
              <a:rPr sz="1050" spc="-45" dirty="0">
                <a:latin typeface="Arial MT"/>
                <a:cs typeface="Arial MT"/>
              </a:rPr>
              <a:t>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808" y="3293748"/>
            <a:ext cx="5480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sz="1050" spc="-60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ts val="1260"/>
              </a:lnSpc>
            </a:pPr>
            <a:r>
              <a:rPr sz="1050" spc="-40" dirty="0">
                <a:latin typeface="Arial MT"/>
                <a:cs typeface="Arial MT"/>
              </a:rPr>
              <a:t>Received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2088" y="2319403"/>
            <a:ext cx="9848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5" dirty="0">
                <a:latin typeface="Arial MT"/>
                <a:cs typeface="Arial MT"/>
              </a:rPr>
              <a:t>N</a:t>
            </a:r>
            <a:r>
              <a:rPr sz="1050" spc="-30" dirty="0">
                <a:latin typeface="Arial MT"/>
                <a:cs typeface="Arial MT"/>
              </a:rPr>
              <a:t>ext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w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spc="-1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k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-65" dirty="0">
                <a:latin typeface="Arial MT"/>
                <a:cs typeface="Arial MT"/>
              </a:rPr>
              <a:t>n</a:t>
            </a:r>
            <a:r>
              <a:rPr sz="1050" spc="-35" dirty="0">
                <a:latin typeface="Arial MT"/>
                <a:cs typeface="Arial MT"/>
              </a:rPr>
              <a:t>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d</a:t>
            </a:r>
            <a:r>
              <a:rPr sz="1050" spc="-65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102" y="2508362"/>
            <a:ext cx="4730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485" marR="5080" indent="-58419">
              <a:lnSpc>
                <a:spcPct val="102699"/>
              </a:lnSpc>
              <a:spcBef>
                <a:spcPts val="110"/>
              </a:spcBef>
            </a:pPr>
            <a:r>
              <a:rPr sz="850" spc="-30" dirty="0">
                <a:latin typeface="Arial MT"/>
                <a:cs typeface="Arial MT"/>
              </a:rPr>
              <a:t>w</a:t>
            </a:r>
            <a:r>
              <a:rPr sz="850" spc="-15" dirty="0">
                <a:latin typeface="Arial MT"/>
                <a:cs typeface="Arial MT"/>
              </a:rPr>
              <a:t>ee</a:t>
            </a:r>
            <a:r>
              <a:rPr sz="850" spc="-30" dirty="0">
                <a:latin typeface="Arial MT"/>
                <a:cs typeface="Arial MT"/>
              </a:rPr>
              <a:t>k</a:t>
            </a:r>
            <a:r>
              <a:rPr sz="850" spc="-15" dirty="0">
                <a:latin typeface="Arial MT"/>
                <a:cs typeface="Arial MT"/>
              </a:rPr>
              <a:t>e</a:t>
            </a:r>
            <a:r>
              <a:rPr sz="850" spc="-45" dirty="0">
                <a:latin typeface="Arial MT"/>
                <a:cs typeface="Arial MT"/>
              </a:rPr>
              <a:t>n</a:t>
            </a:r>
            <a:r>
              <a:rPr sz="850" spc="-5" dirty="0">
                <a:latin typeface="Arial MT"/>
                <a:cs typeface="Arial MT"/>
              </a:rPr>
              <a:t>d/  </a:t>
            </a:r>
            <a:r>
              <a:rPr sz="850" spc="-15" dirty="0">
                <a:latin typeface="Arial MT"/>
                <a:cs typeface="Arial MT"/>
              </a:rPr>
              <a:t>holiday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7386" y="2899760"/>
            <a:ext cx="6159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110">
              <a:lnSpc>
                <a:spcPct val="100000"/>
              </a:lnSpc>
              <a:spcBef>
                <a:spcPts val="100"/>
              </a:spcBef>
            </a:pPr>
            <a:r>
              <a:rPr sz="1050" spc="-40" dirty="0">
                <a:latin typeface="Arial MT"/>
                <a:cs typeface="Arial MT"/>
              </a:rPr>
              <a:t>Check 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A</a:t>
            </a:r>
            <a:r>
              <a:rPr sz="1050" spc="-30" dirty="0">
                <a:latin typeface="Arial MT"/>
                <a:cs typeface="Arial MT"/>
              </a:rPr>
              <a:t>va</a:t>
            </a:r>
            <a:r>
              <a:rPr sz="1050" spc="-20" dirty="0">
                <a:latin typeface="Arial MT"/>
                <a:cs typeface="Arial MT"/>
              </a:rPr>
              <a:t>il</a:t>
            </a:r>
            <a:r>
              <a:rPr sz="1050" spc="-35" dirty="0">
                <a:latin typeface="Arial MT"/>
                <a:cs typeface="Arial MT"/>
              </a:rPr>
              <a:t>a</a:t>
            </a:r>
            <a:r>
              <a:rPr sz="1050" spc="-65" dirty="0">
                <a:latin typeface="Arial MT"/>
                <a:cs typeface="Arial MT"/>
              </a:rPr>
              <a:t>b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10" dirty="0">
                <a:latin typeface="Arial MT"/>
                <a:cs typeface="Arial MT"/>
              </a:rPr>
              <a:t>l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-50" dirty="0">
                <a:latin typeface="Arial MT"/>
                <a:cs typeface="Arial MT"/>
              </a:rPr>
              <a:t>t</a:t>
            </a:r>
            <a:r>
              <a:rPr sz="1050" spc="-30" dirty="0">
                <a:latin typeface="Arial MT"/>
                <a:cs typeface="Arial MT"/>
              </a:rPr>
              <a:t>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3158" y="2899760"/>
            <a:ext cx="5911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050" spc="-55" dirty="0">
                <a:latin typeface="Arial MT"/>
                <a:cs typeface="Arial MT"/>
              </a:rPr>
              <a:t>S</a:t>
            </a:r>
            <a:r>
              <a:rPr sz="1050" spc="-35" dirty="0">
                <a:latin typeface="Arial MT"/>
                <a:cs typeface="Arial MT"/>
              </a:rPr>
              <a:t>end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O  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es</a:t>
            </a:r>
            <a:r>
              <a:rPr sz="1050" spc="-65" dirty="0">
                <a:latin typeface="Arial MT"/>
                <a:cs typeface="Arial MT"/>
              </a:rPr>
              <a:t>p</a:t>
            </a:r>
            <a:r>
              <a:rPr sz="1050" spc="-35" dirty="0">
                <a:latin typeface="Arial MT"/>
                <a:cs typeface="Arial MT"/>
              </a:rPr>
              <a:t>onse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675" y="2938606"/>
            <a:ext cx="43688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30" dirty="0">
                <a:latin typeface="Arial MT"/>
                <a:cs typeface="Arial MT"/>
              </a:rPr>
              <a:t>w</a:t>
            </a:r>
            <a:r>
              <a:rPr sz="850" spc="-15" dirty="0">
                <a:latin typeface="Arial MT"/>
                <a:cs typeface="Arial MT"/>
              </a:rPr>
              <a:t>ee</a:t>
            </a:r>
            <a:r>
              <a:rPr sz="850" spc="-30" dirty="0">
                <a:latin typeface="Arial MT"/>
                <a:cs typeface="Arial MT"/>
              </a:rPr>
              <a:t>k</a:t>
            </a:r>
            <a:r>
              <a:rPr sz="850" spc="-15" dirty="0">
                <a:latin typeface="Arial MT"/>
                <a:cs typeface="Arial MT"/>
              </a:rPr>
              <a:t>d</a:t>
            </a:r>
            <a:r>
              <a:rPr sz="850" spc="-45" dirty="0">
                <a:latin typeface="Arial MT"/>
                <a:cs typeface="Arial MT"/>
              </a:rPr>
              <a:t>a</a:t>
            </a:r>
            <a:r>
              <a:rPr sz="850" spc="-1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83835" y="3259064"/>
            <a:ext cx="4146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sz="1050" spc="-60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fulfilled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2568" y="3230644"/>
            <a:ext cx="6305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60"/>
              </a:lnSpc>
              <a:spcBef>
                <a:spcPts val="100"/>
              </a:spcBef>
            </a:pPr>
            <a:r>
              <a:rPr sz="1050" spc="-60" dirty="0">
                <a:latin typeface="Arial MT"/>
                <a:cs typeface="Arial MT"/>
              </a:rPr>
              <a:t>PO</a:t>
            </a:r>
            <a:endParaRPr sz="1050">
              <a:latin typeface="Arial MT"/>
              <a:cs typeface="Arial MT"/>
            </a:endParaRPr>
          </a:p>
          <a:p>
            <a:pPr algn="ctr">
              <a:lnSpc>
                <a:spcPts val="1260"/>
              </a:lnSpc>
            </a:pPr>
            <a:r>
              <a:rPr sz="1050" spc="-35" dirty="0">
                <a:latin typeface="Arial MT"/>
                <a:cs typeface="Arial MT"/>
              </a:rPr>
              <a:t>Registered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4592" y="3303399"/>
            <a:ext cx="5918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080" indent="-164465">
              <a:lnSpc>
                <a:spcPct val="100000"/>
              </a:lnSpc>
              <a:spcBef>
                <a:spcPts val="100"/>
              </a:spcBef>
            </a:pPr>
            <a:r>
              <a:rPr sz="1050" spc="-40" dirty="0">
                <a:latin typeface="Arial MT"/>
                <a:cs typeface="Arial MT"/>
              </a:rPr>
              <a:t>Res</a:t>
            </a:r>
            <a:r>
              <a:rPr sz="1050" spc="-60" dirty="0">
                <a:latin typeface="Arial MT"/>
                <a:cs typeface="Arial MT"/>
              </a:rPr>
              <a:t>p</a:t>
            </a:r>
            <a:r>
              <a:rPr sz="1050" spc="-30" dirty="0">
                <a:latin typeface="Arial MT"/>
                <a:cs typeface="Arial MT"/>
              </a:rPr>
              <a:t>onse  </a:t>
            </a:r>
            <a:r>
              <a:rPr sz="1050" spc="-35" dirty="0">
                <a:latin typeface="Arial MT"/>
                <a:cs typeface="Arial MT"/>
              </a:rPr>
              <a:t>sent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5959" y="2334786"/>
            <a:ext cx="540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Arial MT"/>
                <a:cs typeface="Arial MT"/>
              </a:rPr>
              <a:t>It</a:t>
            </a:r>
            <a:r>
              <a:rPr sz="1050" spc="-65" dirty="0">
                <a:latin typeface="Arial MT"/>
                <a:cs typeface="Arial MT"/>
              </a:rPr>
              <a:t>e</a:t>
            </a:r>
            <a:r>
              <a:rPr sz="1050" spc="-45" dirty="0">
                <a:latin typeface="Arial MT"/>
                <a:cs typeface="Arial MT"/>
              </a:rPr>
              <a:t>m</a:t>
            </a:r>
            <a:r>
              <a:rPr sz="1050" spc="-30" dirty="0">
                <a:latin typeface="Arial MT"/>
                <a:cs typeface="Arial MT"/>
              </a:rPr>
              <a:t>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60" dirty="0">
                <a:latin typeface="Arial MT"/>
                <a:cs typeface="Arial MT"/>
              </a:rPr>
              <a:t>n</a:t>
            </a:r>
            <a:r>
              <a:rPr sz="1050" spc="-25" dirty="0">
                <a:latin typeface="Arial MT"/>
                <a:cs typeface="Arial MT"/>
              </a:rPr>
              <a:t>ot  av</a:t>
            </a:r>
            <a:r>
              <a:rPr sz="1050" spc="-65" dirty="0">
                <a:latin typeface="Arial MT"/>
                <a:cs typeface="Arial MT"/>
              </a:rPr>
              <a:t>a</a:t>
            </a:r>
            <a:r>
              <a:rPr sz="1050" spc="-20" dirty="0">
                <a:latin typeface="Arial MT"/>
                <a:cs typeface="Arial MT"/>
              </a:rPr>
              <a:t>il</a:t>
            </a:r>
            <a:r>
              <a:rPr sz="1050" spc="-35" dirty="0">
                <a:latin typeface="Arial MT"/>
                <a:cs typeface="Arial MT"/>
              </a:rPr>
              <a:t>ab</a:t>
            </a:r>
            <a:r>
              <a:rPr sz="1050" spc="-20" dirty="0">
                <a:latin typeface="Arial MT"/>
                <a:cs typeface="Arial MT"/>
              </a:rPr>
              <a:t>l</a:t>
            </a:r>
            <a:r>
              <a:rPr sz="1050" spc="-35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2395" y="3128439"/>
            <a:ext cx="5200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345">
              <a:lnSpc>
                <a:spcPct val="100000"/>
              </a:lnSpc>
              <a:spcBef>
                <a:spcPts val="100"/>
              </a:spcBef>
            </a:pPr>
            <a:r>
              <a:rPr sz="1050" spc="-35" dirty="0">
                <a:latin typeface="Arial MT"/>
                <a:cs typeface="Arial MT"/>
              </a:rPr>
              <a:t>Items </a:t>
            </a:r>
            <a:r>
              <a:rPr sz="1050" spc="-30" dirty="0">
                <a:latin typeface="Arial MT"/>
                <a:cs typeface="Arial MT"/>
              </a:rPr>
              <a:t> av</a:t>
            </a:r>
            <a:r>
              <a:rPr sz="1050" spc="-65" dirty="0">
                <a:latin typeface="Arial MT"/>
                <a:cs typeface="Arial MT"/>
              </a:rPr>
              <a:t>a</a:t>
            </a:r>
            <a:r>
              <a:rPr sz="1050" spc="-20" dirty="0">
                <a:latin typeface="Arial MT"/>
                <a:cs typeface="Arial MT"/>
              </a:rPr>
              <a:t>il</a:t>
            </a:r>
            <a:r>
              <a:rPr sz="1050" spc="-35" dirty="0">
                <a:latin typeface="Arial MT"/>
                <a:cs typeface="Arial MT"/>
              </a:rPr>
              <a:t>ab</a:t>
            </a:r>
            <a:r>
              <a:rPr sz="1050" spc="-20" dirty="0">
                <a:latin typeface="Arial MT"/>
                <a:cs typeface="Arial MT"/>
              </a:rPr>
              <a:t>l</a:t>
            </a:r>
            <a:r>
              <a:rPr sz="1050" spc="-35" dirty="0"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1245" y="3981130"/>
            <a:ext cx="721360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1100" spc="-50" dirty="0">
                <a:latin typeface="Arial MT"/>
                <a:cs typeface="Arial MT"/>
              </a:rPr>
              <a:t>P</a:t>
            </a:r>
            <a:r>
              <a:rPr sz="1100" spc="-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</a:t>
            </a:r>
            <a:r>
              <a:rPr sz="1100" spc="-25" dirty="0">
                <a:latin typeface="Arial MT"/>
                <a:cs typeface="Arial MT"/>
              </a:rPr>
              <a:t>h</a:t>
            </a:r>
            <a:r>
              <a:rPr sz="1100" spc="-6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ng</a:t>
            </a:r>
            <a:r>
              <a:rPr sz="1100" spc="-20" dirty="0">
                <a:latin typeface="Arial MT"/>
                <a:cs typeface="Arial MT"/>
              </a:rPr>
              <a:t>e  </a:t>
            </a:r>
            <a:r>
              <a:rPr sz="1100" spc="-30" dirty="0">
                <a:latin typeface="Arial MT"/>
                <a:cs typeface="Arial MT"/>
              </a:rPr>
              <a:t>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5669" y="4554329"/>
            <a:ext cx="751840" cy="36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15"/>
              </a:lnSpc>
              <a:spcBef>
                <a:spcPts val="100"/>
              </a:spcBef>
            </a:pPr>
            <a:r>
              <a:rPr sz="1100" spc="-4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e</a:t>
            </a:r>
            <a:r>
              <a:rPr sz="1100" spc="-60" dirty="0">
                <a:latin typeface="Arial MT"/>
                <a:cs typeface="Arial MT"/>
              </a:rPr>
              <a:t>g</a:t>
            </a:r>
            <a:r>
              <a:rPr sz="1100" spc="-25" dirty="0">
                <a:latin typeface="Arial MT"/>
                <a:cs typeface="Arial MT"/>
              </a:rPr>
              <a:t>iste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P</a:t>
            </a:r>
            <a:r>
              <a:rPr sz="1100" spc="-40" dirty="0">
                <a:latin typeface="Arial MT"/>
                <a:cs typeface="Arial MT"/>
              </a:rPr>
              <a:t>O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ts val="1315"/>
              </a:lnSpc>
            </a:pPr>
            <a:r>
              <a:rPr sz="1100" spc="-35" dirty="0">
                <a:latin typeface="Arial MT"/>
                <a:cs typeface="Arial MT"/>
              </a:rPr>
              <a:t>Change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8027" y="3983454"/>
            <a:ext cx="668020" cy="3594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82550" marR="5080" indent="-70485">
              <a:lnSpc>
                <a:spcPts val="1310"/>
              </a:lnSpc>
              <a:spcBef>
                <a:spcPts val="150"/>
              </a:spcBef>
            </a:pPr>
            <a:r>
              <a:rPr sz="1100" spc="-50" dirty="0">
                <a:latin typeface="Arial MT"/>
                <a:cs typeface="Arial MT"/>
              </a:rPr>
              <a:t>P</a:t>
            </a:r>
            <a:r>
              <a:rPr sz="1100" spc="-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</a:t>
            </a:r>
            <a:r>
              <a:rPr sz="1100" spc="-30" dirty="0">
                <a:latin typeface="Arial MT"/>
                <a:cs typeface="Arial MT"/>
              </a:rPr>
              <a:t>a</a:t>
            </a:r>
            <a:r>
              <a:rPr sz="1100" spc="-60" dirty="0">
                <a:latin typeface="Arial MT"/>
                <a:cs typeface="Arial MT"/>
              </a:rPr>
              <a:t>n</a:t>
            </a:r>
            <a:r>
              <a:rPr sz="1100" spc="-20" dirty="0">
                <a:latin typeface="Arial MT"/>
                <a:cs typeface="Arial MT"/>
              </a:rPr>
              <a:t>cel  </a:t>
            </a:r>
            <a:r>
              <a:rPr sz="1100" spc="-30" dirty="0">
                <a:latin typeface="Arial MT"/>
                <a:cs typeface="Arial MT"/>
              </a:rPr>
              <a:t>received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2529" y="4260517"/>
            <a:ext cx="724535" cy="3587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25400">
              <a:lnSpc>
                <a:spcPts val="1310"/>
              </a:lnSpc>
              <a:spcBef>
                <a:spcPts val="145"/>
              </a:spcBef>
            </a:pPr>
            <a:r>
              <a:rPr sz="1100" spc="-40" dirty="0">
                <a:latin typeface="Arial MT"/>
                <a:cs typeface="Arial MT"/>
              </a:rPr>
              <a:t>H</a:t>
            </a:r>
            <a:r>
              <a:rPr sz="1100" spc="-30" dirty="0">
                <a:latin typeface="Arial MT"/>
                <a:cs typeface="Arial MT"/>
              </a:rPr>
              <a:t>a</a:t>
            </a:r>
            <a:r>
              <a:rPr sz="1100" spc="-60" dirty="0">
                <a:latin typeface="Arial MT"/>
                <a:cs typeface="Arial MT"/>
              </a:rPr>
              <a:t>n</a:t>
            </a:r>
            <a:r>
              <a:rPr sz="1100" spc="-25" dirty="0">
                <a:latin typeface="Arial MT"/>
                <a:cs typeface="Arial MT"/>
              </a:rPr>
              <a:t>d</a:t>
            </a:r>
            <a:r>
              <a:rPr sz="1100" spc="-20" dirty="0">
                <a:latin typeface="Arial MT"/>
                <a:cs typeface="Arial MT"/>
              </a:rPr>
              <a:t>l</a:t>
            </a:r>
            <a:r>
              <a:rPr sz="1100" spc="-30" dirty="0">
                <a:latin typeface="Arial MT"/>
                <a:cs typeface="Arial MT"/>
              </a:rPr>
              <a:t>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PO  </a:t>
            </a:r>
            <a:r>
              <a:rPr sz="1100" spc="-45" dirty="0">
                <a:latin typeface="Arial MT"/>
                <a:cs typeface="Arial MT"/>
              </a:rPr>
              <a:t>C</a:t>
            </a:r>
            <a:r>
              <a:rPr sz="1100" spc="-30" dirty="0">
                <a:latin typeface="Arial MT"/>
                <a:cs typeface="Arial MT"/>
              </a:rPr>
              <a:t>a</a:t>
            </a:r>
            <a:r>
              <a:rPr sz="1100" spc="-60" dirty="0">
                <a:latin typeface="Arial MT"/>
                <a:cs typeface="Arial MT"/>
              </a:rPr>
              <a:t>n</a:t>
            </a:r>
            <a:r>
              <a:rPr sz="1100" spc="-30" dirty="0">
                <a:latin typeface="Arial MT"/>
                <a:cs typeface="Arial MT"/>
              </a:rPr>
              <a:t>ce</a:t>
            </a:r>
            <a:r>
              <a:rPr sz="1100" spc="-20" dirty="0">
                <a:latin typeface="Arial MT"/>
                <a:cs typeface="Arial MT"/>
              </a:rPr>
              <a:t>lati</a:t>
            </a:r>
            <a:r>
              <a:rPr sz="1100" spc="-60" dirty="0">
                <a:latin typeface="Arial MT"/>
                <a:cs typeface="Arial MT"/>
              </a:rPr>
              <a:t>o</a:t>
            </a:r>
            <a:r>
              <a:rPr sz="1100" spc="-30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68260" y="4623786"/>
            <a:ext cx="560070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315"/>
              </a:lnSpc>
              <a:spcBef>
                <a:spcPts val="95"/>
              </a:spcBef>
            </a:pPr>
            <a:r>
              <a:rPr sz="1100" spc="-50" dirty="0">
                <a:latin typeface="Arial MT"/>
                <a:cs typeface="Arial MT"/>
              </a:rPr>
              <a:t>PO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ts val="1315"/>
              </a:lnSpc>
            </a:pPr>
            <a:r>
              <a:rPr sz="1100" spc="-30" dirty="0">
                <a:latin typeface="Arial MT"/>
                <a:cs typeface="Arial MT"/>
              </a:rPr>
              <a:t>canceled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6308" y="3961549"/>
            <a:ext cx="55816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 marR="5080" indent="-10795">
              <a:lnSpc>
                <a:spcPct val="103499"/>
              </a:lnSpc>
              <a:spcBef>
                <a:spcPts val="90"/>
              </a:spcBef>
            </a:pPr>
            <a:r>
              <a:rPr sz="1050" spc="-15" dirty="0">
                <a:latin typeface="Arial MT"/>
                <a:cs typeface="Arial MT"/>
              </a:rPr>
              <a:t>Items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not  available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7771" y="4654673"/>
            <a:ext cx="66611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185" marR="5080" indent="-198120">
              <a:lnSpc>
                <a:spcPct val="103499"/>
              </a:lnSpc>
              <a:spcBef>
                <a:spcPts val="90"/>
              </a:spcBef>
            </a:pPr>
            <a:r>
              <a:rPr sz="1050" spc="-15" dirty="0">
                <a:latin typeface="Arial MT"/>
                <a:cs typeface="Arial MT"/>
              </a:rPr>
              <a:t>Notification  sent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84977" y="3908487"/>
            <a:ext cx="98615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275" indent="7620" algn="just">
              <a:lnSpc>
                <a:spcPct val="102499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dd</a:t>
            </a:r>
            <a:r>
              <a:rPr sz="1100" spc="-15" dirty="0">
                <a:latin typeface="Arial MT"/>
                <a:cs typeface="Arial MT"/>
              </a:rPr>
              <a:t>r</a:t>
            </a:r>
            <a:r>
              <a:rPr sz="1100" spc="10" dirty="0">
                <a:latin typeface="Arial MT"/>
                <a:cs typeface="Arial MT"/>
              </a:rPr>
              <a:t>ess  </a:t>
            </a:r>
            <a:r>
              <a:rPr sz="1100" spc="15" dirty="0">
                <a:latin typeface="Arial MT"/>
                <a:cs typeface="Arial MT"/>
              </a:rPr>
              <a:t>change </a:t>
            </a:r>
            <a:r>
              <a:rPr sz="1100" spc="20" dirty="0">
                <a:latin typeface="Arial MT"/>
                <a:cs typeface="Arial MT"/>
              </a:rPr>
              <a:t> r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c</a:t>
            </a:r>
            <a:r>
              <a:rPr sz="1100" spc="20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i</a:t>
            </a:r>
            <a:r>
              <a:rPr sz="1100" spc="15" dirty="0">
                <a:latin typeface="Arial MT"/>
                <a:cs typeface="Arial MT"/>
              </a:rPr>
              <a:t>v</a:t>
            </a:r>
            <a:r>
              <a:rPr sz="1100" spc="20" dirty="0">
                <a:latin typeface="Arial MT"/>
                <a:cs typeface="Arial MT"/>
              </a:rPr>
              <a:t>e</a:t>
            </a:r>
            <a:r>
              <a:rPr sz="1100" spc="15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  <a:p>
            <a:pPr marL="386080" marR="5080" indent="1270" algn="ctr">
              <a:lnSpc>
                <a:spcPct val="102600"/>
              </a:lnSpc>
              <a:spcBef>
                <a:spcPts val="800"/>
              </a:spcBef>
            </a:pPr>
            <a:r>
              <a:rPr sz="1100" spc="10" dirty="0">
                <a:latin typeface="Arial MT"/>
                <a:cs typeface="Arial MT"/>
              </a:rPr>
              <a:t>Update </a:t>
            </a:r>
            <a:r>
              <a:rPr sz="1100" spc="15" dirty="0">
                <a:latin typeface="Arial MT"/>
                <a:cs typeface="Arial MT"/>
              </a:rPr>
              <a:t> c</a:t>
            </a:r>
            <a:r>
              <a:rPr sz="1100" spc="20" dirty="0">
                <a:latin typeface="Arial MT"/>
                <a:cs typeface="Arial MT"/>
              </a:rPr>
              <a:t>u</a:t>
            </a: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-30" dirty="0">
                <a:latin typeface="Arial MT"/>
                <a:cs typeface="Arial MT"/>
              </a:rPr>
              <a:t>t</a:t>
            </a:r>
            <a:r>
              <a:rPr sz="1100" spc="20" dirty="0">
                <a:latin typeface="Arial MT"/>
                <a:cs typeface="Arial MT"/>
              </a:rPr>
              <a:t>o</a:t>
            </a:r>
            <a:r>
              <a:rPr sz="1100" spc="35" dirty="0">
                <a:latin typeface="Arial MT"/>
                <a:cs typeface="Arial MT"/>
              </a:rPr>
              <a:t>m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spc="5" dirty="0">
                <a:latin typeface="Arial MT"/>
                <a:cs typeface="Arial MT"/>
              </a:rPr>
              <a:t>r  address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17635" y="5670148"/>
            <a:ext cx="64389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2600"/>
              </a:lnSpc>
              <a:spcBef>
                <a:spcPts val="100"/>
              </a:spcBef>
            </a:pPr>
            <a:r>
              <a:rPr sz="1100" spc="15" dirty="0">
                <a:latin typeface="Arial MT"/>
                <a:cs typeface="Arial MT"/>
              </a:rPr>
              <a:t>Cus</a:t>
            </a:r>
            <a:r>
              <a:rPr sz="1100" spc="-30" dirty="0">
                <a:latin typeface="Arial MT"/>
                <a:cs typeface="Arial MT"/>
              </a:rPr>
              <a:t>t</a:t>
            </a:r>
            <a:r>
              <a:rPr sz="1100" spc="20" dirty="0">
                <a:latin typeface="Arial MT"/>
                <a:cs typeface="Arial MT"/>
              </a:rPr>
              <a:t>o</a:t>
            </a:r>
            <a:r>
              <a:rPr sz="1100" spc="35" dirty="0">
                <a:latin typeface="Arial MT"/>
                <a:cs typeface="Arial MT"/>
              </a:rPr>
              <a:t>m</a:t>
            </a:r>
            <a:r>
              <a:rPr sz="1100" spc="-15" dirty="0">
                <a:latin typeface="Arial MT"/>
                <a:cs typeface="Arial MT"/>
              </a:rPr>
              <a:t>e</a:t>
            </a:r>
            <a:r>
              <a:rPr sz="1100" spc="5" dirty="0">
                <a:latin typeface="Arial MT"/>
                <a:cs typeface="Arial MT"/>
              </a:rPr>
              <a:t>r  </a:t>
            </a:r>
            <a:r>
              <a:rPr sz="1100" spc="10" dirty="0">
                <a:latin typeface="Arial MT"/>
                <a:cs typeface="Arial MT"/>
              </a:rPr>
              <a:t>address 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updated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1696" y="788923"/>
            <a:ext cx="156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303276"/>
            <a:ext cx="3386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Critique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this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491" y="1141064"/>
            <a:ext cx="8685893" cy="56710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1762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</a:t>
            </a:r>
            <a:r>
              <a:rPr spc="-5" dirty="0">
                <a:latin typeface="Arial MT"/>
                <a:cs typeface="Arial MT"/>
              </a:rPr>
              <a:t>ummar</a:t>
            </a:r>
            <a:r>
              <a:rPr dirty="0">
                <a:latin typeface="Arial MT"/>
                <a:cs typeface="Arial MT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197" y="1282699"/>
            <a:ext cx="7927340" cy="2670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25"/>
              </a:spcBef>
              <a:buClr>
                <a:srgbClr val="7F7F7F"/>
              </a:buClr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lecture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learned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about:</a:t>
            </a:r>
            <a:endParaRPr sz="24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2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BPMN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sub-processes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0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Repetition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markers: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loop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marker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and parallel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multi-instance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marker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480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Events: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timer,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message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error events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409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Event-based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choice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gateway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Boundary events: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interrupting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non-interrupting</a:t>
            </a:r>
            <a:endParaRPr sz="2000">
              <a:latin typeface="Arial MT"/>
              <a:cs typeface="Arial MT"/>
            </a:endParaRPr>
          </a:p>
          <a:p>
            <a:pPr marL="424180" lvl="1" indent="-182880">
              <a:lnSpc>
                <a:spcPct val="100000"/>
              </a:lnSpc>
              <a:spcBef>
                <a:spcPts val="505"/>
              </a:spcBef>
              <a:buClr>
                <a:srgbClr val="7F7F7F"/>
              </a:buClr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events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(throw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catch)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2461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Is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this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better?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709" y="2168525"/>
            <a:ext cx="8794474" cy="2947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199" y="373380"/>
            <a:ext cx="4213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Identifying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sub-processes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1710" y="1469656"/>
            <a:ext cx="8089900" cy="4824095"/>
            <a:chOff x="1321710" y="1469656"/>
            <a:chExt cx="8089900" cy="4824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710" y="1572408"/>
              <a:ext cx="8089684" cy="46754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7749" y="1476006"/>
              <a:ext cx="4369435" cy="2015489"/>
            </a:xfrm>
            <a:custGeom>
              <a:avLst/>
              <a:gdLst/>
              <a:ahLst/>
              <a:cxnLst/>
              <a:rect l="l" t="t" r="r" b="b"/>
              <a:pathLst>
                <a:path w="4369434" h="2015489">
                  <a:moveTo>
                    <a:pt x="4033409" y="0"/>
                  </a:moveTo>
                  <a:lnTo>
                    <a:pt x="335851" y="0"/>
                  </a:lnTo>
                  <a:lnTo>
                    <a:pt x="286221" y="3641"/>
                  </a:lnTo>
                  <a:lnTo>
                    <a:pt x="238853" y="14219"/>
                  </a:lnTo>
                  <a:lnTo>
                    <a:pt x="194264" y="31214"/>
                  </a:lnTo>
                  <a:lnTo>
                    <a:pt x="152976" y="54107"/>
                  </a:lnTo>
                  <a:lnTo>
                    <a:pt x="115508" y="82378"/>
                  </a:lnTo>
                  <a:lnTo>
                    <a:pt x="82378" y="115508"/>
                  </a:lnTo>
                  <a:lnTo>
                    <a:pt x="54107" y="152976"/>
                  </a:lnTo>
                  <a:lnTo>
                    <a:pt x="31214" y="194264"/>
                  </a:lnTo>
                  <a:lnTo>
                    <a:pt x="14219" y="238853"/>
                  </a:lnTo>
                  <a:lnTo>
                    <a:pt x="3641" y="286221"/>
                  </a:lnTo>
                  <a:lnTo>
                    <a:pt x="0" y="335851"/>
                  </a:lnTo>
                  <a:lnTo>
                    <a:pt x="0" y="1679207"/>
                  </a:lnTo>
                  <a:lnTo>
                    <a:pt x="3641" y="1728837"/>
                  </a:lnTo>
                  <a:lnTo>
                    <a:pt x="14219" y="1776206"/>
                  </a:lnTo>
                  <a:lnTo>
                    <a:pt x="31214" y="1820794"/>
                  </a:lnTo>
                  <a:lnTo>
                    <a:pt x="54107" y="1862082"/>
                  </a:lnTo>
                  <a:lnTo>
                    <a:pt x="82378" y="1899551"/>
                  </a:lnTo>
                  <a:lnTo>
                    <a:pt x="115508" y="1932680"/>
                  </a:lnTo>
                  <a:lnTo>
                    <a:pt x="152976" y="1960951"/>
                  </a:lnTo>
                  <a:lnTo>
                    <a:pt x="194264" y="1983844"/>
                  </a:lnTo>
                  <a:lnTo>
                    <a:pt x="238853" y="2000839"/>
                  </a:lnTo>
                  <a:lnTo>
                    <a:pt x="286221" y="2011417"/>
                  </a:lnTo>
                  <a:lnTo>
                    <a:pt x="335851" y="2015059"/>
                  </a:lnTo>
                  <a:lnTo>
                    <a:pt x="4033409" y="2015059"/>
                  </a:lnTo>
                  <a:lnTo>
                    <a:pt x="4083038" y="2011417"/>
                  </a:lnTo>
                  <a:lnTo>
                    <a:pt x="4130407" y="2000839"/>
                  </a:lnTo>
                  <a:lnTo>
                    <a:pt x="4174995" y="1983844"/>
                  </a:lnTo>
                  <a:lnTo>
                    <a:pt x="4216283" y="1960951"/>
                  </a:lnTo>
                  <a:lnTo>
                    <a:pt x="4253751" y="1932680"/>
                  </a:lnTo>
                  <a:lnTo>
                    <a:pt x="4286881" y="1899551"/>
                  </a:lnTo>
                  <a:lnTo>
                    <a:pt x="4315152" y="1862082"/>
                  </a:lnTo>
                  <a:lnTo>
                    <a:pt x="4338044" y="1820794"/>
                  </a:lnTo>
                  <a:lnTo>
                    <a:pt x="4355040" y="1776206"/>
                  </a:lnTo>
                  <a:lnTo>
                    <a:pt x="4365618" y="1728837"/>
                  </a:lnTo>
                  <a:lnTo>
                    <a:pt x="4369259" y="1679207"/>
                  </a:lnTo>
                  <a:lnTo>
                    <a:pt x="4369259" y="335851"/>
                  </a:lnTo>
                  <a:lnTo>
                    <a:pt x="4365618" y="286221"/>
                  </a:lnTo>
                  <a:lnTo>
                    <a:pt x="4355040" y="238853"/>
                  </a:lnTo>
                  <a:lnTo>
                    <a:pt x="4338044" y="194264"/>
                  </a:lnTo>
                  <a:lnTo>
                    <a:pt x="4315152" y="152976"/>
                  </a:lnTo>
                  <a:lnTo>
                    <a:pt x="4286881" y="115508"/>
                  </a:lnTo>
                  <a:lnTo>
                    <a:pt x="4253751" y="82378"/>
                  </a:lnTo>
                  <a:lnTo>
                    <a:pt x="4216283" y="54107"/>
                  </a:lnTo>
                  <a:lnTo>
                    <a:pt x="4174995" y="31214"/>
                  </a:lnTo>
                  <a:lnTo>
                    <a:pt x="4130407" y="14219"/>
                  </a:lnTo>
                  <a:lnTo>
                    <a:pt x="4083038" y="3641"/>
                  </a:lnTo>
                  <a:lnTo>
                    <a:pt x="4033409" y="0"/>
                  </a:lnTo>
                  <a:close/>
                </a:path>
              </a:pathLst>
            </a:custGeom>
            <a:solidFill>
              <a:srgbClr val="009973">
                <a:alpha val="211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7749" y="1476006"/>
              <a:ext cx="4369435" cy="2015489"/>
            </a:xfrm>
            <a:custGeom>
              <a:avLst/>
              <a:gdLst/>
              <a:ahLst/>
              <a:cxnLst/>
              <a:rect l="l" t="t" r="r" b="b"/>
              <a:pathLst>
                <a:path w="4369434" h="2015489">
                  <a:moveTo>
                    <a:pt x="0" y="335851"/>
                  </a:moveTo>
                  <a:lnTo>
                    <a:pt x="3641" y="286221"/>
                  </a:lnTo>
                  <a:lnTo>
                    <a:pt x="14219" y="238852"/>
                  </a:lnTo>
                  <a:lnTo>
                    <a:pt x="31214" y="194264"/>
                  </a:lnTo>
                  <a:lnTo>
                    <a:pt x="54107" y="152976"/>
                  </a:lnTo>
                  <a:lnTo>
                    <a:pt x="82378" y="115508"/>
                  </a:lnTo>
                  <a:lnTo>
                    <a:pt x="115508" y="82378"/>
                  </a:lnTo>
                  <a:lnTo>
                    <a:pt x="152976" y="54107"/>
                  </a:lnTo>
                  <a:lnTo>
                    <a:pt x="194264" y="31214"/>
                  </a:lnTo>
                  <a:lnTo>
                    <a:pt x="238852" y="14219"/>
                  </a:lnTo>
                  <a:lnTo>
                    <a:pt x="286221" y="3641"/>
                  </a:lnTo>
                  <a:lnTo>
                    <a:pt x="335851" y="0"/>
                  </a:lnTo>
                  <a:lnTo>
                    <a:pt x="4033409" y="0"/>
                  </a:lnTo>
                  <a:lnTo>
                    <a:pt x="4083038" y="3641"/>
                  </a:lnTo>
                  <a:lnTo>
                    <a:pt x="4130407" y="14219"/>
                  </a:lnTo>
                  <a:lnTo>
                    <a:pt x="4174995" y="31214"/>
                  </a:lnTo>
                  <a:lnTo>
                    <a:pt x="4216283" y="54107"/>
                  </a:lnTo>
                  <a:lnTo>
                    <a:pt x="4253751" y="82378"/>
                  </a:lnTo>
                  <a:lnTo>
                    <a:pt x="4286881" y="115508"/>
                  </a:lnTo>
                  <a:lnTo>
                    <a:pt x="4315152" y="152976"/>
                  </a:lnTo>
                  <a:lnTo>
                    <a:pt x="4338045" y="194264"/>
                  </a:lnTo>
                  <a:lnTo>
                    <a:pt x="4355040" y="238852"/>
                  </a:lnTo>
                  <a:lnTo>
                    <a:pt x="4365618" y="286221"/>
                  </a:lnTo>
                  <a:lnTo>
                    <a:pt x="4369260" y="335851"/>
                  </a:lnTo>
                  <a:lnTo>
                    <a:pt x="4369260" y="1679208"/>
                  </a:lnTo>
                  <a:lnTo>
                    <a:pt x="4365618" y="1728837"/>
                  </a:lnTo>
                  <a:lnTo>
                    <a:pt x="4355040" y="1776206"/>
                  </a:lnTo>
                  <a:lnTo>
                    <a:pt x="4338045" y="1820794"/>
                  </a:lnTo>
                  <a:lnTo>
                    <a:pt x="4315152" y="1862082"/>
                  </a:lnTo>
                  <a:lnTo>
                    <a:pt x="4286881" y="1899550"/>
                  </a:lnTo>
                  <a:lnTo>
                    <a:pt x="4253751" y="1932680"/>
                  </a:lnTo>
                  <a:lnTo>
                    <a:pt x="4216283" y="1960951"/>
                  </a:lnTo>
                  <a:lnTo>
                    <a:pt x="4174995" y="1983844"/>
                  </a:lnTo>
                  <a:lnTo>
                    <a:pt x="4130407" y="2000839"/>
                  </a:lnTo>
                  <a:lnTo>
                    <a:pt x="4083038" y="2011417"/>
                  </a:lnTo>
                  <a:lnTo>
                    <a:pt x="4033409" y="2015059"/>
                  </a:lnTo>
                  <a:lnTo>
                    <a:pt x="335851" y="2015059"/>
                  </a:lnTo>
                  <a:lnTo>
                    <a:pt x="286221" y="2011417"/>
                  </a:lnTo>
                  <a:lnTo>
                    <a:pt x="238852" y="2000839"/>
                  </a:lnTo>
                  <a:lnTo>
                    <a:pt x="194264" y="1983844"/>
                  </a:lnTo>
                  <a:lnTo>
                    <a:pt x="152976" y="1960951"/>
                  </a:lnTo>
                  <a:lnTo>
                    <a:pt x="115508" y="1932680"/>
                  </a:lnTo>
                  <a:lnTo>
                    <a:pt x="82378" y="1899550"/>
                  </a:lnTo>
                  <a:lnTo>
                    <a:pt x="54107" y="1862082"/>
                  </a:lnTo>
                  <a:lnTo>
                    <a:pt x="31214" y="1820794"/>
                  </a:lnTo>
                  <a:lnTo>
                    <a:pt x="14219" y="1776206"/>
                  </a:lnTo>
                  <a:lnTo>
                    <a:pt x="3641" y="1728837"/>
                  </a:lnTo>
                  <a:lnTo>
                    <a:pt x="0" y="1679208"/>
                  </a:lnTo>
                  <a:lnTo>
                    <a:pt x="0" y="335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9983" y="4272189"/>
              <a:ext cx="2769235" cy="2015489"/>
            </a:xfrm>
            <a:custGeom>
              <a:avLst/>
              <a:gdLst/>
              <a:ahLst/>
              <a:cxnLst/>
              <a:rect l="l" t="t" r="r" b="b"/>
              <a:pathLst>
                <a:path w="2769234" h="2015489">
                  <a:moveTo>
                    <a:pt x="2433002" y="0"/>
                  </a:moveTo>
                  <a:lnTo>
                    <a:pt x="335851" y="0"/>
                  </a:lnTo>
                  <a:lnTo>
                    <a:pt x="286221" y="3641"/>
                  </a:lnTo>
                  <a:lnTo>
                    <a:pt x="238853" y="14219"/>
                  </a:lnTo>
                  <a:lnTo>
                    <a:pt x="194264" y="31214"/>
                  </a:lnTo>
                  <a:lnTo>
                    <a:pt x="152976" y="54107"/>
                  </a:lnTo>
                  <a:lnTo>
                    <a:pt x="115508" y="82378"/>
                  </a:lnTo>
                  <a:lnTo>
                    <a:pt x="82378" y="115507"/>
                  </a:lnTo>
                  <a:lnTo>
                    <a:pt x="54107" y="152976"/>
                  </a:lnTo>
                  <a:lnTo>
                    <a:pt x="31214" y="194264"/>
                  </a:lnTo>
                  <a:lnTo>
                    <a:pt x="14219" y="238852"/>
                  </a:lnTo>
                  <a:lnTo>
                    <a:pt x="3641" y="286220"/>
                  </a:lnTo>
                  <a:lnTo>
                    <a:pt x="0" y="335850"/>
                  </a:lnTo>
                  <a:lnTo>
                    <a:pt x="0" y="1679208"/>
                  </a:lnTo>
                  <a:lnTo>
                    <a:pt x="3641" y="1728837"/>
                  </a:lnTo>
                  <a:lnTo>
                    <a:pt x="14219" y="1776206"/>
                  </a:lnTo>
                  <a:lnTo>
                    <a:pt x="31214" y="1820794"/>
                  </a:lnTo>
                  <a:lnTo>
                    <a:pt x="54107" y="1862082"/>
                  </a:lnTo>
                  <a:lnTo>
                    <a:pt x="82378" y="1899550"/>
                  </a:lnTo>
                  <a:lnTo>
                    <a:pt x="115508" y="1932680"/>
                  </a:lnTo>
                  <a:lnTo>
                    <a:pt x="152976" y="1960951"/>
                  </a:lnTo>
                  <a:lnTo>
                    <a:pt x="194264" y="1983844"/>
                  </a:lnTo>
                  <a:lnTo>
                    <a:pt x="238853" y="2000839"/>
                  </a:lnTo>
                  <a:lnTo>
                    <a:pt x="286221" y="2011417"/>
                  </a:lnTo>
                  <a:lnTo>
                    <a:pt x="335851" y="2015058"/>
                  </a:lnTo>
                  <a:lnTo>
                    <a:pt x="2433002" y="2015058"/>
                  </a:lnTo>
                  <a:lnTo>
                    <a:pt x="2482632" y="2011417"/>
                  </a:lnTo>
                  <a:lnTo>
                    <a:pt x="2530000" y="2000839"/>
                  </a:lnTo>
                  <a:lnTo>
                    <a:pt x="2574589" y="1983844"/>
                  </a:lnTo>
                  <a:lnTo>
                    <a:pt x="2615877" y="1960951"/>
                  </a:lnTo>
                  <a:lnTo>
                    <a:pt x="2653345" y="1932680"/>
                  </a:lnTo>
                  <a:lnTo>
                    <a:pt x="2686475" y="1899550"/>
                  </a:lnTo>
                  <a:lnTo>
                    <a:pt x="2714746" y="1862082"/>
                  </a:lnTo>
                  <a:lnTo>
                    <a:pt x="2737639" y="1820794"/>
                  </a:lnTo>
                  <a:lnTo>
                    <a:pt x="2754634" y="1776206"/>
                  </a:lnTo>
                  <a:lnTo>
                    <a:pt x="2765212" y="1728837"/>
                  </a:lnTo>
                  <a:lnTo>
                    <a:pt x="2768854" y="1679208"/>
                  </a:lnTo>
                  <a:lnTo>
                    <a:pt x="2768854" y="335850"/>
                  </a:lnTo>
                  <a:lnTo>
                    <a:pt x="2765212" y="286220"/>
                  </a:lnTo>
                  <a:lnTo>
                    <a:pt x="2754634" y="238852"/>
                  </a:lnTo>
                  <a:lnTo>
                    <a:pt x="2737639" y="194264"/>
                  </a:lnTo>
                  <a:lnTo>
                    <a:pt x="2714746" y="152976"/>
                  </a:lnTo>
                  <a:lnTo>
                    <a:pt x="2686475" y="115507"/>
                  </a:lnTo>
                  <a:lnTo>
                    <a:pt x="2653345" y="82378"/>
                  </a:lnTo>
                  <a:lnTo>
                    <a:pt x="2615877" y="54107"/>
                  </a:lnTo>
                  <a:lnTo>
                    <a:pt x="2574589" y="31214"/>
                  </a:lnTo>
                  <a:lnTo>
                    <a:pt x="2530000" y="14219"/>
                  </a:lnTo>
                  <a:lnTo>
                    <a:pt x="2482632" y="3641"/>
                  </a:lnTo>
                  <a:lnTo>
                    <a:pt x="2433002" y="0"/>
                  </a:lnTo>
                  <a:close/>
                </a:path>
              </a:pathLst>
            </a:custGeom>
            <a:solidFill>
              <a:srgbClr val="009973">
                <a:alpha val="211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9983" y="4272189"/>
              <a:ext cx="2769235" cy="2015489"/>
            </a:xfrm>
            <a:custGeom>
              <a:avLst/>
              <a:gdLst/>
              <a:ahLst/>
              <a:cxnLst/>
              <a:rect l="l" t="t" r="r" b="b"/>
              <a:pathLst>
                <a:path w="2769234" h="2015489">
                  <a:moveTo>
                    <a:pt x="0" y="335850"/>
                  </a:moveTo>
                  <a:lnTo>
                    <a:pt x="3641" y="286221"/>
                  </a:lnTo>
                  <a:lnTo>
                    <a:pt x="14219" y="238852"/>
                  </a:lnTo>
                  <a:lnTo>
                    <a:pt x="31214" y="194264"/>
                  </a:lnTo>
                  <a:lnTo>
                    <a:pt x="54107" y="152976"/>
                  </a:lnTo>
                  <a:lnTo>
                    <a:pt x="82378" y="115507"/>
                  </a:lnTo>
                  <a:lnTo>
                    <a:pt x="115507" y="82378"/>
                  </a:lnTo>
                  <a:lnTo>
                    <a:pt x="152976" y="54107"/>
                  </a:lnTo>
                  <a:lnTo>
                    <a:pt x="194264" y="31214"/>
                  </a:lnTo>
                  <a:lnTo>
                    <a:pt x="238852" y="14219"/>
                  </a:lnTo>
                  <a:lnTo>
                    <a:pt x="286221" y="3641"/>
                  </a:lnTo>
                  <a:lnTo>
                    <a:pt x="335850" y="0"/>
                  </a:lnTo>
                  <a:lnTo>
                    <a:pt x="2433002" y="0"/>
                  </a:lnTo>
                  <a:lnTo>
                    <a:pt x="2482631" y="3641"/>
                  </a:lnTo>
                  <a:lnTo>
                    <a:pt x="2530000" y="14219"/>
                  </a:lnTo>
                  <a:lnTo>
                    <a:pt x="2574588" y="31214"/>
                  </a:lnTo>
                  <a:lnTo>
                    <a:pt x="2615876" y="54107"/>
                  </a:lnTo>
                  <a:lnTo>
                    <a:pt x="2653345" y="82378"/>
                  </a:lnTo>
                  <a:lnTo>
                    <a:pt x="2686474" y="115507"/>
                  </a:lnTo>
                  <a:lnTo>
                    <a:pt x="2714745" y="152976"/>
                  </a:lnTo>
                  <a:lnTo>
                    <a:pt x="2737638" y="194264"/>
                  </a:lnTo>
                  <a:lnTo>
                    <a:pt x="2754633" y="238852"/>
                  </a:lnTo>
                  <a:lnTo>
                    <a:pt x="2765211" y="286221"/>
                  </a:lnTo>
                  <a:lnTo>
                    <a:pt x="2768853" y="335850"/>
                  </a:lnTo>
                  <a:lnTo>
                    <a:pt x="2768853" y="1679208"/>
                  </a:lnTo>
                  <a:lnTo>
                    <a:pt x="2765211" y="1728837"/>
                  </a:lnTo>
                  <a:lnTo>
                    <a:pt x="2754633" y="1776206"/>
                  </a:lnTo>
                  <a:lnTo>
                    <a:pt x="2737638" y="1820794"/>
                  </a:lnTo>
                  <a:lnTo>
                    <a:pt x="2714745" y="1862082"/>
                  </a:lnTo>
                  <a:lnTo>
                    <a:pt x="2686474" y="1899551"/>
                  </a:lnTo>
                  <a:lnTo>
                    <a:pt x="2653345" y="1932680"/>
                  </a:lnTo>
                  <a:lnTo>
                    <a:pt x="2615876" y="1960951"/>
                  </a:lnTo>
                  <a:lnTo>
                    <a:pt x="2574588" y="1983844"/>
                  </a:lnTo>
                  <a:lnTo>
                    <a:pt x="2530000" y="2000839"/>
                  </a:lnTo>
                  <a:lnTo>
                    <a:pt x="2482631" y="2011417"/>
                  </a:lnTo>
                  <a:lnTo>
                    <a:pt x="2433002" y="2015059"/>
                  </a:lnTo>
                  <a:lnTo>
                    <a:pt x="335850" y="2015059"/>
                  </a:lnTo>
                  <a:lnTo>
                    <a:pt x="286221" y="2011417"/>
                  </a:lnTo>
                  <a:lnTo>
                    <a:pt x="238852" y="2000839"/>
                  </a:lnTo>
                  <a:lnTo>
                    <a:pt x="194264" y="1983844"/>
                  </a:lnTo>
                  <a:lnTo>
                    <a:pt x="152976" y="1960951"/>
                  </a:lnTo>
                  <a:lnTo>
                    <a:pt x="115507" y="1932680"/>
                  </a:lnTo>
                  <a:lnTo>
                    <a:pt x="82378" y="1899551"/>
                  </a:lnTo>
                  <a:lnTo>
                    <a:pt x="54107" y="1862082"/>
                  </a:lnTo>
                  <a:lnTo>
                    <a:pt x="31214" y="1820794"/>
                  </a:lnTo>
                  <a:lnTo>
                    <a:pt x="14219" y="1776206"/>
                  </a:lnTo>
                  <a:lnTo>
                    <a:pt x="3641" y="1728837"/>
                  </a:lnTo>
                  <a:lnTo>
                    <a:pt x="0" y="1679208"/>
                  </a:lnTo>
                  <a:lnTo>
                    <a:pt x="0" y="3358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54473" y="65659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348" y="1074420"/>
            <a:ext cx="246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Acquire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raw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materials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8779" y="6283452"/>
            <a:ext cx="189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Ship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invoice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08" y="166115"/>
            <a:ext cx="7741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Using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Expanded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Sub-Process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087" y="923586"/>
            <a:ext cx="8684069" cy="5929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199" y="388619"/>
            <a:ext cx="2732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</a:t>
            </a:r>
            <a:r>
              <a:rPr spc="-5" dirty="0">
                <a:latin typeface="Arial MT"/>
                <a:cs typeface="Arial MT"/>
              </a:rPr>
              <a:t>u</a:t>
            </a:r>
            <a:r>
              <a:rPr spc="-10" dirty="0">
                <a:latin typeface="Arial MT"/>
                <a:cs typeface="Arial MT"/>
              </a:rPr>
              <a:t>b</a:t>
            </a:r>
            <a:r>
              <a:rPr spc="-5" dirty="0">
                <a:latin typeface="Arial MT"/>
                <a:cs typeface="Arial MT"/>
              </a:rPr>
              <a:t>-pro</a:t>
            </a:r>
            <a:r>
              <a:rPr dirty="0">
                <a:latin typeface="Arial MT"/>
                <a:cs typeface="Arial MT"/>
              </a:rPr>
              <a:t>c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dirty="0">
                <a:latin typeface="Arial MT"/>
                <a:cs typeface="Arial MT"/>
              </a:rPr>
              <a:t>ss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dirty="0">
                <a:latin typeface="Arial MT"/>
                <a:cs typeface="Arial MT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4165" indent="-182880">
              <a:lnSpc>
                <a:spcPct val="100000"/>
              </a:lnSpc>
              <a:spcBef>
                <a:spcPts val="434"/>
              </a:spcBef>
              <a:buClr>
                <a:srgbClr val="7F7F7F"/>
              </a:buClr>
              <a:buChar char="•"/>
              <a:tabLst>
                <a:tab pos="304800" algn="l"/>
              </a:tabLst>
            </a:pP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activity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process</a:t>
            </a:r>
            <a:r>
              <a:rPr spc="-10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invoke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separate </a:t>
            </a:r>
            <a:r>
              <a:rPr dirty="0"/>
              <a:t>sub-process</a:t>
            </a:r>
          </a:p>
          <a:p>
            <a:pPr marL="304165" indent="-182880">
              <a:lnSpc>
                <a:spcPct val="100000"/>
              </a:lnSpc>
              <a:spcBef>
                <a:spcPts val="335"/>
              </a:spcBef>
              <a:buClr>
                <a:srgbClr val="7F7F7F"/>
              </a:buClr>
              <a:buChar char="•"/>
              <a:tabLst>
                <a:tab pos="304800" algn="l"/>
              </a:tabLst>
            </a:pPr>
            <a:r>
              <a:rPr dirty="0"/>
              <a:t>Use</a:t>
            </a:r>
            <a:r>
              <a:rPr spc="-20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spc="-5" dirty="0"/>
              <a:t>feature</a:t>
            </a:r>
            <a:r>
              <a:rPr spc="-20" dirty="0"/>
              <a:t> </a:t>
            </a:r>
            <a:r>
              <a:rPr spc="-5" dirty="0"/>
              <a:t>to:</a:t>
            </a:r>
          </a:p>
          <a:p>
            <a:pPr marL="1035050" marR="5080" lvl="1" indent="-457200">
              <a:lnSpc>
                <a:spcPts val="2210"/>
              </a:lnSpc>
              <a:spcBef>
                <a:spcPts val="440"/>
              </a:spcBef>
              <a:buClr>
                <a:srgbClr val="7F7F7F"/>
              </a:buClr>
              <a:buAutoNum type="arabicPeriod"/>
              <a:tabLst>
                <a:tab pos="1035685" algn="l"/>
                <a:tab pos="1036319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MT"/>
                <a:cs typeface="Arial MT"/>
              </a:rPr>
              <a:t>Decompose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smaller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ones,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easier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maintain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2243</Words>
  <Application>Microsoft Office PowerPoint</Application>
  <PresentationFormat>Custom</PresentationFormat>
  <Paragraphs>483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Part I</vt:lpstr>
      <vt:lpstr>BPM structure</vt:lpstr>
      <vt:lpstr>BPMN Main Elements - Recap</vt:lpstr>
      <vt:lpstr>BPMN Gateways</vt:lpstr>
      <vt:lpstr>Critique this model</vt:lpstr>
      <vt:lpstr>Is this better?</vt:lpstr>
      <vt:lpstr>PowerPoint Presentation</vt:lpstr>
      <vt:lpstr>Using the Expanded Sub-Process Notation</vt:lpstr>
      <vt:lpstr>Sub-processes</vt:lpstr>
      <vt:lpstr>Guideline: Multi-level modeling</vt:lpstr>
      <vt:lpstr>Guideline: Multi-level modeling (cont.)</vt:lpstr>
      <vt:lpstr>PowerPoint Presentation</vt:lpstr>
      <vt:lpstr>Sub-processes</vt:lpstr>
      <vt:lpstr>Shared sub-process</vt:lpstr>
      <vt:lpstr>Sub-processes</vt:lpstr>
      <vt:lpstr>STRUCTURED REPETITION</vt:lpstr>
      <vt:lpstr>Block-structured repetition: Activity loop</vt:lpstr>
      <vt:lpstr>More on rework and repetition</vt:lpstr>
      <vt:lpstr>Example: block-structured repetition</vt:lpstr>
      <vt:lpstr>Parallel repetition: multi-instance activity</vt:lpstr>
      <vt:lpstr>Example: multi-instance activity</vt:lpstr>
      <vt:lpstr>Is this elegant? Procurement</vt:lpstr>
      <vt:lpstr>Solution: with multi-instance activity Procurement</vt:lpstr>
      <vt:lpstr>EVENTS</vt:lpstr>
      <vt:lpstr>Events</vt:lpstr>
      <vt:lpstr>BPMN event types</vt:lpstr>
      <vt:lpstr>Comparison with sending/receiving tasks</vt:lpstr>
      <vt:lpstr>PowerPoint Presentation</vt:lpstr>
      <vt:lpstr>Temporal events</vt:lpstr>
      <vt:lpstr>Example</vt:lpstr>
      <vt:lpstr>Recap: Message and Timer events</vt:lpstr>
      <vt:lpstr>Data-based vs. Event-based decision</vt:lpstr>
      <vt:lpstr>Choices outside our control…</vt:lpstr>
      <vt:lpstr>Solution: event-driven XOR split Stock replenishment</vt:lpstr>
      <vt:lpstr>EXCEPTION HANDLING</vt:lpstr>
      <vt:lpstr>Abortion (terminate event)</vt:lpstr>
      <vt:lpstr>PowerPoint Presentation</vt:lpstr>
      <vt:lpstr>Exception handling</vt:lpstr>
      <vt:lpstr>Let’s extend our PO handling process</vt:lpstr>
      <vt:lpstr>Let’s extend our PO handling process</vt:lpstr>
      <vt:lpstr>Solution: exception handling</vt:lpstr>
      <vt:lpstr>Internal exception: error event</vt:lpstr>
      <vt:lpstr>Example: internal exception</vt:lpstr>
      <vt:lpstr>Solution: internal exception</vt:lpstr>
      <vt:lpstr>Example: activity timeout</vt:lpstr>
      <vt:lpstr>Solution: activity timeout Order-to-transportation quote</vt:lpstr>
      <vt:lpstr>More on the PO handling example…</vt:lpstr>
      <vt:lpstr>Non-interrupting boundary events</vt:lpstr>
      <vt:lpstr>Solution: non-interrupting boundary events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</dc:title>
  <cp:lastModifiedBy>LENOVO</cp:lastModifiedBy>
  <cp:revision>1</cp:revision>
  <dcterms:created xsi:type="dcterms:W3CDTF">2023-09-29T16:40:36Z</dcterms:created>
  <dcterms:modified xsi:type="dcterms:W3CDTF">2023-09-29T17:07:57Z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2023-09-28T00:00:00Z</vt:filetime>
  </property>
  <property fmtid="{D5CDD505-2E9C-101B-9397-08002B2CF9AE}" pid="3" name="LastSaved">
    <vt:filetime>2023-09-29T00:00:00Z</vt:filetime>
  </property>
</Properties>
</file>