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61" r:id="rId3"/>
    <p:sldId id="258" r:id="rId4"/>
    <p:sldId id="263" r:id="rId5"/>
    <p:sldId id="262" r:id="rId6"/>
    <p:sldId id="265" r:id="rId7"/>
    <p:sldId id="266" r:id="rId8"/>
    <p:sldId id="267" r:id="rId9"/>
    <p:sldId id="268" r:id="rId10"/>
    <p:sldId id="27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617A9-E9C4-DEED-9EC2-3DBF6B4E24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AA2B4E1-95B0-F356-9F38-3035DD3714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5165CAE-CF7C-DD9C-CB44-2689A443C908}"/>
              </a:ext>
            </a:extLst>
          </p:cNvPr>
          <p:cNvSpPr>
            <a:spLocks noGrp="1"/>
          </p:cNvSpPr>
          <p:nvPr>
            <p:ph type="dt" sz="half" idx="10"/>
          </p:nvPr>
        </p:nvSpPr>
        <p:spPr/>
        <p:txBody>
          <a:bodyPr/>
          <a:lstStyle/>
          <a:p>
            <a:fld id="{2DCBF893-2597-4130-A5B6-0823689309CD}" type="datetimeFigureOut">
              <a:rPr lang="en-IN" smtClean="0"/>
              <a:t>19-01-2023</a:t>
            </a:fld>
            <a:endParaRPr lang="en-IN"/>
          </a:p>
        </p:txBody>
      </p:sp>
      <p:sp>
        <p:nvSpPr>
          <p:cNvPr id="5" name="Footer Placeholder 4">
            <a:extLst>
              <a:ext uri="{FF2B5EF4-FFF2-40B4-BE49-F238E27FC236}">
                <a16:creationId xmlns:a16="http://schemas.microsoft.com/office/drawing/2014/main" id="{28D6C877-3717-4CDD-D2C0-8A9339BAAB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66D1E8-5634-8BF6-7FB0-9AE3943022FF}"/>
              </a:ext>
            </a:extLst>
          </p:cNvPr>
          <p:cNvSpPr>
            <a:spLocks noGrp="1"/>
          </p:cNvSpPr>
          <p:nvPr>
            <p:ph type="sldNum" sz="quarter" idx="12"/>
          </p:nvPr>
        </p:nvSpPr>
        <p:spPr/>
        <p:txBody>
          <a:bodyPr/>
          <a:lstStyle/>
          <a:p>
            <a:fld id="{A8F4FA49-88AE-47B6-AAC1-9074BA383532}" type="slidenum">
              <a:rPr lang="en-IN" smtClean="0"/>
              <a:t>‹#›</a:t>
            </a:fld>
            <a:endParaRPr lang="en-IN"/>
          </a:p>
        </p:txBody>
      </p:sp>
    </p:spTree>
    <p:extLst>
      <p:ext uri="{BB962C8B-B14F-4D97-AF65-F5344CB8AC3E}">
        <p14:creationId xmlns:p14="http://schemas.microsoft.com/office/powerpoint/2010/main" val="2843002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C6A7D-48DE-E848-6F42-40BE5C5A8FC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810ECE5-E892-2341-02B8-0ABD2EADC3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C6DF3F-0009-871A-99B5-88C22BA03BCD}"/>
              </a:ext>
            </a:extLst>
          </p:cNvPr>
          <p:cNvSpPr>
            <a:spLocks noGrp="1"/>
          </p:cNvSpPr>
          <p:nvPr>
            <p:ph type="dt" sz="half" idx="10"/>
          </p:nvPr>
        </p:nvSpPr>
        <p:spPr/>
        <p:txBody>
          <a:bodyPr/>
          <a:lstStyle/>
          <a:p>
            <a:fld id="{2DCBF893-2597-4130-A5B6-0823689309CD}" type="datetimeFigureOut">
              <a:rPr lang="en-IN" smtClean="0"/>
              <a:t>19-01-2023</a:t>
            </a:fld>
            <a:endParaRPr lang="en-IN"/>
          </a:p>
        </p:txBody>
      </p:sp>
      <p:sp>
        <p:nvSpPr>
          <p:cNvPr id="5" name="Footer Placeholder 4">
            <a:extLst>
              <a:ext uri="{FF2B5EF4-FFF2-40B4-BE49-F238E27FC236}">
                <a16:creationId xmlns:a16="http://schemas.microsoft.com/office/drawing/2014/main" id="{EF85A9F5-BDFD-FD02-A801-54D2D3AE5B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647C2F-940D-2A27-0670-7644B482F707}"/>
              </a:ext>
            </a:extLst>
          </p:cNvPr>
          <p:cNvSpPr>
            <a:spLocks noGrp="1"/>
          </p:cNvSpPr>
          <p:nvPr>
            <p:ph type="sldNum" sz="quarter" idx="12"/>
          </p:nvPr>
        </p:nvSpPr>
        <p:spPr/>
        <p:txBody>
          <a:bodyPr/>
          <a:lstStyle/>
          <a:p>
            <a:fld id="{A8F4FA49-88AE-47B6-AAC1-9074BA383532}" type="slidenum">
              <a:rPr lang="en-IN" smtClean="0"/>
              <a:t>‹#›</a:t>
            </a:fld>
            <a:endParaRPr lang="en-IN"/>
          </a:p>
        </p:txBody>
      </p:sp>
    </p:spTree>
    <p:extLst>
      <p:ext uri="{BB962C8B-B14F-4D97-AF65-F5344CB8AC3E}">
        <p14:creationId xmlns:p14="http://schemas.microsoft.com/office/powerpoint/2010/main" val="470238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833013-A86C-1CCB-D47F-C6B6FAD6B45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BC30EB-E6C1-E01B-F07B-452546979C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649424-744B-CC64-E41E-417C220F6BB6}"/>
              </a:ext>
            </a:extLst>
          </p:cNvPr>
          <p:cNvSpPr>
            <a:spLocks noGrp="1"/>
          </p:cNvSpPr>
          <p:nvPr>
            <p:ph type="dt" sz="half" idx="10"/>
          </p:nvPr>
        </p:nvSpPr>
        <p:spPr/>
        <p:txBody>
          <a:bodyPr/>
          <a:lstStyle/>
          <a:p>
            <a:fld id="{2DCBF893-2597-4130-A5B6-0823689309CD}" type="datetimeFigureOut">
              <a:rPr lang="en-IN" smtClean="0"/>
              <a:t>19-01-2023</a:t>
            </a:fld>
            <a:endParaRPr lang="en-IN"/>
          </a:p>
        </p:txBody>
      </p:sp>
      <p:sp>
        <p:nvSpPr>
          <p:cNvPr id="5" name="Footer Placeholder 4">
            <a:extLst>
              <a:ext uri="{FF2B5EF4-FFF2-40B4-BE49-F238E27FC236}">
                <a16:creationId xmlns:a16="http://schemas.microsoft.com/office/drawing/2014/main" id="{3792B7EB-52D6-3130-B6B5-98C8D51F99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8EA69F-E11F-E7B4-30F9-577811DA609A}"/>
              </a:ext>
            </a:extLst>
          </p:cNvPr>
          <p:cNvSpPr>
            <a:spLocks noGrp="1"/>
          </p:cNvSpPr>
          <p:nvPr>
            <p:ph type="sldNum" sz="quarter" idx="12"/>
          </p:nvPr>
        </p:nvSpPr>
        <p:spPr/>
        <p:txBody>
          <a:bodyPr/>
          <a:lstStyle/>
          <a:p>
            <a:fld id="{A8F4FA49-88AE-47B6-AAC1-9074BA383532}" type="slidenum">
              <a:rPr lang="en-IN" smtClean="0"/>
              <a:t>‹#›</a:t>
            </a:fld>
            <a:endParaRPr lang="en-IN"/>
          </a:p>
        </p:txBody>
      </p:sp>
    </p:spTree>
    <p:extLst>
      <p:ext uri="{BB962C8B-B14F-4D97-AF65-F5344CB8AC3E}">
        <p14:creationId xmlns:p14="http://schemas.microsoft.com/office/powerpoint/2010/main" val="4267169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A0AB2-B0B7-B5CE-A598-D8DAF6C624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83CC75C-86D6-92D8-B54E-66047FF629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8C3B17-F63C-BEA8-899E-B1861D716615}"/>
              </a:ext>
            </a:extLst>
          </p:cNvPr>
          <p:cNvSpPr>
            <a:spLocks noGrp="1"/>
          </p:cNvSpPr>
          <p:nvPr>
            <p:ph type="dt" sz="half" idx="10"/>
          </p:nvPr>
        </p:nvSpPr>
        <p:spPr/>
        <p:txBody>
          <a:bodyPr/>
          <a:lstStyle/>
          <a:p>
            <a:fld id="{2DCBF893-2597-4130-A5B6-0823689309CD}" type="datetimeFigureOut">
              <a:rPr lang="en-IN" smtClean="0"/>
              <a:t>19-01-2023</a:t>
            </a:fld>
            <a:endParaRPr lang="en-IN"/>
          </a:p>
        </p:txBody>
      </p:sp>
      <p:sp>
        <p:nvSpPr>
          <p:cNvPr id="5" name="Footer Placeholder 4">
            <a:extLst>
              <a:ext uri="{FF2B5EF4-FFF2-40B4-BE49-F238E27FC236}">
                <a16:creationId xmlns:a16="http://schemas.microsoft.com/office/drawing/2014/main" id="{0B165EF5-2C58-8578-473D-4FA1FA1543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FC57FA-A5DF-3B3C-E9B8-AE3FC744FBE3}"/>
              </a:ext>
            </a:extLst>
          </p:cNvPr>
          <p:cNvSpPr>
            <a:spLocks noGrp="1"/>
          </p:cNvSpPr>
          <p:nvPr>
            <p:ph type="sldNum" sz="quarter" idx="12"/>
          </p:nvPr>
        </p:nvSpPr>
        <p:spPr/>
        <p:txBody>
          <a:bodyPr/>
          <a:lstStyle/>
          <a:p>
            <a:fld id="{A8F4FA49-88AE-47B6-AAC1-9074BA383532}" type="slidenum">
              <a:rPr lang="en-IN" smtClean="0"/>
              <a:t>‹#›</a:t>
            </a:fld>
            <a:endParaRPr lang="en-IN"/>
          </a:p>
        </p:txBody>
      </p:sp>
    </p:spTree>
    <p:extLst>
      <p:ext uri="{BB962C8B-B14F-4D97-AF65-F5344CB8AC3E}">
        <p14:creationId xmlns:p14="http://schemas.microsoft.com/office/powerpoint/2010/main" val="276023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4812E-1BAF-C421-E922-F6BE96750C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8F62772-19F7-D425-E4BF-96D2DF4DCA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E2AE47-B23A-27DD-58F1-73784F198D53}"/>
              </a:ext>
            </a:extLst>
          </p:cNvPr>
          <p:cNvSpPr>
            <a:spLocks noGrp="1"/>
          </p:cNvSpPr>
          <p:nvPr>
            <p:ph type="dt" sz="half" idx="10"/>
          </p:nvPr>
        </p:nvSpPr>
        <p:spPr/>
        <p:txBody>
          <a:bodyPr/>
          <a:lstStyle/>
          <a:p>
            <a:fld id="{2DCBF893-2597-4130-A5B6-0823689309CD}" type="datetimeFigureOut">
              <a:rPr lang="en-IN" smtClean="0"/>
              <a:t>19-01-2023</a:t>
            </a:fld>
            <a:endParaRPr lang="en-IN"/>
          </a:p>
        </p:txBody>
      </p:sp>
      <p:sp>
        <p:nvSpPr>
          <p:cNvPr id="5" name="Footer Placeholder 4">
            <a:extLst>
              <a:ext uri="{FF2B5EF4-FFF2-40B4-BE49-F238E27FC236}">
                <a16:creationId xmlns:a16="http://schemas.microsoft.com/office/drawing/2014/main" id="{771815B2-6FBE-C8A1-A22B-07851810EE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13C3E8-71CC-4E27-A19B-6BD5BB85D578}"/>
              </a:ext>
            </a:extLst>
          </p:cNvPr>
          <p:cNvSpPr>
            <a:spLocks noGrp="1"/>
          </p:cNvSpPr>
          <p:nvPr>
            <p:ph type="sldNum" sz="quarter" idx="12"/>
          </p:nvPr>
        </p:nvSpPr>
        <p:spPr/>
        <p:txBody>
          <a:bodyPr/>
          <a:lstStyle/>
          <a:p>
            <a:fld id="{A8F4FA49-88AE-47B6-AAC1-9074BA383532}" type="slidenum">
              <a:rPr lang="en-IN" smtClean="0"/>
              <a:t>‹#›</a:t>
            </a:fld>
            <a:endParaRPr lang="en-IN"/>
          </a:p>
        </p:txBody>
      </p:sp>
    </p:spTree>
    <p:extLst>
      <p:ext uri="{BB962C8B-B14F-4D97-AF65-F5344CB8AC3E}">
        <p14:creationId xmlns:p14="http://schemas.microsoft.com/office/powerpoint/2010/main" val="2937099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102B7-FE16-5C26-ADF0-91C4FB46DB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FC28B0E-1F11-FE53-5060-56B65CFAFE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EF0219E-F906-1682-D7F1-3D2B2F9F91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C86DEEF-E75E-5280-5F59-0C3CFE567874}"/>
              </a:ext>
            </a:extLst>
          </p:cNvPr>
          <p:cNvSpPr>
            <a:spLocks noGrp="1"/>
          </p:cNvSpPr>
          <p:nvPr>
            <p:ph type="dt" sz="half" idx="10"/>
          </p:nvPr>
        </p:nvSpPr>
        <p:spPr/>
        <p:txBody>
          <a:bodyPr/>
          <a:lstStyle/>
          <a:p>
            <a:fld id="{2DCBF893-2597-4130-A5B6-0823689309CD}" type="datetimeFigureOut">
              <a:rPr lang="en-IN" smtClean="0"/>
              <a:t>19-01-2023</a:t>
            </a:fld>
            <a:endParaRPr lang="en-IN"/>
          </a:p>
        </p:txBody>
      </p:sp>
      <p:sp>
        <p:nvSpPr>
          <p:cNvPr id="6" name="Footer Placeholder 5">
            <a:extLst>
              <a:ext uri="{FF2B5EF4-FFF2-40B4-BE49-F238E27FC236}">
                <a16:creationId xmlns:a16="http://schemas.microsoft.com/office/drawing/2014/main" id="{EC8C44BF-5229-F848-30FE-C75CAA2EAC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B9F6CA-4A71-9013-47C8-EF13FC4FA261}"/>
              </a:ext>
            </a:extLst>
          </p:cNvPr>
          <p:cNvSpPr>
            <a:spLocks noGrp="1"/>
          </p:cNvSpPr>
          <p:nvPr>
            <p:ph type="sldNum" sz="quarter" idx="12"/>
          </p:nvPr>
        </p:nvSpPr>
        <p:spPr/>
        <p:txBody>
          <a:bodyPr/>
          <a:lstStyle/>
          <a:p>
            <a:fld id="{A8F4FA49-88AE-47B6-AAC1-9074BA383532}" type="slidenum">
              <a:rPr lang="en-IN" smtClean="0"/>
              <a:t>‹#›</a:t>
            </a:fld>
            <a:endParaRPr lang="en-IN"/>
          </a:p>
        </p:txBody>
      </p:sp>
    </p:spTree>
    <p:extLst>
      <p:ext uri="{BB962C8B-B14F-4D97-AF65-F5344CB8AC3E}">
        <p14:creationId xmlns:p14="http://schemas.microsoft.com/office/powerpoint/2010/main" val="4228106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0AEB8-AFC2-C3B3-D731-24FE4159123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E624D84-E30F-DF13-0C3D-363BAF1F18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B68610-E90C-B078-E8C6-30169FD956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54392EF-BD0C-6079-C09B-E8654B928A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A1B8BA-026F-804E-54B2-13AF614EE8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58F8BF6-8CAC-B09F-6437-ED41AAF5DAC3}"/>
              </a:ext>
            </a:extLst>
          </p:cNvPr>
          <p:cNvSpPr>
            <a:spLocks noGrp="1"/>
          </p:cNvSpPr>
          <p:nvPr>
            <p:ph type="dt" sz="half" idx="10"/>
          </p:nvPr>
        </p:nvSpPr>
        <p:spPr/>
        <p:txBody>
          <a:bodyPr/>
          <a:lstStyle/>
          <a:p>
            <a:fld id="{2DCBF893-2597-4130-A5B6-0823689309CD}" type="datetimeFigureOut">
              <a:rPr lang="en-IN" smtClean="0"/>
              <a:t>19-01-2023</a:t>
            </a:fld>
            <a:endParaRPr lang="en-IN"/>
          </a:p>
        </p:txBody>
      </p:sp>
      <p:sp>
        <p:nvSpPr>
          <p:cNvPr id="8" name="Footer Placeholder 7">
            <a:extLst>
              <a:ext uri="{FF2B5EF4-FFF2-40B4-BE49-F238E27FC236}">
                <a16:creationId xmlns:a16="http://schemas.microsoft.com/office/drawing/2014/main" id="{4B7B3889-DCBF-5623-3227-80A95CE12A4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E4E9C65-88CC-C54A-019E-F1EB0C2ACBE2}"/>
              </a:ext>
            </a:extLst>
          </p:cNvPr>
          <p:cNvSpPr>
            <a:spLocks noGrp="1"/>
          </p:cNvSpPr>
          <p:nvPr>
            <p:ph type="sldNum" sz="quarter" idx="12"/>
          </p:nvPr>
        </p:nvSpPr>
        <p:spPr/>
        <p:txBody>
          <a:bodyPr/>
          <a:lstStyle/>
          <a:p>
            <a:fld id="{A8F4FA49-88AE-47B6-AAC1-9074BA383532}" type="slidenum">
              <a:rPr lang="en-IN" smtClean="0"/>
              <a:t>‹#›</a:t>
            </a:fld>
            <a:endParaRPr lang="en-IN"/>
          </a:p>
        </p:txBody>
      </p:sp>
    </p:spTree>
    <p:extLst>
      <p:ext uri="{BB962C8B-B14F-4D97-AF65-F5344CB8AC3E}">
        <p14:creationId xmlns:p14="http://schemas.microsoft.com/office/powerpoint/2010/main" val="2656917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BBE61-400D-3C0F-3964-6E65337D743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324C141-33D5-E6F1-C43F-B5333EB97FB3}"/>
              </a:ext>
            </a:extLst>
          </p:cNvPr>
          <p:cNvSpPr>
            <a:spLocks noGrp="1"/>
          </p:cNvSpPr>
          <p:nvPr>
            <p:ph type="dt" sz="half" idx="10"/>
          </p:nvPr>
        </p:nvSpPr>
        <p:spPr/>
        <p:txBody>
          <a:bodyPr/>
          <a:lstStyle/>
          <a:p>
            <a:fld id="{2DCBF893-2597-4130-A5B6-0823689309CD}" type="datetimeFigureOut">
              <a:rPr lang="en-IN" smtClean="0"/>
              <a:t>19-01-2023</a:t>
            </a:fld>
            <a:endParaRPr lang="en-IN"/>
          </a:p>
        </p:txBody>
      </p:sp>
      <p:sp>
        <p:nvSpPr>
          <p:cNvPr id="4" name="Footer Placeholder 3">
            <a:extLst>
              <a:ext uri="{FF2B5EF4-FFF2-40B4-BE49-F238E27FC236}">
                <a16:creationId xmlns:a16="http://schemas.microsoft.com/office/drawing/2014/main" id="{762F8A14-0A5E-2FCC-8B7B-75402097B6A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4D0BF42-B7A5-B529-83C9-BE77AF1D94E8}"/>
              </a:ext>
            </a:extLst>
          </p:cNvPr>
          <p:cNvSpPr>
            <a:spLocks noGrp="1"/>
          </p:cNvSpPr>
          <p:nvPr>
            <p:ph type="sldNum" sz="quarter" idx="12"/>
          </p:nvPr>
        </p:nvSpPr>
        <p:spPr/>
        <p:txBody>
          <a:bodyPr/>
          <a:lstStyle/>
          <a:p>
            <a:fld id="{A8F4FA49-88AE-47B6-AAC1-9074BA383532}" type="slidenum">
              <a:rPr lang="en-IN" smtClean="0"/>
              <a:t>‹#›</a:t>
            </a:fld>
            <a:endParaRPr lang="en-IN"/>
          </a:p>
        </p:txBody>
      </p:sp>
    </p:spTree>
    <p:extLst>
      <p:ext uri="{BB962C8B-B14F-4D97-AF65-F5344CB8AC3E}">
        <p14:creationId xmlns:p14="http://schemas.microsoft.com/office/powerpoint/2010/main" val="4029256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CF17FF-BB49-473E-20DA-6DFC1182C8D0}"/>
              </a:ext>
            </a:extLst>
          </p:cNvPr>
          <p:cNvSpPr>
            <a:spLocks noGrp="1"/>
          </p:cNvSpPr>
          <p:nvPr>
            <p:ph type="dt" sz="half" idx="10"/>
          </p:nvPr>
        </p:nvSpPr>
        <p:spPr/>
        <p:txBody>
          <a:bodyPr/>
          <a:lstStyle/>
          <a:p>
            <a:fld id="{2DCBF893-2597-4130-A5B6-0823689309CD}" type="datetimeFigureOut">
              <a:rPr lang="en-IN" smtClean="0"/>
              <a:t>19-01-2023</a:t>
            </a:fld>
            <a:endParaRPr lang="en-IN"/>
          </a:p>
        </p:txBody>
      </p:sp>
      <p:sp>
        <p:nvSpPr>
          <p:cNvPr id="3" name="Footer Placeholder 2">
            <a:extLst>
              <a:ext uri="{FF2B5EF4-FFF2-40B4-BE49-F238E27FC236}">
                <a16:creationId xmlns:a16="http://schemas.microsoft.com/office/drawing/2014/main" id="{A29DFE41-15A9-6D20-D85A-6C2B3440860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9BDDA17-EB1E-1F1B-F9C4-99D3B028112F}"/>
              </a:ext>
            </a:extLst>
          </p:cNvPr>
          <p:cNvSpPr>
            <a:spLocks noGrp="1"/>
          </p:cNvSpPr>
          <p:nvPr>
            <p:ph type="sldNum" sz="quarter" idx="12"/>
          </p:nvPr>
        </p:nvSpPr>
        <p:spPr/>
        <p:txBody>
          <a:bodyPr/>
          <a:lstStyle/>
          <a:p>
            <a:fld id="{A8F4FA49-88AE-47B6-AAC1-9074BA383532}" type="slidenum">
              <a:rPr lang="en-IN" smtClean="0"/>
              <a:t>‹#›</a:t>
            </a:fld>
            <a:endParaRPr lang="en-IN"/>
          </a:p>
        </p:txBody>
      </p:sp>
    </p:spTree>
    <p:extLst>
      <p:ext uri="{BB962C8B-B14F-4D97-AF65-F5344CB8AC3E}">
        <p14:creationId xmlns:p14="http://schemas.microsoft.com/office/powerpoint/2010/main" val="1984024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2019F-FB6E-5654-C848-90096E57AE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2CFCFDC-C2CB-37F3-ACDC-02AC69DEF6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F011900-C83D-FB1A-5CE5-11F5D5C841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34F543-7F22-E3E2-6D10-502B71222A09}"/>
              </a:ext>
            </a:extLst>
          </p:cNvPr>
          <p:cNvSpPr>
            <a:spLocks noGrp="1"/>
          </p:cNvSpPr>
          <p:nvPr>
            <p:ph type="dt" sz="half" idx="10"/>
          </p:nvPr>
        </p:nvSpPr>
        <p:spPr/>
        <p:txBody>
          <a:bodyPr/>
          <a:lstStyle/>
          <a:p>
            <a:fld id="{2DCBF893-2597-4130-A5B6-0823689309CD}" type="datetimeFigureOut">
              <a:rPr lang="en-IN" smtClean="0"/>
              <a:t>19-01-2023</a:t>
            </a:fld>
            <a:endParaRPr lang="en-IN"/>
          </a:p>
        </p:txBody>
      </p:sp>
      <p:sp>
        <p:nvSpPr>
          <p:cNvPr id="6" name="Footer Placeholder 5">
            <a:extLst>
              <a:ext uri="{FF2B5EF4-FFF2-40B4-BE49-F238E27FC236}">
                <a16:creationId xmlns:a16="http://schemas.microsoft.com/office/drawing/2014/main" id="{1170370F-2373-2252-933B-E01150E7D1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89496F-8A8E-731F-FDC6-09CB18479A27}"/>
              </a:ext>
            </a:extLst>
          </p:cNvPr>
          <p:cNvSpPr>
            <a:spLocks noGrp="1"/>
          </p:cNvSpPr>
          <p:nvPr>
            <p:ph type="sldNum" sz="quarter" idx="12"/>
          </p:nvPr>
        </p:nvSpPr>
        <p:spPr/>
        <p:txBody>
          <a:bodyPr/>
          <a:lstStyle/>
          <a:p>
            <a:fld id="{A8F4FA49-88AE-47B6-AAC1-9074BA383532}" type="slidenum">
              <a:rPr lang="en-IN" smtClean="0"/>
              <a:t>‹#›</a:t>
            </a:fld>
            <a:endParaRPr lang="en-IN"/>
          </a:p>
        </p:txBody>
      </p:sp>
    </p:spTree>
    <p:extLst>
      <p:ext uri="{BB962C8B-B14F-4D97-AF65-F5344CB8AC3E}">
        <p14:creationId xmlns:p14="http://schemas.microsoft.com/office/powerpoint/2010/main" val="3515628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00EDC-DC6F-A85E-E72F-0937F8BE55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2E089D6-E4A9-D442-1830-EFCB17FDC8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D70F599-F54D-1FC2-F573-26AB5DB6CB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F9E3B5-26A8-A591-D831-A7009675FF4D}"/>
              </a:ext>
            </a:extLst>
          </p:cNvPr>
          <p:cNvSpPr>
            <a:spLocks noGrp="1"/>
          </p:cNvSpPr>
          <p:nvPr>
            <p:ph type="dt" sz="half" idx="10"/>
          </p:nvPr>
        </p:nvSpPr>
        <p:spPr/>
        <p:txBody>
          <a:bodyPr/>
          <a:lstStyle/>
          <a:p>
            <a:fld id="{2DCBF893-2597-4130-A5B6-0823689309CD}" type="datetimeFigureOut">
              <a:rPr lang="en-IN" smtClean="0"/>
              <a:t>19-01-2023</a:t>
            </a:fld>
            <a:endParaRPr lang="en-IN"/>
          </a:p>
        </p:txBody>
      </p:sp>
      <p:sp>
        <p:nvSpPr>
          <p:cNvPr id="6" name="Footer Placeholder 5">
            <a:extLst>
              <a:ext uri="{FF2B5EF4-FFF2-40B4-BE49-F238E27FC236}">
                <a16:creationId xmlns:a16="http://schemas.microsoft.com/office/drawing/2014/main" id="{81E94ACF-0C5B-8490-598C-08D286DF9C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B04C43-1892-6ABA-4734-421BEB3DF4AD}"/>
              </a:ext>
            </a:extLst>
          </p:cNvPr>
          <p:cNvSpPr>
            <a:spLocks noGrp="1"/>
          </p:cNvSpPr>
          <p:nvPr>
            <p:ph type="sldNum" sz="quarter" idx="12"/>
          </p:nvPr>
        </p:nvSpPr>
        <p:spPr/>
        <p:txBody>
          <a:bodyPr/>
          <a:lstStyle/>
          <a:p>
            <a:fld id="{A8F4FA49-88AE-47B6-AAC1-9074BA383532}" type="slidenum">
              <a:rPr lang="en-IN" smtClean="0"/>
              <a:t>‹#›</a:t>
            </a:fld>
            <a:endParaRPr lang="en-IN"/>
          </a:p>
        </p:txBody>
      </p:sp>
    </p:spTree>
    <p:extLst>
      <p:ext uri="{BB962C8B-B14F-4D97-AF65-F5344CB8AC3E}">
        <p14:creationId xmlns:p14="http://schemas.microsoft.com/office/powerpoint/2010/main" val="3330005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960124-B11E-997D-E84B-298D5645D7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6C8FCC-F977-C725-E7E4-381CF50586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CEBE12-B374-B18A-AED2-7234B3E942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CBF893-2597-4130-A5B6-0823689309CD}" type="datetimeFigureOut">
              <a:rPr lang="en-IN" smtClean="0"/>
              <a:t>19-01-2023</a:t>
            </a:fld>
            <a:endParaRPr lang="en-IN"/>
          </a:p>
        </p:txBody>
      </p:sp>
      <p:sp>
        <p:nvSpPr>
          <p:cNvPr id="5" name="Footer Placeholder 4">
            <a:extLst>
              <a:ext uri="{FF2B5EF4-FFF2-40B4-BE49-F238E27FC236}">
                <a16:creationId xmlns:a16="http://schemas.microsoft.com/office/drawing/2014/main" id="{5E919551-AA5C-B2AF-76D6-3AA71C54E2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1247C1C-771F-8FEB-01E4-02BC6AD9ED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F4FA49-88AE-47B6-AAC1-9074BA383532}" type="slidenum">
              <a:rPr lang="en-IN" smtClean="0"/>
              <a:t>‹#›</a:t>
            </a:fld>
            <a:endParaRPr lang="en-IN"/>
          </a:p>
        </p:txBody>
      </p:sp>
    </p:spTree>
    <p:extLst>
      <p:ext uri="{BB962C8B-B14F-4D97-AF65-F5344CB8AC3E}">
        <p14:creationId xmlns:p14="http://schemas.microsoft.com/office/powerpoint/2010/main" val="31430189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fif"/><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427C2-9CB6-0639-71EA-2DD7D92A25E7}"/>
              </a:ext>
            </a:extLst>
          </p:cNvPr>
          <p:cNvSpPr>
            <a:spLocks noGrp="1"/>
          </p:cNvSpPr>
          <p:nvPr>
            <p:ph type="ctrTitle"/>
          </p:nvPr>
        </p:nvSpPr>
        <p:spPr>
          <a:xfrm>
            <a:off x="1524000" y="1122364"/>
            <a:ext cx="9144000" cy="870066"/>
          </a:xfrm>
        </p:spPr>
        <p:txBody>
          <a:bodyPr>
            <a:normAutofit/>
          </a:bodyPr>
          <a:lstStyle/>
          <a:p>
            <a:pPr algn="l"/>
            <a:r>
              <a:rPr lang="en-IN" sz="4400" dirty="0">
                <a:latin typeface="Times New Roman" panose="02020603050405020304" pitchFamily="18" charset="0"/>
                <a:cs typeface="Times New Roman" panose="02020603050405020304" pitchFamily="18" charset="0"/>
              </a:rPr>
              <a:t>Prediction of Kidney Chronic Disease </a:t>
            </a:r>
          </a:p>
        </p:txBody>
      </p:sp>
      <p:sp>
        <p:nvSpPr>
          <p:cNvPr id="3" name="Subtitle 2">
            <a:extLst>
              <a:ext uri="{FF2B5EF4-FFF2-40B4-BE49-F238E27FC236}">
                <a16:creationId xmlns:a16="http://schemas.microsoft.com/office/drawing/2014/main" id="{EFD6022B-1096-91DD-0CEB-4A885574E22A}"/>
              </a:ext>
            </a:extLst>
          </p:cNvPr>
          <p:cNvSpPr>
            <a:spLocks noGrp="1"/>
          </p:cNvSpPr>
          <p:nvPr>
            <p:ph type="subTitle" idx="1"/>
          </p:nvPr>
        </p:nvSpPr>
        <p:spPr>
          <a:xfrm>
            <a:off x="1299410" y="3209808"/>
            <a:ext cx="8569692" cy="2141837"/>
          </a:xfrm>
        </p:spPr>
        <p:txBody>
          <a:bodyPr>
            <a:normAutofit fontScale="62500" lnSpcReduction="20000"/>
          </a:bodyPr>
          <a:lstStyle/>
          <a:p>
            <a:pPr algn="l"/>
            <a:r>
              <a:rPr lang="en-IN" sz="4200" dirty="0">
                <a:latin typeface="Times New Roman" panose="02020603050405020304" pitchFamily="18" charset="0"/>
                <a:cs typeface="Times New Roman" panose="02020603050405020304" pitchFamily="18" charset="0"/>
              </a:rPr>
              <a:t>Presented by: </a:t>
            </a:r>
          </a:p>
          <a:p>
            <a:pPr algn="l"/>
            <a:endParaRPr lang="en-IN" sz="4200" dirty="0">
              <a:latin typeface="Times New Roman" panose="02020603050405020304" pitchFamily="18" charset="0"/>
              <a:cs typeface="Times New Roman" panose="02020603050405020304" pitchFamily="18" charset="0"/>
            </a:endParaRPr>
          </a:p>
          <a:p>
            <a:pPr algn="l"/>
            <a:r>
              <a:rPr lang="en-IN" sz="4200" dirty="0">
                <a:latin typeface="Times New Roman" panose="02020603050405020304" pitchFamily="18" charset="0"/>
                <a:cs typeface="Times New Roman" panose="02020603050405020304" pitchFamily="18" charset="0"/>
              </a:rPr>
              <a:t>Sony Sinha</a:t>
            </a:r>
          </a:p>
          <a:p>
            <a:pPr algn="l"/>
            <a:r>
              <a:rPr lang="en-IN" sz="4200" dirty="0">
                <a:latin typeface="Times New Roman" panose="02020603050405020304" pitchFamily="18" charset="0"/>
                <a:cs typeface="Times New Roman" panose="02020603050405020304" pitchFamily="18" charset="0"/>
              </a:rPr>
              <a:t>MBA IT 2</a:t>
            </a:r>
            <a:r>
              <a:rPr lang="en-IN" sz="4200" baseline="30000" dirty="0">
                <a:latin typeface="Times New Roman" panose="02020603050405020304" pitchFamily="18" charset="0"/>
                <a:cs typeface="Times New Roman" panose="02020603050405020304" pitchFamily="18" charset="0"/>
              </a:rPr>
              <a:t>ND</a:t>
            </a:r>
            <a:r>
              <a:rPr lang="en-IN" sz="4200" dirty="0">
                <a:latin typeface="Times New Roman" panose="02020603050405020304" pitchFamily="18" charset="0"/>
                <a:cs typeface="Times New Roman" panose="02020603050405020304" pitchFamily="18" charset="0"/>
              </a:rPr>
              <a:t> Year</a:t>
            </a:r>
          </a:p>
          <a:p>
            <a:pPr algn="l"/>
            <a:r>
              <a:rPr lang="en-IN" sz="4200" dirty="0">
                <a:latin typeface="Times New Roman" panose="02020603050405020304" pitchFamily="18" charset="0"/>
                <a:cs typeface="Times New Roman" panose="02020603050405020304" pitchFamily="18" charset="0"/>
              </a:rPr>
              <a:t>PIMSE</a:t>
            </a:r>
          </a:p>
          <a:p>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BD37773-FC60-77B1-CD58-77610E7F85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1507" y="2358190"/>
            <a:ext cx="6278881" cy="3099334"/>
          </a:xfrm>
          <a:prstGeom prst="rect">
            <a:avLst/>
          </a:prstGeom>
        </p:spPr>
      </p:pic>
    </p:spTree>
    <p:extLst>
      <p:ext uri="{BB962C8B-B14F-4D97-AF65-F5344CB8AC3E}">
        <p14:creationId xmlns:p14="http://schemas.microsoft.com/office/powerpoint/2010/main" val="761406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B0A6F2-3407-E370-D5EA-0B0446020B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7579" y="1790299"/>
            <a:ext cx="5678906" cy="3455470"/>
          </a:xfrm>
          <a:prstGeom prst="rect">
            <a:avLst/>
          </a:prstGeom>
        </p:spPr>
      </p:pic>
    </p:spTree>
    <p:extLst>
      <p:ext uri="{BB962C8B-B14F-4D97-AF65-F5344CB8AC3E}">
        <p14:creationId xmlns:p14="http://schemas.microsoft.com/office/powerpoint/2010/main" val="4161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F5D28-B5E3-E879-80C6-EB4CB5CBAEE4}"/>
              </a:ext>
            </a:extLst>
          </p:cNvPr>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FACCF7A0-FFBE-0E5A-C5AC-7CD43B1F3E39}"/>
              </a:ext>
            </a:extLst>
          </p:cNvPr>
          <p:cNvSpPr>
            <a:spLocks noGrp="1"/>
          </p:cNvSpPr>
          <p:nvPr>
            <p:ph idx="1"/>
          </p:nvPr>
        </p:nvSpPr>
        <p:spPr/>
        <p:txBody>
          <a:bodyPr>
            <a:normAutofit fontScale="85000" lnSpcReduction="20000"/>
          </a:bodyPr>
          <a:lstStyle/>
          <a:p>
            <a:pPr marL="342900" lvl="0" indent="-342900">
              <a:lnSpc>
                <a:spcPct val="200000"/>
              </a:lnSpc>
              <a:spcBef>
                <a:spcPts val="460"/>
              </a:spcBef>
              <a:spcAft>
                <a:spcPts val="0"/>
              </a:spcAft>
              <a:buFont typeface="Wingdings" panose="05000000000000000000" pitchFamily="2" charset="2"/>
              <a:buChar char=""/>
              <a:tabLst>
                <a:tab pos="368935" algn="l"/>
              </a:tabLst>
            </a:pPr>
            <a:r>
              <a:rPr lang="en-US" b="0" kern="0" dirty="0">
                <a:solidFill>
                  <a:srgbClr val="333333"/>
                </a:solidFill>
                <a:effectLst/>
                <a:latin typeface="Times New Roman" panose="02020603050405020304" pitchFamily="18" charset="0"/>
                <a:ea typeface="Arial" panose="020B0604020202020204" pitchFamily="34" charset="0"/>
                <a:cs typeface="Times New Roman" panose="02020603050405020304" pitchFamily="18" charset="0"/>
              </a:rPr>
              <a:t>Chronic kidney disease (CKD) is non-communicable disease that has significantly contributed to morbidity and mortality of patients worldwide.</a:t>
            </a:r>
            <a:endParaRPr lang="en-IN" b="1" kern="0"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a:lnSpc>
                <a:spcPct val="200000"/>
              </a:lnSpc>
              <a:spcBef>
                <a:spcPts val="460"/>
              </a:spcBef>
              <a:spcAft>
                <a:spcPts val="0"/>
              </a:spcAft>
              <a:buFont typeface="Wingdings" panose="05000000000000000000" pitchFamily="2" charset="2"/>
              <a:buChar char=""/>
              <a:tabLst>
                <a:tab pos="368935" algn="l"/>
              </a:tabLst>
            </a:pPr>
            <a:r>
              <a:rPr lang="en-US" b="0" kern="0" dirty="0">
                <a:solidFill>
                  <a:srgbClr val="333333"/>
                </a:solidFill>
                <a:effectLst/>
                <a:latin typeface="Times New Roman" panose="02020603050405020304" pitchFamily="18" charset="0"/>
                <a:ea typeface="Arial" panose="020B0604020202020204" pitchFamily="34" charset="0"/>
                <a:cs typeface="Times New Roman" panose="02020603050405020304" pitchFamily="18" charset="0"/>
              </a:rPr>
              <a:t>Its burden is even higher in low-income countries where detection, prevention and treatment remain low.</a:t>
            </a:r>
          </a:p>
          <a:p>
            <a:pPr marL="342900" lvl="0" indent="-342900">
              <a:lnSpc>
                <a:spcPct val="200000"/>
              </a:lnSpc>
              <a:spcBef>
                <a:spcPts val="460"/>
              </a:spcBef>
              <a:spcAft>
                <a:spcPts val="0"/>
              </a:spcAft>
              <a:buFont typeface="Wingdings" panose="05000000000000000000" pitchFamily="2" charset="2"/>
              <a:buChar char=""/>
              <a:tabLst>
                <a:tab pos="368935" algn="l"/>
              </a:tabLst>
            </a:pPr>
            <a:r>
              <a:rPr lang="en-IN" dirty="0">
                <a:effectLst/>
                <a:latin typeface="Times New Roman" panose="02020603050405020304" pitchFamily="18" charset="0"/>
                <a:ea typeface="Arial MT"/>
                <a:cs typeface="Times New Roman" panose="02020603050405020304" pitchFamily="18" charset="0"/>
              </a:rPr>
              <a:t>To Build a Machine Learning Model to predict whether a person is suffering from Kidney Chronic Disease or not.</a:t>
            </a:r>
            <a:endParaRPr lang="en-IN" b="1" kern="0"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77204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A5A91-3F94-9B43-5811-E0C027D4BDCA}"/>
              </a:ext>
            </a:extLst>
          </p:cNvPr>
          <p:cNvSpPr>
            <a:spLocks noGrp="1"/>
          </p:cNvSpPr>
          <p:nvPr>
            <p:ph type="title"/>
          </p:nvPr>
        </p:nvSpPr>
        <p:spPr/>
        <p:txBody>
          <a:bodyPr>
            <a:normAutofit/>
          </a:bodyPr>
          <a:lstStyle/>
          <a:p>
            <a:pPr algn="ctr"/>
            <a:r>
              <a:rPr lang="en-IN" dirty="0">
                <a:latin typeface="Times New Roman" panose="02020603050405020304" pitchFamily="18" charset="0"/>
                <a:cs typeface="Times New Roman" panose="02020603050405020304" pitchFamily="18" charset="0"/>
              </a:rPr>
              <a:t>Scope of Project</a:t>
            </a:r>
          </a:p>
        </p:txBody>
      </p:sp>
      <p:sp>
        <p:nvSpPr>
          <p:cNvPr id="3" name="Content Placeholder 2">
            <a:extLst>
              <a:ext uri="{FF2B5EF4-FFF2-40B4-BE49-F238E27FC236}">
                <a16:creationId xmlns:a16="http://schemas.microsoft.com/office/drawing/2014/main" id="{30E80FCC-695D-FD82-44C8-797E4484B294}"/>
              </a:ext>
            </a:extLst>
          </p:cNvPr>
          <p:cNvSpPr>
            <a:spLocks noGrp="1"/>
          </p:cNvSpPr>
          <p:nvPr>
            <p:ph idx="1"/>
          </p:nvPr>
        </p:nvSpPr>
        <p:spPr>
          <a:xfrm>
            <a:off x="838200" y="1825624"/>
            <a:ext cx="10515600" cy="4575175"/>
          </a:xfrm>
        </p:spPr>
        <p:txBody>
          <a:bodyPr>
            <a:normAutofit/>
          </a:bodyPr>
          <a:lstStyle/>
          <a:p>
            <a:pPr marL="342900" lvl="0" indent="-342900">
              <a:lnSpc>
                <a:spcPct val="200000"/>
              </a:lnSpc>
              <a:spcBef>
                <a:spcPts val="460"/>
              </a:spcBef>
              <a:spcAft>
                <a:spcPts val="0"/>
              </a:spcAft>
              <a:buFont typeface="Wingdings" panose="05000000000000000000" pitchFamily="2" charset="2"/>
              <a:buChar char=""/>
              <a:tabLst>
                <a:tab pos="368935" algn="l"/>
              </a:tabLst>
            </a:pPr>
            <a:r>
              <a:rPr lang="en-US" sz="2000" b="0" kern="0" dirty="0">
                <a:solidFill>
                  <a:srgbClr val="333333"/>
                </a:solidFill>
                <a:effectLst/>
                <a:latin typeface="Times New Roman" panose="02020603050405020304" pitchFamily="18" charset="0"/>
                <a:ea typeface="Arial" panose="020B0604020202020204" pitchFamily="34" charset="0"/>
                <a:cs typeface="Times New Roman" panose="02020603050405020304" pitchFamily="18" charset="0"/>
              </a:rPr>
              <a:t>The machine learning predicted model can be used in hospitals and clinics by doctors and nurses to predict if the patient is suffering from the chronic kidney disease based on their pathological attributes.</a:t>
            </a:r>
            <a:endParaRPr lang="en-IN" sz="2000" b="1" kern="0"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a:lnSpc>
                <a:spcPct val="200000"/>
              </a:lnSpc>
              <a:spcBef>
                <a:spcPts val="460"/>
              </a:spcBef>
              <a:spcAft>
                <a:spcPts val="0"/>
              </a:spcAft>
              <a:buFont typeface="Wingdings" panose="05000000000000000000" pitchFamily="2" charset="2"/>
              <a:buChar char=""/>
              <a:tabLst>
                <a:tab pos="368935" algn="l"/>
              </a:tabLst>
            </a:pPr>
            <a:r>
              <a:rPr lang="en-US" sz="2000" b="0" kern="0" dirty="0">
                <a:solidFill>
                  <a:srgbClr val="333333"/>
                </a:solidFill>
                <a:effectLst/>
                <a:latin typeface="Times New Roman" panose="02020603050405020304" pitchFamily="18" charset="0"/>
                <a:ea typeface="Arial" panose="020B0604020202020204" pitchFamily="34" charset="0"/>
                <a:cs typeface="Times New Roman" panose="02020603050405020304" pitchFamily="18" charset="0"/>
              </a:rPr>
              <a:t>The main purpose of building the machine learning model is to predict renal disease by analyzing pathological data by applying machine learning classification approaches to predict the disease using the model with highest accuracy for detecting chronic kidney disease in its early stages to opt for dialysis and renal transplantation</a:t>
            </a:r>
            <a:r>
              <a:rPr lang="en-US" sz="1800" b="0" kern="0" dirty="0">
                <a:solidFill>
                  <a:srgbClr val="333333"/>
                </a:solidFill>
                <a:effectLst/>
                <a:latin typeface="Times New Roman" panose="02020603050405020304" pitchFamily="18" charset="0"/>
                <a:ea typeface="Arial" panose="020B0604020202020204" pitchFamily="34" charset="0"/>
              </a:rPr>
              <a:t>. </a:t>
            </a:r>
            <a:endParaRPr lang="en-IN" sz="1800" b="1" kern="0" dirty="0">
              <a:effectLst/>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2143776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CEDE4-2B2A-A9C4-9FC8-3F172F04C4AC}"/>
              </a:ext>
            </a:extLst>
          </p:cNvPr>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Dataset Source And Methodology</a:t>
            </a:r>
          </a:p>
        </p:txBody>
      </p:sp>
      <p:sp>
        <p:nvSpPr>
          <p:cNvPr id="3" name="Content Placeholder 2">
            <a:extLst>
              <a:ext uri="{FF2B5EF4-FFF2-40B4-BE49-F238E27FC236}">
                <a16:creationId xmlns:a16="http://schemas.microsoft.com/office/drawing/2014/main" id="{BAF1763C-DE03-BF3C-970D-739F5D0B543E}"/>
              </a:ext>
            </a:extLst>
          </p:cNvPr>
          <p:cNvSpPr>
            <a:spLocks noGrp="1"/>
          </p:cNvSpPr>
          <p:nvPr>
            <p:ph idx="1"/>
          </p:nvPr>
        </p:nvSpPr>
        <p:spPr>
          <a:xfrm>
            <a:off x="838200" y="1825625"/>
            <a:ext cx="10515600" cy="4667250"/>
          </a:xfrm>
        </p:spPr>
        <p:txBody>
          <a:bodyPr>
            <a:noAutofit/>
          </a:bodyPr>
          <a:lstStyle/>
          <a:p>
            <a:pPr marL="0" lvl="0" indent="0">
              <a:buNone/>
            </a:pPr>
            <a:r>
              <a:rPr lang="en-US" sz="2000" dirty="0">
                <a:solidFill>
                  <a:srgbClr val="000000"/>
                </a:solidFill>
                <a:effectLst/>
                <a:latin typeface="Times New Roman" panose="02020603050405020304" pitchFamily="18" charset="0"/>
                <a:ea typeface="Arial MT"/>
                <a:cs typeface="Times New Roman" panose="02020603050405020304" pitchFamily="18" charset="0"/>
              </a:rPr>
              <a:t>Data Source:</a:t>
            </a:r>
          </a:p>
          <a:p>
            <a:pPr marL="0" lvl="0" indent="0">
              <a:buNone/>
            </a:pPr>
            <a:r>
              <a:rPr lang="en-US" sz="2000" dirty="0">
                <a:solidFill>
                  <a:srgbClr val="000000"/>
                </a:solidFill>
                <a:effectLst/>
                <a:latin typeface="Times New Roman" panose="02020603050405020304" pitchFamily="18" charset="0"/>
                <a:ea typeface="Arial MT"/>
                <a:cs typeface="Times New Roman" panose="02020603050405020304" pitchFamily="18" charset="0"/>
              </a:rPr>
              <a:t>The data is gathered for two months from patients at a hospital in Karaikudi, Tamil Nādu from </a:t>
            </a:r>
            <a:r>
              <a:rPr lang="en-US" sz="2000" dirty="0" err="1">
                <a:solidFill>
                  <a:srgbClr val="000000"/>
                </a:solidFill>
                <a:effectLst/>
                <a:latin typeface="Times New Roman" panose="02020603050405020304" pitchFamily="18" charset="0"/>
                <a:ea typeface="Arial MT"/>
                <a:cs typeface="Times New Roman" panose="02020603050405020304" pitchFamily="18" charset="0"/>
              </a:rPr>
              <a:t>Appolo</a:t>
            </a:r>
            <a:r>
              <a:rPr lang="en-US" sz="2000" dirty="0">
                <a:solidFill>
                  <a:srgbClr val="000000"/>
                </a:solidFill>
                <a:effectLst/>
                <a:latin typeface="Times New Roman" panose="02020603050405020304" pitchFamily="18" charset="0"/>
                <a:ea typeface="Arial MT"/>
                <a:cs typeface="Times New Roman" panose="02020603050405020304" pitchFamily="18" charset="0"/>
              </a:rPr>
              <a:t> Hospitals , available to public. </a:t>
            </a:r>
            <a:endParaRPr lang="en-IN" sz="2000" dirty="0">
              <a:effectLst/>
              <a:latin typeface="Times New Roman" panose="02020603050405020304" pitchFamily="18" charset="0"/>
              <a:ea typeface="Arial MT"/>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Life cycle of a Machine Learning project</a:t>
            </a:r>
          </a:p>
          <a:p>
            <a:pPr marL="0" indent="0">
              <a:buNone/>
            </a:pPr>
            <a:r>
              <a:rPr lang="en-IN" sz="2000" dirty="0">
                <a:latin typeface="Times New Roman" panose="02020603050405020304" pitchFamily="18" charset="0"/>
                <a:cs typeface="Times New Roman" panose="02020603050405020304" pitchFamily="18" charset="0"/>
              </a:rPr>
              <a:t># Understanding Problem Statement </a:t>
            </a:r>
          </a:p>
          <a:p>
            <a:pPr marL="0" indent="0">
              <a:buNone/>
            </a:pPr>
            <a:r>
              <a:rPr lang="en-IN" sz="2000" dirty="0">
                <a:latin typeface="Times New Roman" panose="02020603050405020304" pitchFamily="18" charset="0"/>
                <a:cs typeface="Times New Roman" panose="02020603050405020304" pitchFamily="18" charset="0"/>
              </a:rPr>
              <a:t># Data Collection</a:t>
            </a:r>
          </a:p>
          <a:p>
            <a:pPr marL="0" indent="0">
              <a:buNone/>
            </a:pPr>
            <a:r>
              <a:rPr lang="en-IN" sz="2000" dirty="0">
                <a:latin typeface="Times New Roman" panose="02020603050405020304" pitchFamily="18" charset="0"/>
                <a:cs typeface="Times New Roman" panose="02020603050405020304" pitchFamily="18" charset="0"/>
              </a:rPr>
              <a:t># Data Cleaning </a:t>
            </a:r>
          </a:p>
          <a:p>
            <a:pPr marL="0" indent="0">
              <a:buNone/>
            </a:pPr>
            <a:r>
              <a:rPr lang="en-IN" sz="2000" dirty="0">
                <a:latin typeface="Times New Roman" panose="02020603050405020304" pitchFamily="18" charset="0"/>
                <a:cs typeface="Times New Roman" panose="02020603050405020304" pitchFamily="18" charset="0"/>
              </a:rPr>
              <a:t># Exploratory Data Analysis</a:t>
            </a:r>
          </a:p>
          <a:p>
            <a:pPr marL="0" indent="0">
              <a:buNone/>
            </a:pPr>
            <a:r>
              <a:rPr lang="en-IN" sz="2000" dirty="0">
                <a:latin typeface="Times New Roman" panose="02020603050405020304" pitchFamily="18" charset="0"/>
                <a:cs typeface="Times New Roman" panose="02020603050405020304" pitchFamily="18" charset="0"/>
              </a:rPr>
              <a:t># Pre-processing of Data </a:t>
            </a:r>
          </a:p>
          <a:p>
            <a:pPr marL="0" indent="0">
              <a:buNone/>
            </a:pPr>
            <a:r>
              <a:rPr lang="en-IN" sz="2000" dirty="0">
                <a:latin typeface="Times New Roman" panose="02020603050405020304" pitchFamily="18" charset="0"/>
                <a:cs typeface="Times New Roman" panose="02020603050405020304" pitchFamily="18" charset="0"/>
              </a:rPr>
              <a:t># Model Training </a:t>
            </a:r>
          </a:p>
          <a:p>
            <a:pPr marL="0" indent="0">
              <a:buNone/>
            </a:pPr>
            <a:r>
              <a:rPr lang="en-IN" sz="2000" dirty="0">
                <a:latin typeface="Times New Roman" panose="02020603050405020304" pitchFamily="18" charset="0"/>
                <a:cs typeface="Times New Roman" panose="02020603050405020304" pitchFamily="18" charset="0"/>
              </a:rPr>
              <a:t># Picking the Best Model</a:t>
            </a:r>
          </a:p>
        </p:txBody>
      </p:sp>
    </p:spTree>
    <p:extLst>
      <p:ext uri="{BB962C8B-B14F-4D97-AF65-F5344CB8AC3E}">
        <p14:creationId xmlns:p14="http://schemas.microsoft.com/office/powerpoint/2010/main" val="1113123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B47FD-86FA-3ED3-3B0C-79C6FC7A0EB6}"/>
              </a:ext>
            </a:extLst>
          </p:cNvPr>
          <p:cNvSpPr>
            <a:spLocks noGrp="1"/>
          </p:cNvSpPr>
          <p:nvPr>
            <p:ph type="title"/>
          </p:nvPr>
        </p:nvSpPr>
        <p:spPr/>
        <p:txBody>
          <a:bodyPr/>
          <a:lstStyle/>
          <a:p>
            <a:r>
              <a:rPr lang="en-IN" dirty="0"/>
              <a:t>Machine Learning Algorithms </a:t>
            </a:r>
          </a:p>
        </p:txBody>
      </p:sp>
      <p:sp>
        <p:nvSpPr>
          <p:cNvPr id="3" name="Content Placeholder 2">
            <a:extLst>
              <a:ext uri="{FF2B5EF4-FFF2-40B4-BE49-F238E27FC236}">
                <a16:creationId xmlns:a16="http://schemas.microsoft.com/office/drawing/2014/main" id="{29555315-0D2B-BDBD-B874-7845AAA0409D}"/>
              </a:ext>
            </a:extLst>
          </p:cNvPr>
          <p:cNvSpPr>
            <a:spLocks noGrp="1"/>
          </p:cNvSpPr>
          <p:nvPr>
            <p:ph idx="1"/>
          </p:nvPr>
        </p:nvSpPr>
        <p:spPr/>
        <p:txBody>
          <a:bodyPr/>
          <a:lstStyle/>
          <a:p>
            <a:pPr marL="0" indent="0">
              <a:buNone/>
            </a:pPr>
            <a:r>
              <a:rPr lang="en-IN" dirty="0"/>
              <a:t>1. </a:t>
            </a:r>
            <a:r>
              <a:rPr lang="en-IN" dirty="0" err="1"/>
              <a:t>LogisticRegression</a:t>
            </a:r>
            <a:endParaRPr lang="en-IN" dirty="0"/>
          </a:p>
          <a:p>
            <a:pPr marL="0" indent="0">
              <a:buNone/>
            </a:pPr>
            <a:r>
              <a:rPr lang="en-IN" dirty="0"/>
              <a:t>2. Support Vector Classifier</a:t>
            </a:r>
          </a:p>
          <a:p>
            <a:pPr marL="0" indent="0">
              <a:buNone/>
            </a:pPr>
            <a:r>
              <a:rPr lang="en-IN" dirty="0"/>
              <a:t>3. </a:t>
            </a:r>
            <a:r>
              <a:rPr lang="en-IN" dirty="0" err="1"/>
              <a:t>DecisionTreeClassifier</a:t>
            </a:r>
            <a:endParaRPr lang="en-IN" dirty="0"/>
          </a:p>
          <a:p>
            <a:pPr marL="0" indent="0">
              <a:buNone/>
            </a:pPr>
            <a:r>
              <a:rPr lang="en-IN" dirty="0"/>
              <a:t>4. Multinomial Naive Bayes</a:t>
            </a:r>
          </a:p>
          <a:p>
            <a:pPr marL="0" indent="0">
              <a:buNone/>
            </a:pPr>
            <a:r>
              <a:rPr lang="en-IN" dirty="0"/>
              <a:t>5. </a:t>
            </a:r>
            <a:r>
              <a:rPr lang="en-IN" dirty="0" err="1"/>
              <a:t>KNeighborsClassifier</a:t>
            </a:r>
            <a:endParaRPr lang="en-IN" dirty="0"/>
          </a:p>
          <a:p>
            <a:pPr marL="0" indent="0">
              <a:buNone/>
            </a:pPr>
            <a:r>
              <a:rPr lang="en-IN" dirty="0"/>
              <a:t>6. Gradient Boosting machine Classifier</a:t>
            </a:r>
          </a:p>
        </p:txBody>
      </p:sp>
    </p:spTree>
    <p:extLst>
      <p:ext uri="{BB962C8B-B14F-4D97-AF65-F5344CB8AC3E}">
        <p14:creationId xmlns:p14="http://schemas.microsoft.com/office/powerpoint/2010/main" val="1681442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BFA17-AC2F-136B-1F6E-471921F1986D}"/>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Comparison of Different ML Model Accuracy</a:t>
            </a:r>
          </a:p>
        </p:txBody>
      </p:sp>
      <p:pic>
        <p:nvPicPr>
          <p:cNvPr id="6" name="Picture 5">
            <a:extLst>
              <a:ext uri="{FF2B5EF4-FFF2-40B4-BE49-F238E27FC236}">
                <a16:creationId xmlns:a16="http://schemas.microsoft.com/office/drawing/2014/main" id="{441AFBEF-4C7A-13F4-44EC-64F4E878AC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4943" y="2529038"/>
            <a:ext cx="4658626" cy="2947737"/>
          </a:xfrm>
          <a:prstGeom prst="rect">
            <a:avLst/>
          </a:prstGeom>
        </p:spPr>
      </p:pic>
      <p:pic>
        <p:nvPicPr>
          <p:cNvPr id="10" name="Content Placeholder 9">
            <a:extLst>
              <a:ext uri="{FF2B5EF4-FFF2-40B4-BE49-F238E27FC236}">
                <a16:creationId xmlns:a16="http://schemas.microsoft.com/office/drawing/2014/main" id="{49709A1C-6207-1BEB-FBBB-E33855624A8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 y="2420751"/>
            <a:ext cx="7064944" cy="2947737"/>
          </a:xfrm>
        </p:spPr>
      </p:pic>
    </p:spTree>
    <p:extLst>
      <p:ext uri="{BB962C8B-B14F-4D97-AF65-F5344CB8AC3E}">
        <p14:creationId xmlns:p14="http://schemas.microsoft.com/office/powerpoint/2010/main" val="946968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02A76-9022-2112-F687-31FE24641D9F}"/>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Tools and Technology </a:t>
            </a:r>
          </a:p>
        </p:txBody>
      </p:sp>
      <p:sp>
        <p:nvSpPr>
          <p:cNvPr id="3" name="Content Placeholder 2">
            <a:extLst>
              <a:ext uri="{FF2B5EF4-FFF2-40B4-BE49-F238E27FC236}">
                <a16:creationId xmlns:a16="http://schemas.microsoft.com/office/drawing/2014/main" id="{570920F8-D1F2-5E29-6C4C-FFAB6ABFA358}"/>
              </a:ext>
            </a:extLst>
          </p:cNvPr>
          <p:cNvSpPr>
            <a:spLocks noGrp="1"/>
          </p:cNvSpPr>
          <p:nvPr>
            <p:ph idx="1"/>
          </p:nvPr>
        </p:nvSpPr>
        <p:spPr>
          <a:xfrm>
            <a:off x="838200" y="1607419"/>
            <a:ext cx="10515600" cy="4885456"/>
          </a:xfrm>
        </p:spPr>
        <p:txBody>
          <a:bodyPr>
            <a:normAutofit/>
          </a:bodyPr>
          <a:lstStyle/>
          <a:p>
            <a:r>
              <a:rPr lang="en-US" sz="2400" dirty="0">
                <a:effectLst/>
                <a:latin typeface="Times New Roman" panose="02020603050405020304" pitchFamily="18" charset="0"/>
                <a:ea typeface="Arial MT"/>
                <a:cs typeface="Times New Roman" panose="02020603050405020304" pitchFamily="18" charset="0"/>
              </a:rPr>
              <a:t>Programming Language Used: Python</a:t>
            </a:r>
          </a:p>
          <a:p>
            <a:r>
              <a:rPr lang="en-US" sz="2400" dirty="0">
                <a:effectLst/>
                <a:latin typeface="Times New Roman" panose="02020603050405020304" pitchFamily="18" charset="0"/>
                <a:ea typeface="Arial MT"/>
                <a:cs typeface="Times New Roman" panose="02020603050405020304" pitchFamily="18" charset="0"/>
              </a:rPr>
              <a:t>Libraries used : Pandas, </a:t>
            </a:r>
            <a:r>
              <a:rPr lang="en-US" sz="2400" dirty="0" err="1">
                <a:effectLst/>
                <a:latin typeface="Times New Roman" panose="02020603050405020304" pitchFamily="18" charset="0"/>
                <a:ea typeface="Arial MT"/>
                <a:cs typeface="Times New Roman" panose="02020603050405020304" pitchFamily="18" charset="0"/>
              </a:rPr>
              <a:t>Numpy</a:t>
            </a:r>
            <a:r>
              <a:rPr lang="en-US" sz="2400" dirty="0">
                <a:effectLst/>
                <a:latin typeface="Times New Roman" panose="02020603050405020304" pitchFamily="18" charset="0"/>
                <a:ea typeface="Arial MT"/>
                <a:cs typeface="Times New Roman" panose="02020603050405020304" pitchFamily="18" charset="0"/>
              </a:rPr>
              <a:t>, Seaborn, matplotlib, </a:t>
            </a:r>
            <a:r>
              <a:rPr lang="en-US" sz="2400" dirty="0" err="1">
                <a:effectLst/>
                <a:latin typeface="Times New Roman" panose="02020603050405020304" pitchFamily="18" charset="0"/>
                <a:ea typeface="Arial MT"/>
                <a:cs typeface="Times New Roman" panose="02020603050405020304" pitchFamily="18" charset="0"/>
              </a:rPr>
              <a:t>Sklearn</a:t>
            </a:r>
            <a:r>
              <a:rPr lang="en-US" sz="2400" dirty="0">
                <a:effectLst/>
                <a:latin typeface="Times New Roman" panose="02020603050405020304" pitchFamily="18" charset="0"/>
                <a:ea typeface="Arial MT"/>
                <a:cs typeface="Times New Roman" panose="02020603050405020304" pitchFamily="18" charset="0"/>
              </a:rPr>
              <a:t>, </a:t>
            </a:r>
            <a:r>
              <a:rPr lang="en-US" sz="2400" dirty="0" err="1">
                <a:effectLst/>
                <a:latin typeface="Times New Roman" panose="02020603050405020304" pitchFamily="18" charset="0"/>
                <a:ea typeface="Arial MT"/>
                <a:cs typeface="Times New Roman" panose="02020603050405020304" pitchFamily="18" charset="0"/>
              </a:rPr>
              <a:t>skimage</a:t>
            </a:r>
            <a:r>
              <a:rPr lang="en-US" sz="2400" dirty="0">
                <a:effectLst/>
                <a:latin typeface="Times New Roman" panose="02020603050405020304" pitchFamily="18" charset="0"/>
                <a:ea typeface="Arial MT"/>
                <a:cs typeface="Times New Roman" panose="02020603050405020304" pitchFamily="18" charset="0"/>
              </a:rPr>
              <a:t>,     </a:t>
            </a:r>
            <a:r>
              <a:rPr lang="en-US" sz="2400" dirty="0" err="1">
                <a:effectLst/>
                <a:latin typeface="Times New Roman" panose="02020603050405020304" pitchFamily="18" charset="0"/>
                <a:ea typeface="Arial MT"/>
                <a:cs typeface="Times New Roman" panose="02020603050405020304" pitchFamily="18" charset="0"/>
              </a:rPr>
              <a:t>pandas_profiling</a:t>
            </a:r>
            <a:endParaRPr lang="en-US" sz="2400" dirty="0">
              <a:effectLst/>
              <a:latin typeface="Times New Roman" panose="02020603050405020304" pitchFamily="18" charset="0"/>
              <a:ea typeface="Arial MT"/>
              <a:cs typeface="Times New Roman" panose="02020603050405020304" pitchFamily="18" charset="0"/>
            </a:endParaRPr>
          </a:p>
          <a:p>
            <a:r>
              <a:rPr lang="en-US" sz="2400" dirty="0">
                <a:effectLst/>
                <a:latin typeface="Times New Roman" panose="02020603050405020304" pitchFamily="18" charset="0"/>
                <a:ea typeface="Arial MT"/>
                <a:cs typeface="Times New Roman" panose="02020603050405020304" pitchFamily="18" charset="0"/>
              </a:rPr>
              <a:t>Editor Used for Development</a:t>
            </a:r>
            <a:r>
              <a:rPr lang="en-US" sz="2400" dirty="0">
                <a:latin typeface="Times New Roman" panose="02020603050405020304" pitchFamily="18" charset="0"/>
                <a:ea typeface="Arial MT"/>
                <a:cs typeface="Times New Roman" panose="02020603050405020304" pitchFamily="18" charset="0"/>
              </a:rPr>
              <a:t>: </a:t>
            </a:r>
            <a:r>
              <a:rPr lang="en-US" sz="2400" dirty="0" err="1">
                <a:effectLst/>
                <a:latin typeface="Times New Roman" panose="02020603050405020304" pitchFamily="18" charset="0"/>
                <a:ea typeface="Arial MT"/>
                <a:cs typeface="Times New Roman" panose="02020603050405020304" pitchFamily="18" charset="0"/>
              </a:rPr>
              <a:t>Jupyter</a:t>
            </a:r>
            <a:r>
              <a:rPr lang="en-US" sz="2400" dirty="0">
                <a:effectLst/>
                <a:latin typeface="Times New Roman" panose="02020603050405020304" pitchFamily="18" charset="0"/>
                <a:ea typeface="Arial MT"/>
                <a:cs typeface="Times New Roman" panose="02020603050405020304" pitchFamily="18" charset="0"/>
              </a:rPr>
              <a:t> Notebook</a:t>
            </a:r>
            <a:endParaRPr lang="en-US" sz="2400" dirty="0">
              <a:latin typeface="Times New Roman" panose="02020603050405020304" pitchFamily="18" charset="0"/>
              <a:ea typeface="Arial MT"/>
              <a:cs typeface="Times New Roman" panose="02020603050405020304" pitchFamily="18" charset="0"/>
            </a:endParaRPr>
          </a:p>
          <a:p>
            <a:r>
              <a:rPr lang="en-US" sz="2400" dirty="0">
                <a:effectLst/>
                <a:latin typeface="Times New Roman" panose="02020603050405020304" pitchFamily="18" charset="0"/>
                <a:ea typeface="Arial MT"/>
                <a:cs typeface="Times New Roman" panose="02020603050405020304" pitchFamily="18" charset="0"/>
              </a:rPr>
              <a:t>Technology: Machine Learning</a:t>
            </a:r>
          </a:p>
          <a:p>
            <a:r>
              <a:rPr lang="en-US" sz="2400" dirty="0">
                <a:effectLst/>
                <a:latin typeface="Times New Roman" panose="02020603050405020304" pitchFamily="18" charset="0"/>
                <a:ea typeface="Arial MT"/>
                <a:cs typeface="Times New Roman" panose="02020603050405020304" pitchFamily="18" charset="0"/>
              </a:rPr>
              <a:t>Database Used</a:t>
            </a:r>
            <a:r>
              <a:rPr lang="en-US" sz="2400" dirty="0">
                <a:latin typeface="Times New Roman" panose="02020603050405020304" pitchFamily="18" charset="0"/>
                <a:ea typeface="Arial MT"/>
                <a:cs typeface="Times New Roman" panose="02020603050405020304" pitchFamily="18" charset="0"/>
              </a:rPr>
              <a:t>: </a:t>
            </a:r>
            <a:r>
              <a:rPr lang="en-US" sz="2400" dirty="0">
                <a:effectLst/>
                <a:latin typeface="Times New Roman" panose="02020603050405020304" pitchFamily="18" charset="0"/>
                <a:ea typeface="Arial MT"/>
                <a:cs typeface="Times New Roman" panose="02020603050405020304" pitchFamily="18" charset="0"/>
              </a:rPr>
              <a:t>MongoDB</a:t>
            </a:r>
          </a:p>
          <a:p>
            <a:endParaRPr lang="en-US" sz="2400" dirty="0">
              <a:effectLst/>
              <a:latin typeface="Times New Roman" panose="02020603050405020304" pitchFamily="18" charset="0"/>
              <a:ea typeface="Arial MT"/>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Limitations </a:t>
            </a:r>
          </a:p>
          <a:p>
            <a:pPr marL="0" indent="0">
              <a:buNone/>
            </a:pPr>
            <a:r>
              <a:rPr lang="en-IN" sz="2400" dirty="0">
                <a:latin typeface="Times New Roman" panose="02020603050405020304" pitchFamily="18" charset="0"/>
                <a:cs typeface="Times New Roman" panose="02020603050405020304" pitchFamily="18" charset="0"/>
              </a:rPr>
              <a:t>1. Prediction is not Exact</a:t>
            </a:r>
          </a:p>
          <a:p>
            <a:pPr marL="0" indent="0">
              <a:buNone/>
            </a:pPr>
            <a:r>
              <a:rPr lang="en-IN" sz="2400" dirty="0">
                <a:latin typeface="Times New Roman" panose="02020603050405020304" pitchFamily="18" charset="0"/>
                <a:cs typeface="Times New Roman" panose="02020603050405020304" pitchFamily="18" charset="0"/>
              </a:rPr>
              <a:t>2. Error Prone</a:t>
            </a:r>
          </a:p>
          <a:p>
            <a:pPr marL="0" indent="0">
              <a:buNone/>
            </a:pPr>
            <a:r>
              <a:rPr lang="en-IN" sz="2400" dirty="0">
                <a:latin typeface="Times New Roman" panose="02020603050405020304" pitchFamily="18" charset="0"/>
                <a:cs typeface="Times New Roman" panose="02020603050405020304" pitchFamily="18" charset="0"/>
              </a:rPr>
              <a:t>3. Different Models have different accuracy </a:t>
            </a:r>
            <a:endParaRPr lang="en-IN" sz="2400" dirty="0">
              <a:effectLst/>
              <a:latin typeface="Times New Roman" panose="02020603050405020304" pitchFamily="18" charset="0"/>
              <a:ea typeface="Arial MT"/>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269287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F3B6B-320C-02F1-4FB2-4A7A1E07F49F}"/>
              </a:ext>
            </a:extLst>
          </p:cNvPr>
          <p:cNvSpPr>
            <a:spLocks noGrp="1"/>
          </p:cNvSpPr>
          <p:nvPr>
            <p:ph type="title"/>
          </p:nvPr>
        </p:nvSpPr>
        <p:spPr>
          <a:xfrm>
            <a:off x="838200" y="644257"/>
            <a:ext cx="10515600" cy="992037"/>
          </a:xfrm>
        </p:spPr>
        <p:txBody>
          <a:bodyPr>
            <a:normAutofit/>
          </a:bodyPr>
          <a:lstStyle/>
          <a:p>
            <a:pPr algn="ctr"/>
            <a:r>
              <a:rPr lang="en-IN" sz="4000" dirty="0">
                <a:latin typeface="Times New Roman" panose="02020603050405020304" pitchFamily="18" charset="0"/>
                <a:cs typeface="Times New Roman" panose="02020603050405020304" pitchFamily="18" charset="0"/>
              </a:rPr>
              <a:t>Performance Metrics of Model</a:t>
            </a:r>
          </a:p>
        </p:txBody>
      </p:sp>
      <p:pic>
        <p:nvPicPr>
          <p:cNvPr id="9" name="Content Placeholder 8">
            <a:extLst>
              <a:ext uri="{FF2B5EF4-FFF2-40B4-BE49-F238E27FC236}">
                <a16:creationId xmlns:a16="http://schemas.microsoft.com/office/drawing/2014/main" id="{3C267B76-0971-749E-269D-C590892FED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8403" y="1816767"/>
            <a:ext cx="9211377" cy="4006517"/>
          </a:xfrm>
        </p:spPr>
      </p:pic>
    </p:spTree>
    <p:extLst>
      <p:ext uri="{BB962C8B-B14F-4D97-AF65-F5344CB8AC3E}">
        <p14:creationId xmlns:p14="http://schemas.microsoft.com/office/powerpoint/2010/main" val="1301791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4A4CD-1F0B-CC13-8F88-08208275F289}"/>
              </a:ext>
            </a:extLst>
          </p:cNvPr>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7095BC30-A1B7-CDA6-C7A7-00F31737C021}"/>
              </a:ext>
            </a:extLst>
          </p:cNvPr>
          <p:cNvSpPr>
            <a:spLocks noGrp="1"/>
          </p:cNvSpPr>
          <p:nvPr>
            <p:ph idx="1"/>
          </p:nvPr>
        </p:nvSpPr>
        <p:spPr>
          <a:xfrm>
            <a:off x="986589" y="1594538"/>
            <a:ext cx="10515600" cy="2226691"/>
          </a:xfrm>
        </p:spPr>
        <p:txBody>
          <a:bodyPr>
            <a:normAutofit fontScale="77500" lnSpcReduction="20000"/>
          </a:bodyPr>
          <a:lstStyle/>
          <a:p>
            <a:pPr marL="0" lvl="0" indent="0">
              <a:lnSpc>
                <a:spcPct val="200000"/>
              </a:lnSpc>
              <a:buNone/>
            </a:pPr>
            <a:endParaRPr lang="en-IN" sz="1800" dirty="0">
              <a:effectLst/>
              <a:latin typeface="Times New Roman" panose="02020603050405020304" pitchFamily="18" charset="0"/>
              <a:ea typeface="Arial MT"/>
              <a:cs typeface="Times New Roman" panose="02020603050405020304" pitchFamily="18" charset="0"/>
            </a:endParaRPr>
          </a:p>
          <a:p>
            <a:pPr marL="342900" lvl="0" indent="-342900" algn="just">
              <a:lnSpc>
                <a:spcPct val="200000"/>
              </a:lnSpc>
              <a:spcAft>
                <a:spcPts val="1000"/>
              </a:spcAft>
              <a:buFont typeface="+mj-lt"/>
              <a:buAutoNum type="arabicPeriod"/>
            </a:pPr>
            <a:r>
              <a:rPr lang="en-US" sz="2100" dirty="0">
                <a:effectLst/>
                <a:latin typeface="Times New Roman" panose="02020603050405020304" pitchFamily="18" charset="0"/>
                <a:ea typeface="Arial MT"/>
                <a:cs typeface="Times New Roman" panose="02020603050405020304" pitchFamily="18" charset="0"/>
              </a:rPr>
              <a:t>Prediction of Chronic Kidney Disease model is build using python programming language, machine learning algorithms and </a:t>
            </a:r>
            <a:r>
              <a:rPr lang="en-US" sz="2100" dirty="0" err="1">
                <a:effectLst/>
                <a:latin typeface="Times New Roman" panose="02020603050405020304" pitchFamily="18" charset="0"/>
                <a:ea typeface="Arial MT"/>
                <a:cs typeface="Times New Roman" panose="02020603050405020304" pitchFamily="18" charset="0"/>
              </a:rPr>
              <a:t>MongoDb</a:t>
            </a:r>
            <a:r>
              <a:rPr lang="en-US" sz="2100" dirty="0">
                <a:effectLst/>
                <a:latin typeface="Times New Roman" panose="02020603050405020304" pitchFamily="18" charset="0"/>
                <a:ea typeface="Arial MT"/>
                <a:cs typeface="Times New Roman" panose="02020603050405020304" pitchFamily="18" charset="0"/>
              </a:rPr>
              <a:t>(</a:t>
            </a:r>
            <a:r>
              <a:rPr lang="en-US" sz="2100" dirty="0" err="1">
                <a:effectLst/>
                <a:latin typeface="Times New Roman" panose="02020603050405020304" pitchFamily="18" charset="0"/>
                <a:ea typeface="Arial MT"/>
                <a:cs typeface="Times New Roman" panose="02020603050405020304" pitchFamily="18" charset="0"/>
              </a:rPr>
              <a:t>Pymongo</a:t>
            </a:r>
            <a:r>
              <a:rPr lang="en-US" sz="2100" dirty="0">
                <a:effectLst/>
                <a:latin typeface="Times New Roman" panose="02020603050405020304" pitchFamily="18" charset="0"/>
                <a:ea typeface="Arial MT"/>
                <a:cs typeface="Times New Roman" panose="02020603050405020304" pitchFamily="18" charset="0"/>
              </a:rPr>
              <a:t>).</a:t>
            </a:r>
            <a:endParaRPr lang="en-IN" sz="2100" dirty="0">
              <a:effectLst/>
              <a:latin typeface="Times New Roman" panose="02020603050405020304" pitchFamily="18" charset="0"/>
              <a:ea typeface="Arial MT"/>
              <a:cs typeface="Times New Roman" panose="02020603050405020304" pitchFamily="18" charset="0"/>
            </a:endParaRPr>
          </a:p>
          <a:p>
            <a:pPr marL="342900" lvl="0" indent="-342900">
              <a:lnSpc>
                <a:spcPct val="200000"/>
              </a:lnSpc>
              <a:buFont typeface="+mj-lt"/>
              <a:buAutoNum type="arabicPeriod"/>
            </a:pPr>
            <a:r>
              <a:rPr lang="en-US" sz="2100" dirty="0">
                <a:effectLst/>
                <a:latin typeface="Times New Roman" panose="02020603050405020304" pitchFamily="18" charset="0"/>
                <a:ea typeface="Arial MT"/>
                <a:cs typeface="Times New Roman" panose="02020603050405020304" pitchFamily="18" charset="0"/>
              </a:rPr>
              <a:t>  </a:t>
            </a:r>
            <a:r>
              <a:rPr lang="en-US" sz="2100" dirty="0" err="1">
                <a:effectLst/>
                <a:latin typeface="Times New Roman" panose="02020603050405020304" pitchFamily="18" charset="0"/>
                <a:ea typeface="Arial MT"/>
                <a:cs typeface="Times New Roman" panose="02020603050405020304" pitchFamily="18" charset="0"/>
              </a:rPr>
              <a:t>LightGBM</a:t>
            </a:r>
            <a:r>
              <a:rPr lang="en-US" sz="2100" dirty="0">
                <a:effectLst/>
                <a:latin typeface="Times New Roman" panose="02020603050405020304" pitchFamily="18" charset="0"/>
                <a:ea typeface="Arial MT"/>
                <a:cs typeface="Times New Roman" panose="02020603050405020304" pitchFamily="18" charset="0"/>
              </a:rPr>
              <a:t> model gives a better accuracy to predict chronic kidney disease then the other models.</a:t>
            </a:r>
            <a:endParaRPr lang="en-IN" sz="2100" dirty="0">
              <a:effectLst/>
              <a:latin typeface="Times New Roman" panose="02020603050405020304" pitchFamily="18" charset="0"/>
              <a:ea typeface="Arial MT"/>
              <a:cs typeface="Times New Roman" panose="02020603050405020304" pitchFamily="18" charset="0"/>
            </a:endParaRPr>
          </a:p>
        </p:txBody>
      </p:sp>
      <p:pic>
        <p:nvPicPr>
          <p:cNvPr id="5" name="Picture 4">
            <a:extLst>
              <a:ext uri="{FF2B5EF4-FFF2-40B4-BE49-F238E27FC236}">
                <a16:creationId xmlns:a16="http://schemas.microsoft.com/office/drawing/2014/main" id="{6F299C8F-6605-7196-E5F1-D49D3BA219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807" y="4263992"/>
            <a:ext cx="3436219" cy="2319687"/>
          </a:xfrm>
          <a:prstGeom prst="rect">
            <a:avLst/>
          </a:prstGeom>
        </p:spPr>
      </p:pic>
      <p:pic>
        <p:nvPicPr>
          <p:cNvPr id="7" name="Picture 6">
            <a:extLst>
              <a:ext uri="{FF2B5EF4-FFF2-40B4-BE49-F238E27FC236}">
                <a16:creationId xmlns:a16="http://schemas.microsoft.com/office/drawing/2014/main" id="{C13FBE12-C0D4-599F-624D-CDB98A481D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1486" y="4100362"/>
            <a:ext cx="3898233" cy="2392513"/>
          </a:xfrm>
          <a:prstGeom prst="rect">
            <a:avLst/>
          </a:prstGeom>
        </p:spPr>
      </p:pic>
      <p:pic>
        <p:nvPicPr>
          <p:cNvPr id="9" name="Picture 8">
            <a:extLst>
              <a:ext uri="{FF2B5EF4-FFF2-40B4-BE49-F238E27FC236}">
                <a16:creationId xmlns:a16="http://schemas.microsoft.com/office/drawing/2014/main" id="{B3947413-374A-7D0C-623D-7BFABE66A5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19975" y="4067205"/>
            <a:ext cx="3436218" cy="2392513"/>
          </a:xfrm>
          <a:prstGeom prst="rect">
            <a:avLst/>
          </a:prstGeom>
        </p:spPr>
      </p:pic>
    </p:spTree>
    <p:extLst>
      <p:ext uri="{BB962C8B-B14F-4D97-AF65-F5344CB8AC3E}">
        <p14:creationId xmlns:p14="http://schemas.microsoft.com/office/powerpoint/2010/main" val="8619280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102</TotalTime>
  <Words>364</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Times New Roman</vt:lpstr>
      <vt:lpstr>Wingdings</vt:lpstr>
      <vt:lpstr>Office Theme</vt:lpstr>
      <vt:lpstr>Prediction of Kidney Chronic Disease </vt:lpstr>
      <vt:lpstr>Problem Statement</vt:lpstr>
      <vt:lpstr>Scope of Project</vt:lpstr>
      <vt:lpstr>Dataset Source And Methodology</vt:lpstr>
      <vt:lpstr>Machine Learning Algorithms </vt:lpstr>
      <vt:lpstr>Comparison of Different ML Model Accuracy</vt:lpstr>
      <vt:lpstr>Tools and Technology </vt:lpstr>
      <vt:lpstr>Performance Metrics of Model</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Kidney Chronic Disease </dc:title>
  <dc:creator>nawinsinha981@outlook.com</dc:creator>
  <cp:lastModifiedBy>nawinsinha981@outlook.com</cp:lastModifiedBy>
  <cp:revision>1</cp:revision>
  <dcterms:created xsi:type="dcterms:W3CDTF">2023-01-19T13:28:03Z</dcterms:created>
  <dcterms:modified xsi:type="dcterms:W3CDTF">2023-01-19T15:10:38Z</dcterms:modified>
</cp:coreProperties>
</file>