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5" r:id="rId2"/>
    <p:sldId id="262" r:id="rId3"/>
    <p:sldId id="264" r:id="rId4"/>
    <p:sldId id="263" r:id="rId5"/>
    <p:sldId id="259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366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1CCFF8-9D76-4AC3-BBA8-04A01F2AD16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ID"/>
        </a:p>
      </dgm:t>
    </dgm:pt>
    <dgm:pt modelId="{CC01400B-C347-421E-B928-743A4FA52747}">
      <dgm:prSet phldrT="[Text]"/>
      <dgm:spPr/>
      <dgm:t>
        <a:bodyPr/>
        <a:lstStyle/>
        <a:p>
          <a:r>
            <a:rPr lang="en-US" dirty="0"/>
            <a:t>22</a:t>
          </a:r>
          <a:endParaRPr lang="en-ID" dirty="0"/>
        </a:p>
      </dgm:t>
    </dgm:pt>
    <dgm:pt modelId="{551D2162-2B68-4AC5-B89F-6CE92A2D34FD}" type="parTrans" cxnId="{31BE72EF-D26E-487C-A423-EB5E94EC2796}">
      <dgm:prSet/>
      <dgm:spPr/>
      <dgm:t>
        <a:bodyPr/>
        <a:lstStyle/>
        <a:p>
          <a:endParaRPr lang="en-ID"/>
        </a:p>
      </dgm:t>
    </dgm:pt>
    <dgm:pt modelId="{CCED9771-9546-4B1E-AA64-2C08C551326E}" type="sibTrans" cxnId="{31BE72EF-D26E-487C-A423-EB5E94EC2796}">
      <dgm:prSet/>
      <dgm:spPr/>
      <dgm:t>
        <a:bodyPr/>
        <a:lstStyle/>
        <a:p>
          <a:endParaRPr lang="en-ID"/>
        </a:p>
      </dgm:t>
    </dgm:pt>
    <dgm:pt modelId="{87DC2B68-D019-4AE4-AEA4-27ABACC4EF49}" type="asst">
      <dgm:prSet phldrT="[Text]"/>
      <dgm:spPr/>
      <dgm:t>
        <a:bodyPr/>
        <a:lstStyle/>
        <a:p>
          <a:r>
            <a:rPr lang="en-US" dirty="0"/>
            <a:t>13</a:t>
          </a:r>
          <a:endParaRPr lang="en-ID" dirty="0"/>
        </a:p>
      </dgm:t>
    </dgm:pt>
    <dgm:pt modelId="{2286044F-C406-4354-A384-E68CACA3459D}" type="parTrans" cxnId="{A1C76ABC-B0AB-42AD-BC2E-A5523C3FE94B}">
      <dgm:prSet/>
      <dgm:spPr>
        <a:ln w="19050"/>
      </dgm:spPr>
      <dgm:t>
        <a:bodyPr/>
        <a:lstStyle/>
        <a:p>
          <a:endParaRPr lang="en-ID"/>
        </a:p>
      </dgm:t>
    </dgm:pt>
    <dgm:pt modelId="{7F8086ED-3964-4BE4-87E2-6165EFC168DC}" type="sibTrans" cxnId="{A1C76ABC-B0AB-42AD-BC2E-A5523C3FE94B}">
      <dgm:prSet/>
      <dgm:spPr/>
      <dgm:t>
        <a:bodyPr/>
        <a:lstStyle/>
        <a:p>
          <a:endParaRPr lang="en-ID"/>
        </a:p>
      </dgm:t>
    </dgm:pt>
    <dgm:pt modelId="{7BD5AFA7-EC7D-40C4-BD5F-934B704076AC}" type="asst">
      <dgm:prSet phldrT="[Text]"/>
      <dgm:spPr/>
      <dgm:t>
        <a:bodyPr/>
        <a:lstStyle/>
        <a:p>
          <a:r>
            <a:rPr lang="en-US" dirty="0"/>
            <a:t>20</a:t>
          </a:r>
          <a:endParaRPr lang="en-ID" dirty="0"/>
        </a:p>
      </dgm:t>
    </dgm:pt>
    <dgm:pt modelId="{00B7EC5D-82D2-4FCC-9160-6E64C93207E5}" type="parTrans" cxnId="{CE378A07-EA24-46B4-B37D-64B7245BE0BE}">
      <dgm:prSet/>
      <dgm:spPr>
        <a:ln w="19050"/>
      </dgm:spPr>
      <dgm:t>
        <a:bodyPr/>
        <a:lstStyle/>
        <a:p>
          <a:endParaRPr lang="en-ID"/>
        </a:p>
      </dgm:t>
    </dgm:pt>
    <dgm:pt modelId="{FA805D64-364E-4F0E-875D-408BEC397AE4}" type="sibTrans" cxnId="{CE378A07-EA24-46B4-B37D-64B7245BE0BE}">
      <dgm:prSet/>
      <dgm:spPr/>
      <dgm:t>
        <a:bodyPr/>
        <a:lstStyle/>
        <a:p>
          <a:endParaRPr lang="en-ID"/>
        </a:p>
      </dgm:t>
    </dgm:pt>
    <dgm:pt modelId="{0E6C8CED-4136-4284-AE53-8DD8C7E335DF}" type="asst">
      <dgm:prSet phldrT="[Text]"/>
      <dgm:spPr/>
      <dgm:t>
        <a:bodyPr/>
        <a:lstStyle/>
        <a:p>
          <a:r>
            <a:rPr lang="en-US" dirty="0"/>
            <a:t>99</a:t>
          </a:r>
          <a:endParaRPr lang="en-ID" dirty="0"/>
        </a:p>
      </dgm:t>
    </dgm:pt>
    <dgm:pt modelId="{84F68974-C650-41AB-B63E-512A9EDA979B}" type="parTrans" cxnId="{0F553906-C886-4DFC-BFCA-80A2C95E852D}">
      <dgm:prSet/>
      <dgm:spPr>
        <a:ln w="19050"/>
      </dgm:spPr>
      <dgm:t>
        <a:bodyPr/>
        <a:lstStyle/>
        <a:p>
          <a:endParaRPr lang="en-ID"/>
        </a:p>
      </dgm:t>
    </dgm:pt>
    <dgm:pt modelId="{AA12D154-FCF8-4D8D-A3C2-1123ECCD2AFD}" type="sibTrans" cxnId="{0F553906-C886-4DFC-BFCA-80A2C95E852D}">
      <dgm:prSet/>
      <dgm:spPr/>
      <dgm:t>
        <a:bodyPr/>
        <a:lstStyle/>
        <a:p>
          <a:endParaRPr lang="en-ID"/>
        </a:p>
      </dgm:t>
    </dgm:pt>
    <dgm:pt modelId="{767A1A16-5F8B-44AB-ADF9-4FC18C66A581}" type="asst">
      <dgm:prSet phldrT="[Text]"/>
      <dgm:spPr/>
      <dgm:t>
        <a:bodyPr/>
        <a:lstStyle/>
        <a:p>
          <a:r>
            <a:rPr lang="en-US" dirty="0"/>
            <a:t>0</a:t>
          </a:r>
          <a:endParaRPr lang="en-ID" dirty="0"/>
        </a:p>
      </dgm:t>
    </dgm:pt>
    <dgm:pt modelId="{7A02EF32-B12E-4029-A1DE-85A72C793F01}" type="parTrans" cxnId="{C4B312B6-03BC-471A-936F-86DE20D10D13}">
      <dgm:prSet/>
      <dgm:spPr>
        <a:ln w="19050"/>
      </dgm:spPr>
      <dgm:t>
        <a:bodyPr/>
        <a:lstStyle/>
        <a:p>
          <a:endParaRPr lang="en-ID"/>
        </a:p>
      </dgm:t>
    </dgm:pt>
    <dgm:pt modelId="{00095A2D-CA04-4B01-81AF-1DE1364FA3E8}" type="sibTrans" cxnId="{C4B312B6-03BC-471A-936F-86DE20D10D13}">
      <dgm:prSet/>
      <dgm:spPr/>
      <dgm:t>
        <a:bodyPr/>
        <a:lstStyle/>
        <a:p>
          <a:endParaRPr lang="en-ID"/>
        </a:p>
      </dgm:t>
    </dgm:pt>
    <dgm:pt modelId="{89178FE2-4520-40C4-AB1F-F29BAD697DDF}" type="asst">
      <dgm:prSet phldrT="[Text]"/>
      <dgm:spPr/>
      <dgm:t>
        <a:bodyPr/>
        <a:lstStyle/>
        <a:p>
          <a:r>
            <a:rPr lang="en-US" dirty="0"/>
            <a:t>35</a:t>
          </a:r>
          <a:endParaRPr lang="en-ID" dirty="0"/>
        </a:p>
      </dgm:t>
    </dgm:pt>
    <dgm:pt modelId="{19028FD5-28C1-4A34-8C1F-5A49097F7BD5}" type="parTrans" cxnId="{B0940138-6E1C-43FD-865C-295F13317EDE}">
      <dgm:prSet/>
      <dgm:spPr>
        <a:ln w="19050"/>
      </dgm:spPr>
      <dgm:t>
        <a:bodyPr/>
        <a:lstStyle/>
        <a:p>
          <a:endParaRPr lang="en-ID"/>
        </a:p>
      </dgm:t>
    </dgm:pt>
    <dgm:pt modelId="{A566255C-667D-4666-9C09-150D9623D1B3}" type="sibTrans" cxnId="{B0940138-6E1C-43FD-865C-295F13317EDE}">
      <dgm:prSet/>
      <dgm:spPr/>
      <dgm:t>
        <a:bodyPr/>
        <a:lstStyle/>
        <a:p>
          <a:endParaRPr lang="en-ID"/>
        </a:p>
      </dgm:t>
    </dgm:pt>
    <dgm:pt modelId="{FFD955DF-64D7-4B20-9FA5-5D86C936D2B0}" type="asst">
      <dgm:prSet phldrT="[Text]"/>
      <dgm:spPr/>
      <dgm:t>
        <a:bodyPr/>
        <a:lstStyle/>
        <a:p>
          <a:r>
            <a:rPr lang="en-US" dirty="0"/>
            <a:t>45</a:t>
          </a:r>
          <a:endParaRPr lang="en-ID" dirty="0"/>
        </a:p>
      </dgm:t>
    </dgm:pt>
    <dgm:pt modelId="{D11C0BDF-0ED9-422E-B71D-8AA2867987DF}" type="parTrans" cxnId="{846A5F8D-D83F-4FC1-865E-195143B6F8EB}">
      <dgm:prSet/>
      <dgm:spPr>
        <a:ln w="19050"/>
      </dgm:spPr>
      <dgm:t>
        <a:bodyPr/>
        <a:lstStyle/>
        <a:p>
          <a:endParaRPr lang="en-ID"/>
        </a:p>
      </dgm:t>
    </dgm:pt>
    <dgm:pt modelId="{C93FF21E-DD88-4387-A299-A9D377DF3707}" type="sibTrans" cxnId="{846A5F8D-D83F-4FC1-865E-195143B6F8EB}">
      <dgm:prSet/>
      <dgm:spPr/>
      <dgm:t>
        <a:bodyPr/>
        <a:lstStyle/>
        <a:p>
          <a:endParaRPr lang="en-ID"/>
        </a:p>
      </dgm:t>
    </dgm:pt>
    <dgm:pt modelId="{5515248F-DD42-4D60-9A18-66D04BB18FC7}" type="asst">
      <dgm:prSet phldrT="[Text]"/>
      <dgm:spPr/>
      <dgm:t>
        <a:bodyPr/>
        <a:lstStyle/>
        <a:p>
          <a:r>
            <a:rPr lang="en-US" dirty="0"/>
            <a:t>46</a:t>
          </a:r>
          <a:endParaRPr lang="en-ID" dirty="0"/>
        </a:p>
      </dgm:t>
    </dgm:pt>
    <dgm:pt modelId="{0069D75A-F219-4402-A906-09FC4D4F7896}" type="parTrans" cxnId="{94A108F1-5268-4253-A1B6-841A954C2B22}">
      <dgm:prSet/>
      <dgm:spPr>
        <a:ln w="19050"/>
      </dgm:spPr>
      <dgm:t>
        <a:bodyPr/>
        <a:lstStyle/>
        <a:p>
          <a:endParaRPr lang="en-ID"/>
        </a:p>
      </dgm:t>
    </dgm:pt>
    <dgm:pt modelId="{D815EE41-C9FF-430F-AC8A-755140FE3DF8}" type="sibTrans" cxnId="{94A108F1-5268-4253-A1B6-841A954C2B22}">
      <dgm:prSet/>
      <dgm:spPr/>
      <dgm:t>
        <a:bodyPr/>
        <a:lstStyle/>
        <a:p>
          <a:endParaRPr lang="en-ID"/>
        </a:p>
      </dgm:t>
    </dgm:pt>
    <dgm:pt modelId="{3AC3EF56-D2E2-4D2B-8F02-2B0970B99142}" type="pres">
      <dgm:prSet presAssocID="{9C1CCFF8-9D76-4AC3-BBA8-04A01F2AD16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C94430-168B-4A94-8560-D3726E373A2A}" type="pres">
      <dgm:prSet presAssocID="{CC01400B-C347-421E-B928-743A4FA52747}" presName="hierRoot1" presStyleCnt="0">
        <dgm:presLayoutVars>
          <dgm:hierBranch val="init"/>
        </dgm:presLayoutVars>
      </dgm:prSet>
      <dgm:spPr/>
    </dgm:pt>
    <dgm:pt modelId="{DF9652AD-D4E7-40C8-8D2D-5D4AC3037D2D}" type="pres">
      <dgm:prSet presAssocID="{CC01400B-C347-421E-B928-743A4FA52747}" presName="rootComposite1" presStyleCnt="0"/>
      <dgm:spPr/>
    </dgm:pt>
    <dgm:pt modelId="{15596A26-18C7-4DD6-B410-7A9D6434A9B8}" type="pres">
      <dgm:prSet presAssocID="{CC01400B-C347-421E-B928-743A4FA52747}" presName="rootText1" presStyleLbl="alignAcc1" presStyleIdx="0" presStyleCnt="0" custLinFactNeighborX="29717">
        <dgm:presLayoutVars>
          <dgm:chPref val="3"/>
        </dgm:presLayoutVars>
      </dgm:prSet>
      <dgm:spPr/>
    </dgm:pt>
    <dgm:pt modelId="{8E5DADEF-082B-4365-A921-5E6ED68A1425}" type="pres">
      <dgm:prSet presAssocID="{CC01400B-C347-421E-B928-743A4FA52747}" presName="topArc1" presStyleLbl="parChTrans1D1" presStyleIdx="0" presStyleCnt="16"/>
      <dgm:spPr>
        <a:ln w="19050"/>
      </dgm:spPr>
    </dgm:pt>
    <dgm:pt modelId="{79BCC690-2418-477D-9048-0635916C7CC9}" type="pres">
      <dgm:prSet presAssocID="{CC01400B-C347-421E-B928-743A4FA52747}" presName="bottomArc1" presStyleLbl="parChTrans1D1" presStyleIdx="1" presStyleCnt="16"/>
      <dgm:spPr>
        <a:ln w="19050"/>
      </dgm:spPr>
    </dgm:pt>
    <dgm:pt modelId="{66157E39-A5F3-4B49-B11C-AFDEC8EF5D5F}" type="pres">
      <dgm:prSet presAssocID="{CC01400B-C347-421E-B928-743A4FA52747}" presName="topConnNode1" presStyleLbl="node1" presStyleIdx="0" presStyleCnt="0"/>
      <dgm:spPr/>
    </dgm:pt>
    <dgm:pt modelId="{E3CE2B76-728C-476C-AF17-A30AF82F9A4F}" type="pres">
      <dgm:prSet presAssocID="{CC01400B-C347-421E-B928-743A4FA52747}" presName="hierChild2" presStyleCnt="0"/>
      <dgm:spPr/>
    </dgm:pt>
    <dgm:pt modelId="{F8C23BB1-134D-4F91-A7DA-9B7069E5B246}" type="pres">
      <dgm:prSet presAssocID="{CC01400B-C347-421E-B928-743A4FA52747}" presName="hierChild3" presStyleCnt="0"/>
      <dgm:spPr/>
    </dgm:pt>
    <dgm:pt modelId="{3CA09B14-8174-48C9-A695-B2AC7D7A3819}" type="pres">
      <dgm:prSet presAssocID="{2286044F-C406-4354-A384-E68CACA3459D}" presName="Name101" presStyleLbl="parChTrans1D2" presStyleIdx="0" presStyleCnt="2"/>
      <dgm:spPr/>
    </dgm:pt>
    <dgm:pt modelId="{CA43D46F-7ED0-411D-9360-9157073D075F}" type="pres">
      <dgm:prSet presAssocID="{87DC2B68-D019-4AE4-AEA4-27ABACC4EF49}" presName="hierRoot3" presStyleCnt="0">
        <dgm:presLayoutVars>
          <dgm:hierBranch val="init"/>
        </dgm:presLayoutVars>
      </dgm:prSet>
      <dgm:spPr/>
    </dgm:pt>
    <dgm:pt modelId="{C3259FE4-C78D-4F8A-B446-EC700F13812F}" type="pres">
      <dgm:prSet presAssocID="{87DC2B68-D019-4AE4-AEA4-27ABACC4EF49}" presName="rootComposite3" presStyleCnt="0"/>
      <dgm:spPr/>
    </dgm:pt>
    <dgm:pt modelId="{4BCF6C6C-0A62-4773-A729-FF91C064F5A5}" type="pres">
      <dgm:prSet presAssocID="{87DC2B68-D019-4AE4-AEA4-27ABACC4EF49}" presName="rootText3" presStyleLbl="alignAcc1" presStyleIdx="0" presStyleCnt="0" custLinFactNeighborX="25330">
        <dgm:presLayoutVars>
          <dgm:chPref val="3"/>
        </dgm:presLayoutVars>
      </dgm:prSet>
      <dgm:spPr/>
    </dgm:pt>
    <dgm:pt modelId="{4090FB11-9817-4052-B45F-60952884D97A}" type="pres">
      <dgm:prSet presAssocID="{87DC2B68-D019-4AE4-AEA4-27ABACC4EF49}" presName="topArc3" presStyleLbl="parChTrans1D1" presStyleIdx="2" presStyleCnt="16"/>
      <dgm:spPr>
        <a:ln w="19050"/>
      </dgm:spPr>
    </dgm:pt>
    <dgm:pt modelId="{B175FD0E-030F-4196-A765-F4EE50984521}" type="pres">
      <dgm:prSet presAssocID="{87DC2B68-D019-4AE4-AEA4-27ABACC4EF49}" presName="bottomArc3" presStyleLbl="parChTrans1D1" presStyleIdx="3" presStyleCnt="16"/>
      <dgm:spPr>
        <a:ln w="19050"/>
      </dgm:spPr>
    </dgm:pt>
    <dgm:pt modelId="{F4EF11EA-E76B-43F7-9935-CEA327FC99FA}" type="pres">
      <dgm:prSet presAssocID="{87DC2B68-D019-4AE4-AEA4-27ABACC4EF49}" presName="topConnNode3" presStyleLbl="asst1" presStyleIdx="0" presStyleCnt="0"/>
      <dgm:spPr/>
    </dgm:pt>
    <dgm:pt modelId="{ADE53696-1050-4A6A-808D-07C1C6959D7C}" type="pres">
      <dgm:prSet presAssocID="{87DC2B68-D019-4AE4-AEA4-27ABACC4EF49}" presName="hierChild6" presStyleCnt="0"/>
      <dgm:spPr/>
    </dgm:pt>
    <dgm:pt modelId="{22CDC88D-8430-479B-85DA-8CF2F7F22A58}" type="pres">
      <dgm:prSet presAssocID="{87DC2B68-D019-4AE4-AEA4-27ABACC4EF49}" presName="hierChild7" presStyleCnt="0"/>
      <dgm:spPr/>
    </dgm:pt>
    <dgm:pt modelId="{525D74AC-E726-47B4-A91D-9171F64F8A4E}" type="pres">
      <dgm:prSet presAssocID="{7A02EF32-B12E-4029-A1DE-85A72C793F01}" presName="Name101" presStyleLbl="parChTrans1D3" presStyleIdx="0" presStyleCnt="3"/>
      <dgm:spPr/>
    </dgm:pt>
    <dgm:pt modelId="{EE278F7F-65C2-4D04-A0E2-FA6F1D4DC6CC}" type="pres">
      <dgm:prSet presAssocID="{767A1A16-5F8B-44AB-ADF9-4FC18C66A581}" presName="hierRoot3" presStyleCnt="0">
        <dgm:presLayoutVars>
          <dgm:hierBranch val="init"/>
        </dgm:presLayoutVars>
      </dgm:prSet>
      <dgm:spPr/>
    </dgm:pt>
    <dgm:pt modelId="{FAFFEB3F-EBCD-4080-BEB8-EB0A900F1B45}" type="pres">
      <dgm:prSet presAssocID="{767A1A16-5F8B-44AB-ADF9-4FC18C66A581}" presName="rootComposite3" presStyleCnt="0"/>
      <dgm:spPr/>
    </dgm:pt>
    <dgm:pt modelId="{BFC9245B-E862-472E-9255-660858C96267}" type="pres">
      <dgm:prSet presAssocID="{767A1A16-5F8B-44AB-ADF9-4FC18C66A581}" presName="rootText3" presStyleLbl="alignAcc1" presStyleIdx="0" presStyleCnt="0" custLinFactNeighborX="25330">
        <dgm:presLayoutVars>
          <dgm:chPref val="3"/>
        </dgm:presLayoutVars>
      </dgm:prSet>
      <dgm:spPr/>
    </dgm:pt>
    <dgm:pt modelId="{4F9587DB-171A-4C45-9D17-1DC529517E56}" type="pres">
      <dgm:prSet presAssocID="{767A1A16-5F8B-44AB-ADF9-4FC18C66A581}" presName="topArc3" presStyleLbl="parChTrans1D1" presStyleIdx="4" presStyleCnt="16"/>
      <dgm:spPr>
        <a:ln w="19050"/>
      </dgm:spPr>
    </dgm:pt>
    <dgm:pt modelId="{C6428F18-7FCA-404E-9AFF-61DB245F9A70}" type="pres">
      <dgm:prSet presAssocID="{767A1A16-5F8B-44AB-ADF9-4FC18C66A581}" presName="bottomArc3" presStyleLbl="parChTrans1D1" presStyleIdx="5" presStyleCnt="16"/>
      <dgm:spPr>
        <a:ln w="19050"/>
      </dgm:spPr>
    </dgm:pt>
    <dgm:pt modelId="{1165E4CB-A328-4482-B204-04820C139F79}" type="pres">
      <dgm:prSet presAssocID="{767A1A16-5F8B-44AB-ADF9-4FC18C66A581}" presName="topConnNode3" presStyleLbl="asst1" presStyleIdx="0" presStyleCnt="0"/>
      <dgm:spPr/>
    </dgm:pt>
    <dgm:pt modelId="{5F17D822-EFA6-4A4D-BD11-45B3B9581ECF}" type="pres">
      <dgm:prSet presAssocID="{767A1A16-5F8B-44AB-ADF9-4FC18C66A581}" presName="hierChild6" presStyleCnt="0"/>
      <dgm:spPr/>
    </dgm:pt>
    <dgm:pt modelId="{5CE5CC04-E7AB-4E1E-8688-0A8CC0257BEB}" type="pres">
      <dgm:prSet presAssocID="{767A1A16-5F8B-44AB-ADF9-4FC18C66A581}" presName="hierChild7" presStyleCnt="0"/>
      <dgm:spPr/>
    </dgm:pt>
    <dgm:pt modelId="{436FB0D6-8099-467D-866B-B384EE9302AB}" type="pres">
      <dgm:prSet presAssocID="{00B7EC5D-82D2-4FCC-9160-6E64C93207E5}" presName="Name101" presStyleLbl="parChTrans1D3" presStyleIdx="1" presStyleCnt="3"/>
      <dgm:spPr/>
    </dgm:pt>
    <dgm:pt modelId="{2DCF5D50-EF38-4290-8AFC-F3E89851B577}" type="pres">
      <dgm:prSet presAssocID="{7BD5AFA7-EC7D-40C4-BD5F-934B704076AC}" presName="hierRoot3" presStyleCnt="0">
        <dgm:presLayoutVars>
          <dgm:hierBranch val="init"/>
        </dgm:presLayoutVars>
      </dgm:prSet>
      <dgm:spPr/>
    </dgm:pt>
    <dgm:pt modelId="{05116255-A0A9-4815-9B05-48A26686EB26}" type="pres">
      <dgm:prSet presAssocID="{7BD5AFA7-EC7D-40C4-BD5F-934B704076AC}" presName="rootComposite3" presStyleCnt="0"/>
      <dgm:spPr/>
    </dgm:pt>
    <dgm:pt modelId="{1499258C-9BF6-410D-B403-1BF44C4C84A1}" type="pres">
      <dgm:prSet presAssocID="{7BD5AFA7-EC7D-40C4-BD5F-934B704076AC}" presName="rootText3" presStyleLbl="alignAcc1" presStyleIdx="0" presStyleCnt="0" custLinFactNeighborX="25330">
        <dgm:presLayoutVars>
          <dgm:chPref val="3"/>
        </dgm:presLayoutVars>
      </dgm:prSet>
      <dgm:spPr/>
    </dgm:pt>
    <dgm:pt modelId="{C2DA1B37-38BF-436F-9613-E5047D8D6BA3}" type="pres">
      <dgm:prSet presAssocID="{7BD5AFA7-EC7D-40C4-BD5F-934B704076AC}" presName="topArc3" presStyleLbl="parChTrans1D1" presStyleIdx="6" presStyleCnt="16"/>
      <dgm:spPr>
        <a:ln w="19050"/>
      </dgm:spPr>
    </dgm:pt>
    <dgm:pt modelId="{9A5E5B6C-2281-45F4-B3AA-38F0BB9ECBF5}" type="pres">
      <dgm:prSet presAssocID="{7BD5AFA7-EC7D-40C4-BD5F-934B704076AC}" presName="bottomArc3" presStyleLbl="parChTrans1D1" presStyleIdx="7" presStyleCnt="16"/>
      <dgm:spPr>
        <a:ln w="19050"/>
      </dgm:spPr>
    </dgm:pt>
    <dgm:pt modelId="{1E9B684E-91B7-4240-8642-C901510F3F5C}" type="pres">
      <dgm:prSet presAssocID="{7BD5AFA7-EC7D-40C4-BD5F-934B704076AC}" presName="topConnNode3" presStyleLbl="asst1" presStyleIdx="0" presStyleCnt="0"/>
      <dgm:spPr/>
    </dgm:pt>
    <dgm:pt modelId="{A125E1DA-D276-4C29-A92D-6215F2AD3B78}" type="pres">
      <dgm:prSet presAssocID="{7BD5AFA7-EC7D-40C4-BD5F-934B704076AC}" presName="hierChild6" presStyleCnt="0"/>
      <dgm:spPr/>
    </dgm:pt>
    <dgm:pt modelId="{4BED2BED-9DEF-455F-AEA8-0BE3B86874A2}" type="pres">
      <dgm:prSet presAssocID="{7BD5AFA7-EC7D-40C4-BD5F-934B704076AC}" presName="hierChild7" presStyleCnt="0"/>
      <dgm:spPr/>
    </dgm:pt>
    <dgm:pt modelId="{313B701C-21BF-4AE6-934D-13BDD819FC57}" type="pres">
      <dgm:prSet presAssocID="{84F68974-C650-41AB-B63E-512A9EDA979B}" presName="Name101" presStyleLbl="parChTrans1D2" presStyleIdx="1" presStyleCnt="2"/>
      <dgm:spPr/>
    </dgm:pt>
    <dgm:pt modelId="{8B39D11A-83F0-4D46-880C-B6E9903F762A}" type="pres">
      <dgm:prSet presAssocID="{0E6C8CED-4136-4284-AE53-8DD8C7E335DF}" presName="hierRoot3" presStyleCnt="0">
        <dgm:presLayoutVars>
          <dgm:hierBranch val="init"/>
        </dgm:presLayoutVars>
      </dgm:prSet>
      <dgm:spPr/>
    </dgm:pt>
    <dgm:pt modelId="{177D3354-5151-45D7-97EC-90D47B7B50FA}" type="pres">
      <dgm:prSet presAssocID="{0E6C8CED-4136-4284-AE53-8DD8C7E335DF}" presName="rootComposite3" presStyleCnt="0"/>
      <dgm:spPr/>
    </dgm:pt>
    <dgm:pt modelId="{DA7795B7-2D12-46C1-B836-0E71B3165E38}" type="pres">
      <dgm:prSet presAssocID="{0E6C8CED-4136-4284-AE53-8DD8C7E335DF}" presName="rootText3" presStyleLbl="alignAcc1" presStyleIdx="0" presStyleCnt="0" custLinFactNeighborX="-47501">
        <dgm:presLayoutVars>
          <dgm:chPref val="3"/>
        </dgm:presLayoutVars>
      </dgm:prSet>
      <dgm:spPr/>
    </dgm:pt>
    <dgm:pt modelId="{C6479A63-081E-4C0D-9729-31BFAEEAFC82}" type="pres">
      <dgm:prSet presAssocID="{0E6C8CED-4136-4284-AE53-8DD8C7E335DF}" presName="topArc3" presStyleLbl="parChTrans1D1" presStyleIdx="8" presStyleCnt="16"/>
      <dgm:spPr>
        <a:ln w="19050"/>
      </dgm:spPr>
    </dgm:pt>
    <dgm:pt modelId="{5CA5C50F-B9AE-4AFD-8925-833AA8B1CF8F}" type="pres">
      <dgm:prSet presAssocID="{0E6C8CED-4136-4284-AE53-8DD8C7E335DF}" presName="bottomArc3" presStyleLbl="parChTrans1D1" presStyleIdx="9" presStyleCnt="16"/>
      <dgm:spPr>
        <a:ln w="19050"/>
      </dgm:spPr>
    </dgm:pt>
    <dgm:pt modelId="{B5B4D7E6-D213-4B8B-8616-070341812D36}" type="pres">
      <dgm:prSet presAssocID="{0E6C8CED-4136-4284-AE53-8DD8C7E335DF}" presName="topConnNode3" presStyleLbl="asst1" presStyleIdx="0" presStyleCnt="0"/>
      <dgm:spPr/>
    </dgm:pt>
    <dgm:pt modelId="{6A419712-B9A2-41BC-B6B2-23E38064B113}" type="pres">
      <dgm:prSet presAssocID="{0E6C8CED-4136-4284-AE53-8DD8C7E335DF}" presName="hierChild6" presStyleCnt="0"/>
      <dgm:spPr/>
    </dgm:pt>
    <dgm:pt modelId="{6AAABBC4-12C2-4CB3-9F1A-8FFA3E233F10}" type="pres">
      <dgm:prSet presAssocID="{0E6C8CED-4136-4284-AE53-8DD8C7E335DF}" presName="hierChild7" presStyleCnt="0"/>
      <dgm:spPr/>
    </dgm:pt>
    <dgm:pt modelId="{F84F8633-24A4-4298-BEEF-6445B947BF53}" type="pres">
      <dgm:prSet presAssocID="{19028FD5-28C1-4A34-8C1F-5A49097F7BD5}" presName="Name101" presStyleLbl="parChTrans1D3" presStyleIdx="2" presStyleCnt="3"/>
      <dgm:spPr/>
    </dgm:pt>
    <dgm:pt modelId="{F6115595-3C6F-4B7C-9D5A-BCF3AD87F058}" type="pres">
      <dgm:prSet presAssocID="{89178FE2-4520-40C4-AB1F-F29BAD697DDF}" presName="hierRoot3" presStyleCnt="0">
        <dgm:presLayoutVars>
          <dgm:hierBranch val="init"/>
        </dgm:presLayoutVars>
      </dgm:prSet>
      <dgm:spPr/>
    </dgm:pt>
    <dgm:pt modelId="{377016F1-A2CB-4311-BAE0-D5F350EA7EC7}" type="pres">
      <dgm:prSet presAssocID="{89178FE2-4520-40C4-AB1F-F29BAD697DDF}" presName="rootComposite3" presStyleCnt="0"/>
      <dgm:spPr/>
    </dgm:pt>
    <dgm:pt modelId="{6A18EC68-EE7A-4800-9492-C9CE2B32FEEC}" type="pres">
      <dgm:prSet presAssocID="{89178FE2-4520-40C4-AB1F-F29BAD697DDF}" presName="rootText3" presStyleLbl="alignAcc1" presStyleIdx="0" presStyleCnt="0" custLinFactNeighborX="-99045" custLinFactNeighborY="3202">
        <dgm:presLayoutVars>
          <dgm:chPref val="3"/>
        </dgm:presLayoutVars>
      </dgm:prSet>
      <dgm:spPr/>
    </dgm:pt>
    <dgm:pt modelId="{19496366-2745-4AE5-BB7E-2A6D6186ACC3}" type="pres">
      <dgm:prSet presAssocID="{89178FE2-4520-40C4-AB1F-F29BAD697DDF}" presName="topArc3" presStyleLbl="parChTrans1D1" presStyleIdx="10" presStyleCnt="16"/>
      <dgm:spPr>
        <a:ln w="19050"/>
      </dgm:spPr>
    </dgm:pt>
    <dgm:pt modelId="{694A3602-6024-43D6-966E-616F20C6559F}" type="pres">
      <dgm:prSet presAssocID="{89178FE2-4520-40C4-AB1F-F29BAD697DDF}" presName="bottomArc3" presStyleLbl="parChTrans1D1" presStyleIdx="11" presStyleCnt="16"/>
      <dgm:spPr>
        <a:ln w="19050"/>
      </dgm:spPr>
    </dgm:pt>
    <dgm:pt modelId="{6BD2284F-E206-419C-99AB-D16DEF4CF4B1}" type="pres">
      <dgm:prSet presAssocID="{89178FE2-4520-40C4-AB1F-F29BAD697DDF}" presName="topConnNode3" presStyleLbl="asst1" presStyleIdx="0" presStyleCnt="0"/>
      <dgm:spPr/>
    </dgm:pt>
    <dgm:pt modelId="{B6378738-8369-4839-BF10-B0A0BC7F882A}" type="pres">
      <dgm:prSet presAssocID="{89178FE2-4520-40C4-AB1F-F29BAD697DDF}" presName="hierChild6" presStyleCnt="0"/>
      <dgm:spPr/>
    </dgm:pt>
    <dgm:pt modelId="{B9ADFB04-41E2-430B-95D8-C061B3CC20DD}" type="pres">
      <dgm:prSet presAssocID="{89178FE2-4520-40C4-AB1F-F29BAD697DDF}" presName="hierChild7" presStyleCnt="0"/>
      <dgm:spPr/>
    </dgm:pt>
    <dgm:pt modelId="{14D87E0E-7224-4D87-80D3-8C537910DFF6}" type="pres">
      <dgm:prSet presAssocID="{0069D75A-F219-4402-A906-09FC4D4F7896}" presName="Name101" presStyleLbl="parChTrans1D4" presStyleIdx="0" presStyleCnt="2"/>
      <dgm:spPr/>
    </dgm:pt>
    <dgm:pt modelId="{AA863DBC-D678-459C-8C49-BA0B8053B649}" type="pres">
      <dgm:prSet presAssocID="{5515248F-DD42-4D60-9A18-66D04BB18FC7}" presName="hierRoot3" presStyleCnt="0">
        <dgm:presLayoutVars>
          <dgm:hierBranch val="init"/>
        </dgm:presLayoutVars>
      </dgm:prSet>
      <dgm:spPr/>
    </dgm:pt>
    <dgm:pt modelId="{4FA77739-580B-4877-A059-87286253B530}" type="pres">
      <dgm:prSet presAssocID="{5515248F-DD42-4D60-9A18-66D04BB18FC7}" presName="rootComposite3" presStyleCnt="0"/>
      <dgm:spPr/>
    </dgm:pt>
    <dgm:pt modelId="{D5A230A8-ADB7-4FFF-AE89-222E90CBEFE3}" type="pres">
      <dgm:prSet presAssocID="{5515248F-DD42-4D60-9A18-66D04BB18FC7}" presName="rootText3" presStyleLbl="alignAcc1" presStyleIdx="0" presStyleCnt="0" custLinFactNeighborX="21869" custLinFactNeighborY="12808">
        <dgm:presLayoutVars>
          <dgm:chPref val="3"/>
        </dgm:presLayoutVars>
      </dgm:prSet>
      <dgm:spPr/>
    </dgm:pt>
    <dgm:pt modelId="{8DB83192-6471-4D71-A72D-8FF9488DB4A0}" type="pres">
      <dgm:prSet presAssocID="{5515248F-DD42-4D60-9A18-66D04BB18FC7}" presName="topArc3" presStyleLbl="parChTrans1D1" presStyleIdx="12" presStyleCnt="16"/>
      <dgm:spPr>
        <a:ln w="19050"/>
      </dgm:spPr>
    </dgm:pt>
    <dgm:pt modelId="{D0061468-8C63-43D1-8342-4BB2BBA7691A}" type="pres">
      <dgm:prSet presAssocID="{5515248F-DD42-4D60-9A18-66D04BB18FC7}" presName="bottomArc3" presStyleLbl="parChTrans1D1" presStyleIdx="13" presStyleCnt="16"/>
      <dgm:spPr>
        <a:ln w="19050"/>
      </dgm:spPr>
    </dgm:pt>
    <dgm:pt modelId="{02AD15E7-FE5D-42B6-8FF3-6F7C60E53FAB}" type="pres">
      <dgm:prSet presAssocID="{5515248F-DD42-4D60-9A18-66D04BB18FC7}" presName="topConnNode3" presStyleLbl="asst1" presStyleIdx="0" presStyleCnt="0"/>
      <dgm:spPr/>
    </dgm:pt>
    <dgm:pt modelId="{90ECDD66-93B1-4AD6-A651-809C6FD4C8A4}" type="pres">
      <dgm:prSet presAssocID="{5515248F-DD42-4D60-9A18-66D04BB18FC7}" presName="hierChild6" presStyleCnt="0"/>
      <dgm:spPr/>
    </dgm:pt>
    <dgm:pt modelId="{C6921F4D-ADCC-498B-B3B9-1494D09A936C}" type="pres">
      <dgm:prSet presAssocID="{5515248F-DD42-4D60-9A18-66D04BB18FC7}" presName="hierChild7" presStyleCnt="0"/>
      <dgm:spPr/>
    </dgm:pt>
    <dgm:pt modelId="{068B2BA5-4BD6-4257-9AAD-6A361ACD3D75}" type="pres">
      <dgm:prSet presAssocID="{D11C0BDF-0ED9-422E-B71D-8AA2867987DF}" presName="Name101" presStyleLbl="parChTrans1D4" presStyleIdx="1" presStyleCnt="2"/>
      <dgm:spPr/>
    </dgm:pt>
    <dgm:pt modelId="{61044975-4009-49FE-8851-1955EE5976D6}" type="pres">
      <dgm:prSet presAssocID="{FFD955DF-64D7-4B20-9FA5-5D86C936D2B0}" presName="hierRoot3" presStyleCnt="0">
        <dgm:presLayoutVars>
          <dgm:hierBranch val="init"/>
        </dgm:presLayoutVars>
      </dgm:prSet>
      <dgm:spPr/>
    </dgm:pt>
    <dgm:pt modelId="{F9EA2A46-6DC4-4699-9B28-8EF8BFFD25A8}" type="pres">
      <dgm:prSet presAssocID="{FFD955DF-64D7-4B20-9FA5-5D86C936D2B0}" presName="rootComposite3" presStyleCnt="0"/>
      <dgm:spPr/>
    </dgm:pt>
    <dgm:pt modelId="{C0ECC7EB-6D21-4E88-AEA0-BC6064F85C27}" type="pres">
      <dgm:prSet presAssocID="{FFD955DF-64D7-4B20-9FA5-5D86C936D2B0}" presName="rootText3" presStyleLbl="alignAcc1" presStyleIdx="0" presStyleCnt="0" custLinFactNeighborX="41692" custLinFactNeighborY="9606">
        <dgm:presLayoutVars>
          <dgm:chPref val="3"/>
        </dgm:presLayoutVars>
      </dgm:prSet>
      <dgm:spPr/>
    </dgm:pt>
    <dgm:pt modelId="{F3BEAAE6-2877-46D1-A881-D45A5EB725CD}" type="pres">
      <dgm:prSet presAssocID="{FFD955DF-64D7-4B20-9FA5-5D86C936D2B0}" presName="topArc3" presStyleLbl="parChTrans1D1" presStyleIdx="14" presStyleCnt="16"/>
      <dgm:spPr>
        <a:ln w="19050"/>
      </dgm:spPr>
    </dgm:pt>
    <dgm:pt modelId="{9A26B8EF-91B7-426F-89C9-6762767C69FE}" type="pres">
      <dgm:prSet presAssocID="{FFD955DF-64D7-4B20-9FA5-5D86C936D2B0}" presName="bottomArc3" presStyleLbl="parChTrans1D1" presStyleIdx="15" presStyleCnt="16"/>
      <dgm:spPr>
        <a:ln w="19050"/>
      </dgm:spPr>
    </dgm:pt>
    <dgm:pt modelId="{C984CC20-6367-4506-A05E-43491BD37E9B}" type="pres">
      <dgm:prSet presAssocID="{FFD955DF-64D7-4B20-9FA5-5D86C936D2B0}" presName="topConnNode3" presStyleLbl="asst1" presStyleIdx="0" presStyleCnt="0"/>
      <dgm:spPr/>
    </dgm:pt>
    <dgm:pt modelId="{31D93887-4C0D-44E4-B15A-A499FC73591A}" type="pres">
      <dgm:prSet presAssocID="{FFD955DF-64D7-4B20-9FA5-5D86C936D2B0}" presName="hierChild6" presStyleCnt="0"/>
      <dgm:spPr/>
    </dgm:pt>
    <dgm:pt modelId="{5C46999F-08EC-46FD-B71F-77D9F3040A78}" type="pres">
      <dgm:prSet presAssocID="{FFD955DF-64D7-4B20-9FA5-5D86C936D2B0}" presName="hierChild7" presStyleCnt="0"/>
      <dgm:spPr/>
    </dgm:pt>
  </dgm:ptLst>
  <dgm:cxnLst>
    <dgm:cxn modelId="{0F553906-C886-4DFC-BFCA-80A2C95E852D}" srcId="{CC01400B-C347-421E-B928-743A4FA52747}" destId="{0E6C8CED-4136-4284-AE53-8DD8C7E335DF}" srcOrd="1" destOrd="0" parTransId="{84F68974-C650-41AB-B63E-512A9EDA979B}" sibTransId="{AA12D154-FCF8-4D8D-A3C2-1123ECCD2AFD}"/>
    <dgm:cxn modelId="{CE378A07-EA24-46B4-B37D-64B7245BE0BE}" srcId="{87DC2B68-D019-4AE4-AEA4-27ABACC4EF49}" destId="{7BD5AFA7-EC7D-40C4-BD5F-934B704076AC}" srcOrd="1" destOrd="0" parTransId="{00B7EC5D-82D2-4FCC-9160-6E64C93207E5}" sibTransId="{FA805D64-364E-4F0E-875D-408BEC397AE4}"/>
    <dgm:cxn modelId="{FA32CB11-6747-4ACD-9B49-7EF15F8BD23C}" type="presOf" srcId="{0E6C8CED-4136-4284-AE53-8DD8C7E335DF}" destId="{DA7795B7-2D12-46C1-B836-0E71B3165E38}" srcOrd="0" destOrd="0" presId="urn:microsoft.com/office/officeart/2008/layout/HalfCircleOrganizationChart"/>
    <dgm:cxn modelId="{D9171A29-AC07-443C-9325-267B5F85E575}" type="presOf" srcId="{7A02EF32-B12E-4029-A1DE-85A72C793F01}" destId="{525D74AC-E726-47B4-A91D-9171F64F8A4E}" srcOrd="0" destOrd="0" presId="urn:microsoft.com/office/officeart/2008/layout/HalfCircleOrganizationChart"/>
    <dgm:cxn modelId="{F98AA129-DB30-4246-9F50-FED12982DC57}" type="presOf" srcId="{0E6C8CED-4136-4284-AE53-8DD8C7E335DF}" destId="{B5B4D7E6-D213-4B8B-8616-070341812D36}" srcOrd="1" destOrd="0" presId="urn:microsoft.com/office/officeart/2008/layout/HalfCircleOrganizationChart"/>
    <dgm:cxn modelId="{70EC3F33-18F5-4495-8043-4334D953C421}" type="presOf" srcId="{2286044F-C406-4354-A384-E68CACA3459D}" destId="{3CA09B14-8174-48C9-A695-B2AC7D7A3819}" srcOrd="0" destOrd="0" presId="urn:microsoft.com/office/officeart/2008/layout/HalfCircleOrganizationChart"/>
    <dgm:cxn modelId="{B0940138-6E1C-43FD-865C-295F13317EDE}" srcId="{0E6C8CED-4136-4284-AE53-8DD8C7E335DF}" destId="{89178FE2-4520-40C4-AB1F-F29BAD697DDF}" srcOrd="0" destOrd="0" parTransId="{19028FD5-28C1-4A34-8C1F-5A49097F7BD5}" sibTransId="{A566255C-667D-4666-9C09-150D9623D1B3}"/>
    <dgm:cxn modelId="{5FABF95D-9357-459B-9469-036CEC2AC990}" type="presOf" srcId="{767A1A16-5F8B-44AB-ADF9-4FC18C66A581}" destId="{BFC9245B-E862-472E-9255-660858C96267}" srcOrd="0" destOrd="0" presId="urn:microsoft.com/office/officeart/2008/layout/HalfCircleOrganizationChart"/>
    <dgm:cxn modelId="{8A1F6E65-D7BC-4E06-8AD6-2A7A6283802D}" type="presOf" srcId="{5515248F-DD42-4D60-9A18-66D04BB18FC7}" destId="{02AD15E7-FE5D-42B6-8FF3-6F7C60E53FAB}" srcOrd="1" destOrd="0" presId="urn:microsoft.com/office/officeart/2008/layout/HalfCircleOrganizationChart"/>
    <dgm:cxn modelId="{15420668-712A-44D3-9231-F70EF21593DA}" type="presOf" srcId="{00B7EC5D-82D2-4FCC-9160-6E64C93207E5}" destId="{436FB0D6-8099-467D-866B-B384EE9302AB}" srcOrd="0" destOrd="0" presId="urn:microsoft.com/office/officeart/2008/layout/HalfCircleOrganizationChart"/>
    <dgm:cxn modelId="{8579784B-AD72-4303-A842-35DFB0A12B83}" type="presOf" srcId="{D11C0BDF-0ED9-422E-B71D-8AA2867987DF}" destId="{068B2BA5-4BD6-4257-9AAD-6A361ACD3D75}" srcOrd="0" destOrd="0" presId="urn:microsoft.com/office/officeart/2008/layout/HalfCircleOrganizationChart"/>
    <dgm:cxn modelId="{ADA49E55-0C6E-4196-AAE8-DD4499DF00A8}" type="presOf" srcId="{7BD5AFA7-EC7D-40C4-BD5F-934B704076AC}" destId="{1E9B684E-91B7-4240-8642-C901510F3F5C}" srcOrd="1" destOrd="0" presId="urn:microsoft.com/office/officeart/2008/layout/HalfCircleOrganizationChart"/>
    <dgm:cxn modelId="{76BA5676-DC35-477F-AC5B-3A2BB653593B}" type="presOf" srcId="{9C1CCFF8-9D76-4AC3-BBA8-04A01F2AD168}" destId="{3AC3EF56-D2E2-4D2B-8F02-2B0970B99142}" srcOrd="0" destOrd="0" presId="urn:microsoft.com/office/officeart/2008/layout/HalfCircleOrganizationChart"/>
    <dgm:cxn modelId="{9B1AA256-F379-4CA1-8E65-2FC776C841E0}" type="presOf" srcId="{FFD955DF-64D7-4B20-9FA5-5D86C936D2B0}" destId="{C0ECC7EB-6D21-4E88-AEA0-BC6064F85C27}" srcOrd="0" destOrd="0" presId="urn:microsoft.com/office/officeart/2008/layout/HalfCircleOrganizationChart"/>
    <dgm:cxn modelId="{AAD9B581-B793-4312-9FE9-60F47256171A}" type="presOf" srcId="{CC01400B-C347-421E-B928-743A4FA52747}" destId="{66157E39-A5F3-4B49-B11C-AFDEC8EF5D5F}" srcOrd="1" destOrd="0" presId="urn:microsoft.com/office/officeart/2008/layout/HalfCircleOrganizationChart"/>
    <dgm:cxn modelId="{A7AE2289-5E4A-4ABB-A6F1-44389269E345}" type="presOf" srcId="{7BD5AFA7-EC7D-40C4-BD5F-934B704076AC}" destId="{1499258C-9BF6-410D-B403-1BF44C4C84A1}" srcOrd="0" destOrd="0" presId="urn:microsoft.com/office/officeart/2008/layout/HalfCircleOrganizationChart"/>
    <dgm:cxn modelId="{846A5F8D-D83F-4FC1-865E-195143B6F8EB}" srcId="{5515248F-DD42-4D60-9A18-66D04BB18FC7}" destId="{FFD955DF-64D7-4B20-9FA5-5D86C936D2B0}" srcOrd="0" destOrd="0" parTransId="{D11C0BDF-0ED9-422E-B71D-8AA2867987DF}" sibTransId="{C93FF21E-DD88-4387-A299-A9D377DF3707}"/>
    <dgm:cxn modelId="{32CCE0A5-6AE1-4AFC-AE8B-D3AA7981D5D7}" type="presOf" srcId="{CC01400B-C347-421E-B928-743A4FA52747}" destId="{15596A26-18C7-4DD6-B410-7A9D6434A9B8}" srcOrd="0" destOrd="0" presId="urn:microsoft.com/office/officeart/2008/layout/HalfCircleOrganizationChart"/>
    <dgm:cxn modelId="{1C4AA1AB-D87C-41B3-80F1-23D7F6165C80}" type="presOf" srcId="{89178FE2-4520-40C4-AB1F-F29BAD697DDF}" destId="{6BD2284F-E206-419C-99AB-D16DEF4CF4B1}" srcOrd="1" destOrd="0" presId="urn:microsoft.com/office/officeart/2008/layout/HalfCircleOrganizationChart"/>
    <dgm:cxn modelId="{48FD05B0-F67D-4B0E-84CC-5DF1B35AB35C}" type="presOf" srcId="{87DC2B68-D019-4AE4-AEA4-27ABACC4EF49}" destId="{F4EF11EA-E76B-43F7-9935-CEA327FC99FA}" srcOrd="1" destOrd="0" presId="urn:microsoft.com/office/officeart/2008/layout/HalfCircleOrganizationChart"/>
    <dgm:cxn modelId="{C4B312B6-03BC-471A-936F-86DE20D10D13}" srcId="{87DC2B68-D019-4AE4-AEA4-27ABACC4EF49}" destId="{767A1A16-5F8B-44AB-ADF9-4FC18C66A581}" srcOrd="0" destOrd="0" parTransId="{7A02EF32-B12E-4029-A1DE-85A72C793F01}" sibTransId="{00095A2D-CA04-4B01-81AF-1DE1364FA3E8}"/>
    <dgm:cxn modelId="{A1C76ABC-B0AB-42AD-BC2E-A5523C3FE94B}" srcId="{CC01400B-C347-421E-B928-743A4FA52747}" destId="{87DC2B68-D019-4AE4-AEA4-27ABACC4EF49}" srcOrd="0" destOrd="0" parTransId="{2286044F-C406-4354-A384-E68CACA3459D}" sibTransId="{7F8086ED-3964-4BE4-87E2-6165EFC168DC}"/>
    <dgm:cxn modelId="{29187CBC-72B3-453D-83A0-FCD2E793AFBE}" type="presOf" srcId="{89178FE2-4520-40C4-AB1F-F29BAD697DDF}" destId="{6A18EC68-EE7A-4800-9492-C9CE2B32FEEC}" srcOrd="0" destOrd="0" presId="urn:microsoft.com/office/officeart/2008/layout/HalfCircleOrganizationChart"/>
    <dgm:cxn modelId="{3F3FE2C1-1724-4FD6-A63F-7AD771795DE2}" type="presOf" srcId="{19028FD5-28C1-4A34-8C1F-5A49097F7BD5}" destId="{F84F8633-24A4-4298-BEEF-6445B947BF53}" srcOrd="0" destOrd="0" presId="urn:microsoft.com/office/officeart/2008/layout/HalfCircleOrganizationChart"/>
    <dgm:cxn modelId="{2E9139CA-705E-48A5-89D3-24BA5E728647}" type="presOf" srcId="{767A1A16-5F8B-44AB-ADF9-4FC18C66A581}" destId="{1165E4CB-A328-4482-B204-04820C139F79}" srcOrd="1" destOrd="0" presId="urn:microsoft.com/office/officeart/2008/layout/HalfCircleOrganizationChart"/>
    <dgm:cxn modelId="{137BC4D0-B293-4C8D-8D98-4083F6F9884C}" type="presOf" srcId="{0069D75A-F219-4402-A906-09FC4D4F7896}" destId="{14D87E0E-7224-4D87-80D3-8C537910DFF6}" srcOrd="0" destOrd="0" presId="urn:microsoft.com/office/officeart/2008/layout/HalfCircleOrganizationChart"/>
    <dgm:cxn modelId="{E840D0E4-EFB9-46BE-9201-1E39D9CAF373}" type="presOf" srcId="{84F68974-C650-41AB-B63E-512A9EDA979B}" destId="{313B701C-21BF-4AE6-934D-13BDD819FC57}" srcOrd="0" destOrd="0" presId="urn:microsoft.com/office/officeart/2008/layout/HalfCircleOrganizationChart"/>
    <dgm:cxn modelId="{A57B94E8-0646-45B6-BDCB-D2B607D2C8FC}" type="presOf" srcId="{87DC2B68-D019-4AE4-AEA4-27ABACC4EF49}" destId="{4BCF6C6C-0A62-4773-A729-FF91C064F5A5}" srcOrd="0" destOrd="0" presId="urn:microsoft.com/office/officeart/2008/layout/HalfCircleOrganizationChart"/>
    <dgm:cxn modelId="{31BE72EF-D26E-487C-A423-EB5E94EC2796}" srcId="{9C1CCFF8-9D76-4AC3-BBA8-04A01F2AD168}" destId="{CC01400B-C347-421E-B928-743A4FA52747}" srcOrd="0" destOrd="0" parTransId="{551D2162-2B68-4AC5-B89F-6CE92A2D34FD}" sibTransId="{CCED9771-9546-4B1E-AA64-2C08C551326E}"/>
    <dgm:cxn modelId="{94A108F1-5268-4253-A1B6-841A954C2B22}" srcId="{89178FE2-4520-40C4-AB1F-F29BAD697DDF}" destId="{5515248F-DD42-4D60-9A18-66D04BB18FC7}" srcOrd="0" destOrd="0" parTransId="{0069D75A-F219-4402-A906-09FC4D4F7896}" sibTransId="{D815EE41-C9FF-430F-AC8A-755140FE3DF8}"/>
    <dgm:cxn modelId="{D1E3AFFB-9F1E-4FE4-92BF-368524B4C100}" type="presOf" srcId="{5515248F-DD42-4D60-9A18-66D04BB18FC7}" destId="{D5A230A8-ADB7-4FFF-AE89-222E90CBEFE3}" srcOrd="0" destOrd="0" presId="urn:microsoft.com/office/officeart/2008/layout/HalfCircleOrganizationChart"/>
    <dgm:cxn modelId="{172CF7FF-1B91-4415-AD3C-7D57BF1265A9}" type="presOf" srcId="{FFD955DF-64D7-4B20-9FA5-5D86C936D2B0}" destId="{C984CC20-6367-4506-A05E-43491BD37E9B}" srcOrd="1" destOrd="0" presId="urn:microsoft.com/office/officeart/2008/layout/HalfCircleOrganizationChart"/>
    <dgm:cxn modelId="{5493CB05-1DE8-4097-BB99-405848056262}" type="presParOf" srcId="{3AC3EF56-D2E2-4D2B-8F02-2B0970B99142}" destId="{D9C94430-168B-4A94-8560-D3726E373A2A}" srcOrd="0" destOrd="0" presId="urn:microsoft.com/office/officeart/2008/layout/HalfCircleOrganizationChart"/>
    <dgm:cxn modelId="{9DEBB488-1457-4565-9A8C-F98A0AAC693F}" type="presParOf" srcId="{D9C94430-168B-4A94-8560-D3726E373A2A}" destId="{DF9652AD-D4E7-40C8-8D2D-5D4AC3037D2D}" srcOrd="0" destOrd="0" presId="urn:microsoft.com/office/officeart/2008/layout/HalfCircleOrganizationChart"/>
    <dgm:cxn modelId="{89E9215F-5D9B-4EB4-BAB4-8B841F09BE2F}" type="presParOf" srcId="{DF9652AD-D4E7-40C8-8D2D-5D4AC3037D2D}" destId="{15596A26-18C7-4DD6-B410-7A9D6434A9B8}" srcOrd="0" destOrd="0" presId="urn:microsoft.com/office/officeart/2008/layout/HalfCircleOrganizationChart"/>
    <dgm:cxn modelId="{2EBB4155-4F2E-4D5A-AC34-160C49B49414}" type="presParOf" srcId="{DF9652AD-D4E7-40C8-8D2D-5D4AC3037D2D}" destId="{8E5DADEF-082B-4365-A921-5E6ED68A1425}" srcOrd="1" destOrd="0" presId="urn:microsoft.com/office/officeart/2008/layout/HalfCircleOrganizationChart"/>
    <dgm:cxn modelId="{B366A6C4-B02E-44C3-898A-390B7FC5EF27}" type="presParOf" srcId="{DF9652AD-D4E7-40C8-8D2D-5D4AC3037D2D}" destId="{79BCC690-2418-477D-9048-0635916C7CC9}" srcOrd="2" destOrd="0" presId="urn:microsoft.com/office/officeart/2008/layout/HalfCircleOrganizationChart"/>
    <dgm:cxn modelId="{4B7CBB88-0A55-448A-AFD0-A6599D7952AE}" type="presParOf" srcId="{DF9652AD-D4E7-40C8-8D2D-5D4AC3037D2D}" destId="{66157E39-A5F3-4B49-B11C-AFDEC8EF5D5F}" srcOrd="3" destOrd="0" presId="urn:microsoft.com/office/officeart/2008/layout/HalfCircleOrganizationChart"/>
    <dgm:cxn modelId="{FAA6F44A-CA49-41EC-BEEA-94FF429C9D4A}" type="presParOf" srcId="{D9C94430-168B-4A94-8560-D3726E373A2A}" destId="{E3CE2B76-728C-476C-AF17-A30AF82F9A4F}" srcOrd="1" destOrd="0" presId="urn:microsoft.com/office/officeart/2008/layout/HalfCircleOrganizationChart"/>
    <dgm:cxn modelId="{C06DBEC3-74DA-4F66-A13F-CC54D502A64C}" type="presParOf" srcId="{D9C94430-168B-4A94-8560-D3726E373A2A}" destId="{F8C23BB1-134D-4F91-A7DA-9B7069E5B246}" srcOrd="2" destOrd="0" presId="urn:microsoft.com/office/officeart/2008/layout/HalfCircleOrganizationChart"/>
    <dgm:cxn modelId="{910E23D0-D7A9-417F-BCBA-E65DEE71282E}" type="presParOf" srcId="{F8C23BB1-134D-4F91-A7DA-9B7069E5B246}" destId="{3CA09B14-8174-48C9-A695-B2AC7D7A3819}" srcOrd="0" destOrd="0" presId="urn:microsoft.com/office/officeart/2008/layout/HalfCircleOrganizationChart"/>
    <dgm:cxn modelId="{318E5322-A723-4954-92EA-16B36131DA47}" type="presParOf" srcId="{F8C23BB1-134D-4F91-A7DA-9B7069E5B246}" destId="{CA43D46F-7ED0-411D-9360-9157073D075F}" srcOrd="1" destOrd="0" presId="urn:microsoft.com/office/officeart/2008/layout/HalfCircleOrganizationChart"/>
    <dgm:cxn modelId="{A34FEAAC-1076-4985-A192-76C2B28C3B1B}" type="presParOf" srcId="{CA43D46F-7ED0-411D-9360-9157073D075F}" destId="{C3259FE4-C78D-4F8A-B446-EC700F13812F}" srcOrd="0" destOrd="0" presId="urn:microsoft.com/office/officeart/2008/layout/HalfCircleOrganizationChart"/>
    <dgm:cxn modelId="{856D2F0C-8627-4C26-AEB0-735BE15BE599}" type="presParOf" srcId="{C3259FE4-C78D-4F8A-B446-EC700F13812F}" destId="{4BCF6C6C-0A62-4773-A729-FF91C064F5A5}" srcOrd="0" destOrd="0" presId="urn:microsoft.com/office/officeart/2008/layout/HalfCircleOrganizationChart"/>
    <dgm:cxn modelId="{513A4EE6-A97C-4080-A03D-A582CDFBF7B3}" type="presParOf" srcId="{C3259FE4-C78D-4F8A-B446-EC700F13812F}" destId="{4090FB11-9817-4052-B45F-60952884D97A}" srcOrd="1" destOrd="0" presId="urn:microsoft.com/office/officeart/2008/layout/HalfCircleOrganizationChart"/>
    <dgm:cxn modelId="{D964AD84-4B86-4404-9007-49A4F788D96E}" type="presParOf" srcId="{C3259FE4-C78D-4F8A-B446-EC700F13812F}" destId="{B175FD0E-030F-4196-A765-F4EE50984521}" srcOrd="2" destOrd="0" presId="urn:microsoft.com/office/officeart/2008/layout/HalfCircleOrganizationChart"/>
    <dgm:cxn modelId="{08FF2333-388F-44C4-9880-F05138C8F41B}" type="presParOf" srcId="{C3259FE4-C78D-4F8A-B446-EC700F13812F}" destId="{F4EF11EA-E76B-43F7-9935-CEA327FC99FA}" srcOrd="3" destOrd="0" presId="urn:microsoft.com/office/officeart/2008/layout/HalfCircleOrganizationChart"/>
    <dgm:cxn modelId="{2170AED9-DBC1-4170-AD4F-180650553719}" type="presParOf" srcId="{CA43D46F-7ED0-411D-9360-9157073D075F}" destId="{ADE53696-1050-4A6A-808D-07C1C6959D7C}" srcOrd="1" destOrd="0" presId="urn:microsoft.com/office/officeart/2008/layout/HalfCircleOrganizationChart"/>
    <dgm:cxn modelId="{F8A146B0-56ED-42C1-B73C-BC803D401E44}" type="presParOf" srcId="{CA43D46F-7ED0-411D-9360-9157073D075F}" destId="{22CDC88D-8430-479B-85DA-8CF2F7F22A58}" srcOrd="2" destOrd="0" presId="urn:microsoft.com/office/officeart/2008/layout/HalfCircleOrganizationChart"/>
    <dgm:cxn modelId="{22C4E1DD-7901-4D8C-92A5-31DD8DC40183}" type="presParOf" srcId="{22CDC88D-8430-479B-85DA-8CF2F7F22A58}" destId="{525D74AC-E726-47B4-A91D-9171F64F8A4E}" srcOrd="0" destOrd="0" presId="urn:microsoft.com/office/officeart/2008/layout/HalfCircleOrganizationChart"/>
    <dgm:cxn modelId="{DC31AA2E-5713-40DC-B414-4EC6EA43B44E}" type="presParOf" srcId="{22CDC88D-8430-479B-85DA-8CF2F7F22A58}" destId="{EE278F7F-65C2-4D04-A0E2-FA6F1D4DC6CC}" srcOrd="1" destOrd="0" presId="urn:microsoft.com/office/officeart/2008/layout/HalfCircleOrganizationChart"/>
    <dgm:cxn modelId="{46CDBD4C-0D5A-49C2-9376-9F618AA5031F}" type="presParOf" srcId="{EE278F7F-65C2-4D04-A0E2-FA6F1D4DC6CC}" destId="{FAFFEB3F-EBCD-4080-BEB8-EB0A900F1B45}" srcOrd="0" destOrd="0" presId="urn:microsoft.com/office/officeart/2008/layout/HalfCircleOrganizationChart"/>
    <dgm:cxn modelId="{939092FA-ADA7-4E1A-8FBD-6FC55194F7D9}" type="presParOf" srcId="{FAFFEB3F-EBCD-4080-BEB8-EB0A900F1B45}" destId="{BFC9245B-E862-472E-9255-660858C96267}" srcOrd="0" destOrd="0" presId="urn:microsoft.com/office/officeart/2008/layout/HalfCircleOrganizationChart"/>
    <dgm:cxn modelId="{B37E6F45-37A9-46E7-A732-E71389559224}" type="presParOf" srcId="{FAFFEB3F-EBCD-4080-BEB8-EB0A900F1B45}" destId="{4F9587DB-171A-4C45-9D17-1DC529517E56}" srcOrd="1" destOrd="0" presId="urn:microsoft.com/office/officeart/2008/layout/HalfCircleOrganizationChart"/>
    <dgm:cxn modelId="{3F691526-FF25-4CDE-BCB3-98D69D66FE75}" type="presParOf" srcId="{FAFFEB3F-EBCD-4080-BEB8-EB0A900F1B45}" destId="{C6428F18-7FCA-404E-9AFF-61DB245F9A70}" srcOrd="2" destOrd="0" presId="urn:microsoft.com/office/officeart/2008/layout/HalfCircleOrganizationChart"/>
    <dgm:cxn modelId="{D33F87F8-6A96-431E-B35D-EC9E78F43A63}" type="presParOf" srcId="{FAFFEB3F-EBCD-4080-BEB8-EB0A900F1B45}" destId="{1165E4CB-A328-4482-B204-04820C139F79}" srcOrd="3" destOrd="0" presId="urn:microsoft.com/office/officeart/2008/layout/HalfCircleOrganizationChart"/>
    <dgm:cxn modelId="{540A2F7A-3FA4-4477-B040-6CF4A6925974}" type="presParOf" srcId="{EE278F7F-65C2-4D04-A0E2-FA6F1D4DC6CC}" destId="{5F17D822-EFA6-4A4D-BD11-45B3B9581ECF}" srcOrd="1" destOrd="0" presId="urn:microsoft.com/office/officeart/2008/layout/HalfCircleOrganizationChart"/>
    <dgm:cxn modelId="{A2E02D8A-A6CF-4270-840E-0540C116574D}" type="presParOf" srcId="{EE278F7F-65C2-4D04-A0E2-FA6F1D4DC6CC}" destId="{5CE5CC04-E7AB-4E1E-8688-0A8CC0257BEB}" srcOrd="2" destOrd="0" presId="urn:microsoft.com/office/officeart/2008/layout/HalfCircleOrganizationChart"/>
    <dgm:cxn modelId="{3F0E3475-AD84-410F-9E3E-04E1C3DDC924}" type="presParOf" srcId="{22CDC88D-8430-479B-85DA-8CF2F7F22A58}" destId="{436FB0D6-8099-467D-866B-B384EE9302AB}" srcOrd="2" destOrd="0" presId="urn:microsoft.com/office/officeart/2008/layout/HalfCircleOrganizationChart"/>
    <dgm:cxn modelId="{6019E34D-19E3-42BE-B4FC-5BB5EDFD0AED}" type="presParOf" srcId="{22CDC88D-8430-479B-85DA-8CF2F7F22A58}" destId="{2DCF5D50-EF38-4290-8AFC-F3E89851B577}" srcOrd="3" destOrd="0" presId="urn:microsoft.com/office/officeart/2008/layout/HalfCircleOrganizationChart"/>
    <dgm:cxn modelId="{51D80192-C6F1-473C-8F79-FC3D57F6F121}" type="presParOf" srcId="{2DCF5D50-EF38-4290-8AFC-F3E89851B577}" destId="{05116255-A0A9-4815-9B05-48A26686EB26}" srcOrd="0" destOrd="0" presId="urn:microsoft.com/office/officeart/2008/layout/HalfCircleOrganizationChart"/>
    <dgm:cxn modelId="{E3876285-D50D-4D2E-A716-D633CCC2F445}" type="presParOf" srcId="{05116255-A0A9-4815-9B05-48A26686EB26}" destId="{1499258C-9BF6-410D-B403-1BF44C4C84A1}" srcOrd="0" destOrd="0" presId="urn:microsoft.com/office/officeart/2008/layout/HalfCircleOrganizationChart"/>
    <dgm:cxn modelId="{7642FCE2-44EF-4A36-8EE4-5D4E69F98622}" type="presParOf" srcId="{05116255-A0A9-4815-9B05-48A26686EB26}" destId="{C2DA1B37-38BF-436F-9613-E5047D8D6BA3}" srcOrd="1" destOrd="0" presId="urn:microsoft.com/office/officeart/2008/layout/HalfCircleOrganizationChart"/>
    <dgm:cxn modelId="{7F9F9216-C3ED-49FC-9FDD-99D20C1C15B3}" type="presParOf" srcId="{05116255-A0A9-4815-9B05-48A26686EB26}" destId="{9A5E5B6C-2281-45F4-B3AA-38F0BB9ECBF5}" srcOrd="2" destOrd="0" presId="urn:microsoft.com/office/officeart/2008/layout/HalfCircleOrganizationChart"/>
    <dgm:cxn modelId="{2D315653-D069-49A3-871F-329A56754BDE}" type="presParOf" srcId="{05116255-A0A9-4815-9B05-48A26686EB26}" destId="{1E9B684E-91B7-4240-8642-C901510F3F5C}" srcOrd="3" destOrd="0" presId="urn:microsoft.com/office/officeart/2008/layout/HalfCircleOrganizationChart"/>
    <dgm:cxn modelId="{B6BF4F8E-DCBE-437F-90A1-09B369BAB4D5}" type="presParOf" srcId="{2DCF5D50-EF38-4290-8AFC-F3E89851B577}" destId="{A125E1DA-D276-4C29-A92D-6215F2AD3B78}" srcOrd="1" destOrd="0" presId="urn:microsoft.com/office/officeart/2008/layout/HalfCircleOrganizationChart"/>
    <dgm:cxn modelId="{007B4C9F-8618-490A-9534-6B3402B271B2}" type="presParOf" srcId="{2DCF5D50-EF38-4290-8AFC-F3E89851B577}" destId="{4BED2BED-9DEF-455F-AEA8-0BE3B86874A2}" srcOrd="2" destOrd="0" presId="urn:microsoft.com/office/officeart/2008/layout/HalfCircleOrganizationChart"/>
    <dgm:cxn modelId="{5F67FB99-2897-4A74-9C36-5CD85D6F847A}" type="presParOf" srcId="{F8C23BB1-134D-4F91-A7DA-9B7069E5B246}" destId="{313B701C-21BF-4AE6-934D-13BDD819FC57}" srcOrd="2" destOrd="0" presId="urn:microsoft.com/office/officeart/2008/layout/HalfCircleOrganizationChart"/>
    <dgm:cxn modelId="{60109040-4957-4E9E-B1D8-CF44A13C560A}" type="presParOf" srcId="{F8C23BB1-134D-4F91-A7DA-9B7069E5B246}" destId="{8B39D11A-83F0-4D46-880C-B6E9903F762A}" srcOrd="3" destOrd="0" presId="urn:microsoft.com/office/officeart/2008/layout/HalfCircleOrganizationChart"/>
    <dgm:cxn modelId="{61A262BC-9044-44B9-9146-44C99A042400}" type="presParOf" srcId="{8B39D11A-83F0-4D46-880C-B6E9903F762A}" destId="{177D3354-5151-45D7-97EC-90D47B7B50FA}" srcOrd="0" destOrd="0" presId="urn:microsoft.com/office/officeart/2008/layout/HalfCircleOrganizationChart"/>
    <dgm:cxn modelId="{C612259D-E212-45B4-8446-ADBD5137149D}" type="presParOf" srcId="{177D3354-5151-45D7-97EC-90D47B7B50FA}" destId="{DA7795B7-2D12-46C1-B836-0E71B3165E38}" srcOrd="0" destOrd="0" presId="urn:microsoft.com/office/officeart/2008/layout/HalfCircleOrganizationChart"/>
    <dgm:cxn modelId="{D30B7374-ADD6-46A5-A246-C2A3A65C8F5A}" type="presParOf" srcId="{177D3354-5151-45D7-97EC-90D47B7B50FA}" destId="{C6479A63-081E-4C0D-9729-31BFAEEAFC82}" srcOrd="1" destOrd="0" presId="urn:microsoft.com/office/officeart/2008/layout/HalfCircleOrganizationChart"/>
    <dgm:cxn modelId="{C1F8D75B-69C0-4925-ACC6-3F0807B46EF7}" type="presParOf" srcId="{177D3354-5151-45D7-97EC-90D47B7B50FA}" destId="{5CA5C50F-B9AE-4AFD-8925-833AA8B1CF8F}" srcOrd="2" destOrd="0" presId="urn:microsoft.com/office/officeart/2008/layout/HalfCircleOrganizationChart"/>
    <dgm:cxn modelId="{E05CFE0A-F0EA-4E2C-B2B5-35006E4FCC23}" type="presParOf" srcId="{177D3354-5151-45D7-97EC-90D47B7B50FA}" destId="{B5B4D7E6-D213-4B8B-8616-070341812D36}" srcOrd="3" destOrd="0" presId="urn:microsoft.com/office/officeart/2008/layout/HalfCircleOrganizationChart"/>
    <dgm:cxn modelId="{2A0ED3FB-3DC5-41D7-9110-30CD376FCD41}" type="presParOf" srcId="{8B39D11A-83F0-4D46-880C-B6E9903F762A}" destId="{6A419712-B9A2-41BC-B6B2-23E38064B113}" srcOrd="1" destOrd="0" presId="urn:microsoft.com/office/officeart/2008/layout/HalfCircleOrganizationChart"/>
    <dgm:cxn modelId="{8252024B-8F3C-4260-81AA-5F675EB36DB1}" type="presParOf" srcId="{8B39D11A-83F0-4D46-880C-B6E9903F762A}" destId="{6AAABBC4-12C2-4CB3-9F1A-8FFA3E233F10}" srcOrd="2" destOrd="0" presId="urn:microsoft.com/office/officeart/2008/layout/HalfCircleOrganizationChart"/>
    <dgm:cxn modelId="{861FDFCE-A72A-4361-83E7-9C12728D5E41}" type="presParOf" srcId="{6AAABBC4-12C2-4CB3-9F1A-8FFA3E233F10}" destId="{F84F8633-24A4-4298-BEEF-6445B947BF53}" srcOrd="0" destOrd="0" presId="urn:microsoft.com/office/officeart/2008/layout/HalfCircleOrganizationChart"/>
    <dgm:cxn modelId="{AF40DFBD-A1E9-4F04-ACBB-CC075FAD7A1D}" type="presParOf" srcId="{6AAABBC4-12C2-4CB3-9F1A-8FFA3E233F10}" destId="{F6115595-3C6F-4B7C-9D5A-BCF3AD87F058}" srcOrd="1" destOrd="0" presId="urn:microsoft.com/office/officeart/2008/layout/HalfCircleOrganizationChart"/>
    <dgm:cxn modelId="{3B9B81D0-7B18-4D82-AB85-05AD7A976A16}" type="presParOf" srcId="{F6115595-3C6F-4B7C-9D5A-BCF3AD87F058}" destId="{377016F1-A2CB-4311-BAE0-D5F350EA7EC7}" srcOrd="0" destOrd="0" presId="urn:microsoft.com/office/officeart/2008/layout/HalfCircleOrganizationChart"/>
    <dgm:cxn modelId="{00927171-3EEB-48C1-924A-22A197FE8F6B}" type="presParOf" srcId="{377016F1-A2CB-4311-BAE0-D5F350EA7EC7}" destId="{6A18EC68-EE7A-4800-9492-C9CE2B32FEEC}" srcOrd="0" destOrd="0" presId="urn:microsoft.com/office/officeart/2008/layout/HalfCircleOrganizationChart"/>
    <dgm:cxn modelId="{6B027069-9B09-42C8-84C8-A17F196124EB}" type="presParOf" srcId="{377016F1-A2CB-4311-BAE0-D5F350EA7EC7}" destId="{19496366-2745-4AE5-BB7E-2A6D6186ACC3}" srcOrd="1" destOrd="0" presId="urn:microsoft.com/office/officeart/2008/layout/HalfCircleOrganizationChart"/>
    <dgm:cxn modelId="{8C6AC8CB-E794-44FD-98E0-C3DD96D69116}" type="presParOf" srcId="{377016F1-A2CB-4311-BAE0-D5F350EA7EC7}" destId="{694A3602-6024-43D6-966E-616F20C6559F}" srcOrd="2" destOrd="0" presId="urn:microsoft.com/office/officeart/2008/layout/HalfCircleOrganizationChart"/>
    <dgm:cxn modelId="{33FDECB4-6E8D-40F1-BED0-F85F3C97FD2A}" type="presParOf" srcId="{377016F1-A2CB-4311-BAE0-D5F350EA7EC7}" destId="{6BD2284F-E206-419C-99AB-D16DEF4CF4B1}" srcOrd="3" destOrd="0" presId="urn:microsoft.com/office/officeart/2008/layout/HalfCircleOrganizationChart"/>
    <dgm:cxn modelId="{9843E498-719F-4AB0-AF2E-E8FD1EC8A822}" type="presParOf" srcId="{F6115595-3C6F-4B7C-9D5A-BCF3AD87F058}" destId="{B6378738-8369-4839-BF10-B0A0BC7F882A}" srcOrd="1" destOrd="0" presId="urn:microsoft.com/office/officeart/2008/layout/HalfCircleOrganizationChart"/>
    <dgm:cxn modelId="{408E9260-9512-4CAF-A93B-65142371B288}" type="presParOf" srcId="{F6115595-3C6F-4B7C-9D5A-BCF3AD87F058}" destId="{B9ADFB04-41E2-430B-95D8-C061B3CC20DD}" srcOrd="2" destOrd="0" presId="urn:microsoft.com/office/officeart/2008/layout/HalfCircleOrganizationChart"/>
    <dgm:cxn modelId="{1BDC2F37-1CD9-4419-90CB-97DDB456A049}" type="presParOf" srcId="{B9ADFB04-41E2-430B-95D8-C061B3CC20DD}" destId="{14D87E0E-7224-4D87-80D3-8C537910DFF6}" srcOrd="0" destOrd="0" presId="urn:microsoft.com/office/officeart/2008/layout/HalfCircleOrganizationChart"/>
    <dgm:cxn modelId="{CA1D1492-476C-4A74-8012-9579B3A74CE3}" type="presParOf" srcId="{B9ADFB04-41E2-430B-95D8-C061B3CC20DD}" destId="{AA863DBC-D678-459C-8C49-BA0B8053B649}" srcOrd="1" destOrd="0" presId="urn:microsoft.com/office/officeart/2008/layout/HalfCircleOrganizationChart"/>
    <dgm:cxn modelId="{BA3F77CF-5C3A-4D33-93EC-F1709FB6A786}" type="presParOf" srcId="{AA863DBC-D678-459C-8C49-BA0B8053B649}" destId="{4FA77739-580B-4877-A059-87286253B530}" srcOrd="0" destOrd="0" presId="urn:microsoft.com/office/officeart/2008/layout/HalfCircleOrganizationChart"/>
    <dgm:cxn modelId="{A58599DA-A5B8-467B-B404-241D5A9E0A1E}" type="presParOf" srcId="{4FA77739-580B-4877-A059-87286253B530}" destId="{D5A230A8-ADB7-4FFF-AE89-222E90CBEFE3}" srcOrd="0" destOrd="0" presId="urn:microsoft.com/office/officeart/2008/layout/HalfCircleOrganizationChart"/>
    <dgm:cxn modelId="{358684C4-14C0-48EA-BA44-B47851F2E779}" type="presParOf" srcId="{4FA77739-580B-4877-A059-87286253B530}" destId="{8DB83192-6471-4D71-A72D-8FF9488DB4A0}" srcOrd="1" destOrd="0" presId="urn:microsoft.com/office/officeart/2008/layout/HalfCircleOrganizationChart"/>
    <dgm:cxn modelId="{B0B5C005-40CA-4EB2-A77E-45F0AECF4126}" type="presParOf" srcId="{4FA77739-580B-4877-A059-87286253B530}" destId="{D0061468-8C63-43D1-8342-4BB2BBA7691A}" srcOrd="2" destOrd="0" presId="urn:microsoft.com/office/officeart/2008/layout/HalfCircleOrganizationChart"/>
    <dgm:cxn modelId="{CCB00B46-9450-4A1B-BC24-2B2983E19CCB}" type="presParOf" srcId="{4FA77739-580B-4877-A059-87286253B530}" destId="{02AD15E7-FE5D-42B6-8FF3-6F7C60E53FAB}" srcOrd="3" destOrd="0" presId="urn:microsoft.com/office/officeart/2008/layout/HalfCircleOrganizationChart"/>
    <dgm:cxn modelId="{F5445DD0-DB4A-4E96-9C7B-0E84D3670F05}" type="presParOf" srcId="{AA863DBC-D678-459C-8C49-BA0B8053B649}" destId="{90ECDD66-93B1-4AD6-A651-809C6FD4C8A4}" srcOrd="1" destOrd="0" presId="urn:microsoft.com/office/officeart/2008/layout/HalfCircleOrganizationChart"/>
    <dgm:cxn modelId="{D56A9A42-F51A-4939-A19F-591FB7EF586D}" type="presParOf" srcId="{AA863DBC-D678-459C-8C49-BA0B8053B649}" destId="{C6921F4D-ADCC-498B-B3B9-1494D09A936C}" srcOrd="2" destOrd="0" presId="urn:microsoft.com/office/officeart/2008/layout/HalfCircleOrganizationChart"/>
    <dgm:cxn modelId="{CB9FE934-4260-4923-A41A-B626552D4CDA}" type="presParOf" srcId="{C6921F4D-ADCC-498B-B3B9-1494D09A936C}" destId="{068B2BA5-4BD6-4257-9AAD-6A361ACD3D75}" srcOrd="0" destOrd="0" presId="urn:microsoft.com/office/officeart/2008/layout/HalfCircleOrganizationChart"/>
    <dgm:cxn modelId="{A36FEFB0-1A47-4CEF-9C4B-E5068C072C49}" type="presParOf" srcId="{C6921F4D-ADCC-498B-B3B9-1494D09A936C}" destId="{61044975-4009-49FE-8851-1955EE5976D6}" srcOrd="1" destOrd="0" presId="urn:microsoft.com/office/officeart/2008/layout/HalfCircleOrganizationChart"/>
    <dgm:cxn modelId="{63A363EC-6031-4379-B902-0F59CCE6440D}" type="presParOf" srcId="{61044975-4009-49FE-8851-1955EE5976D6}" destId="{F9EA2A46-6DC4-4699-9B28-8EF8BFFD25A8}" srcOrd="0" destOrd="0" presId="urn:microsoft.com/office/officeart/2008/layout/HalfCircleOrganizationChart"/>
    <dgm:cxn modelId="{E9C93C56-83DA-43BB-9098-5022FE0C7B61}" type="presParOf" srcId="{F9EA2A46-6DC4-4699-9B28-8EF8BFFD25A8}" destId="{C0ECC7EB-6D21-4E88-AEA0-BC6064F85C27}" srcOrd="0" destOrd="0" presId="urn:microsoft.com/office/officeart/2008/layout/HalfCircleOrganizationChart"/>
    <dgm:cxn modelId="{37E1D937-BFFB-4DB7-AF56-6DB800131A6B}" type="presParOf" srcId="{F9EA2A46-6DC4-4699-9B28-8EF8BFFD25A8}" destId="{F3BEAAE6-2877-46D1-A881-D45A5EB725CD}" srcOrd="1" destOrd="0" presId="urn:microsoft.com/office/officeart/2008/layout/HalfCircleOrganizationChart"/>
    <dgm:cxn modelId="{6A371316-F084-407D-9A65-4E5D47D6929B}" type="presParOf" srcId="{F9EA2A46-6DC4-4699-9B28-8EF8BFFD25A8}" destId="{9A26B8EF-91B7-426F-89C9-6762767C69FE}" srcOrd="2" destOrd="0" presId="urn:microsoft.com/office/officeart/2008/layout/HalfCircleOrganizationChart"/>
    <dgm:cxn modelId="{B46A448E-5FD9-4BC2-A2D6-8A686B81DB4B}" type="presParOf" srcId="{F9EA2A46-6DC4-4699-9B28-8EF8BFFD25A8}" destId="{C984CC20-6367-4506-A05E-43491BD37E9B}" srcOrd="3" destOrd="0" presId="urn:microsoft.com/office/officeart/2008/layout/HalfCircleOrganizationChart"/>
    <dgm:cxn modelId="{85DA3210-72F8-4584-BB06-2BC290086CB1}" type="presParOf" srcId="{61044975-4009-49FE-8851-1955EE5976D6}" destId="{31D93887-4C0D-44E4-B15A-A499FC73591A}" srcOrd="1" destOrd="0" presId="urn:microsoft.com/office/officeart/2008/layout/HalfCircleOrganizationChart"/>
    <dgm:cxn modelId="{DA7A60A0-FB38-46E5-AEBA-89371ACE1299}" type="presParOf" srcId="{61044975-4009-49FE-8851-1955EE5976D6}" destId="{5C46999F-08EC-46FD-B71F-77D9F3040A78}" srcOrd="2" destOrd="0" presId="urn:microsoft.com/office/officeart/2008/layout/HalfCircleOrganizationChart"/>
  </dgm:cxnLst>
  <dgm:bg/>
  <dgm:whole>
    <a:ln w="571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E43126-FAB1-4DE7-BE74-FC8A32140BCB}" type="doc">
      <dgm:prSet loTypeId="urn:microsoft.com/office/officeart/2005/8/layout/hChevron3" loCatId="process" qsTypeId="urn:microsoft.com/office/officeart/2005/8/quickstyle/simple1" qsCatId="simple" csTypeId="urn:microsoft.com/office/officeart/2005/8/colors/accent2_1" csCatId="accent2" phldr="1"/>
      <dgm:spPr/>
    </dgm:pt>
    <dgm:pt modelId="{7B065DBA-3B92-4463-BE47-A0EE2A34F7B0}">
      <dgm:prSet phldrT="[Text]"/>
      <dgm:spPr/>
      <dgm:t>
        <a:bodyPr/>
        <a:lstStyle/>
        <a:p>
          <a:r>
            <a:rPr lang="en-US" dirty="0"/>
            <a:t>22</a:t>
          </a:r>
          <a:endParaRPr lang="en-ID" dirty="0"/>
        </a:p>
      </dgm:t>
    </dgm:pt>
    <dgm:pt modelId="{22F2F14B-DA51-42B2-A426-CD0B903B64C1}" type="parTrans" cxnId="{DECE69EB-8697-451E-806E-96D62D137AF8}">
      <dgm:prSet/>
      <dgm:spPr/>
      <dgm:t>
        <a:bodyPr/>
        <a:lstStyle/>
        <a:p>
          <a:endParaRPr lang="en-ID"/>
        </a:p>
      </dgm:t>
    </dgm:pt>
    <dgm:pt modelId="{54B4E350-AF32-4EF3-8A78-82FEA4091078}" type="sibTrans" cxnId="{DECE69EB-8697-451E-806E-96D62D137AF8}">
      <dgm:prSet/>
      <dgm:spPr/>
      <dgm:t>
        <a:bodyPr/>
        <a:lstStyle/>
        <a:p>
          <a:endParaRPr lang="en-ID"/>
        </a:p>
      </dgm:t>
    </dgm:pt>
    <dgm:pt modelId="{5CDFF47E-AA0D-4910-89BE-8377549367E0}">
      <dgm:prSet phldrT="[Text]"/>
      <dgm:spPr/>
      <dgm:t>
        <a:bodyPr/>
        <a:lstStyle/>
        <a:p>
          <a:r>
            <a:rPr lang="en-US" dirty="0"/>
            <a:t>13</a:t>
          </a:r>
          <a:endParaRPr lang="en-ID" dirty="0"/>
        </a:p>
      </dgm:t>
    </dgm:pt>
    <dgm:pt modelId="{12F02DF9-FFA9-4D7F-973D-E660F86231AB}" type="parTrans" cxnId="{7F72F313-EACD-406F-8BDF-26149B772D2D}">
      <dgm:prSet/>
      <dgm:spPr/>
      <dgm:t>
        <a:bodyPr/>
        <a:lstStyle/>
        <a:p>
          <a:endParaRPr lang="en-ID"/>
        </a:p>
      </dgm:t>
    </dgm:pt>
    <dgm:pt modelId="{D09E2043-5216-4680-952A-AAC8EC537012}" type="sibTrans" cxnId="{7F72F313-EACD-406F-8BDF-26149B772D2D}">
      <dgm:prSet/>
      <dgm:spPr/>
      <dgm:t>
        <a:bodyPr/>
        <a:lstStyle/>
        <a:p>
          <a:endParaRPr lang="en-ID"/>
        </a:p>
      </dgm:t>
    </dgm:pt>
    <dgm:pt modelId="{A7FEDC65-513F-4B1C-9030-1973944CC0F8}">
      <dgm:prSet phldrT="[Text]"/>
      <dgm:spPr/>
      <dgm:t>
        <a:bodyPr/>
        <a:lstStyle/>
        <a:p>
          <a:r>
            <a:rPr lang="en-US" dirty="0"/>
            <a:t>0</a:t>
          </a:r>
          <a:endParaRPr lang="en-ID" dirty="0"/>
        </a:p>
      </dgm:t>
    </dgm:pt>
    <dgm:pt modelId="{E6DA1594-37D7-4D41-A764-62CD81D7820B}" type="parTrans" cxnId="{2871D56B-EE41-41EA-9576-C2F575FA1685}">
      <dgm:prSet/>
      <dgm:spPr/>
      <dgm:t>
        <a:bodyPr/>
        <a:lstStyle/>
        <a:p>
          <a:endParaRPr lang="en-ID"/>
        </a:p>
      </dgm:t>
    </dgm:pt>
    <dgm:pt modelId="{32D59D24-8733-4167-9C2E-40924F27BE58}" type="sibTrans" cxnId="{2871D56B-EE41-41EA-9576-C2F575FA1685}">
      <dgm:prSet/>
      <dgm:spPr/>
      <dgm:t>
        <a:bodyPr/>
        <a:lstStyle/>
        <a:p>
          <a:endParaRPr lang="en-ID"/>
        </a:p>
      </dgm:t>
    </dgm:pt>
    <dgm:pt modelId="{7D340F7B-E24A-4D21-98C1-EE6DA041522E}">
      <dgm:prSet phldrT="[Text]"/>
      <dgm:spPr/>
      <dgm:t>
        <a:bodyPr/>
        <a:lstStyle/>
        <a:p>
          <a:r>
            <a:rPr lang="en-US" dirty="0"/>
            <a:t>20</a:t>
          </a:r>
          <a:endParaRPr lang="en-ID" dirty="0"/>
        </a:p>
      </dgm:t>
    </dgm:pt>
    <dgm:pt modelId="{7A3CDDF4-B6FA-47E5-A442-99A5B9466FA5}" type="parTrans" cxnId="{366B62D3-16B5-40AD-9BCB-E6DAB859F36E}">
      <dgm:prSet/>
      <dgm:spPr/>
      <dgm:t>
        <a:bodyPr/>
        <a:lstStyle/>
        <a:p>
          <a:endParaRPr lang="en-ID"/>
        </a:p>
      </dgm:t>
    </dgm:pt>
    <dgm:pt modelId="{4EC29E51-3687-4389-BC32-D7A8C1465E8A}" type="sibTrans" cxnId="{366B62D3-16B5-40AD-9BCB-E6DAB859F36E}">
      <dgm:prSet/>
      <dgm:spPr/>
      <dgm:t>
        <a:bodyPr/>
        <a:lstStyle/>
        <a:p>
          <a:endParaRPr lang="en-ID"/>
        </a:p>
      </dgm:t>
    </dgm:pt>
    <dgm:pt modelId="{EBC60DF7-1CB2-4A44-9FAF-2C71DAE82755}">
      <dgm:prSet phldrT="[Text]"/>
      <dgm:spPr/>
      <dgm:t>
        <a:bodyPr/>
        <a:lstStyle/>
        <a:p>
          <a:r>
            <a:rPr lang="en-US" dirty="0"/>
            <a:t>99</a:t>
          </a:r>
          <a:endParaRPr lang="en-ID" dirty="0"/>
        </a:p>
      </dgm:t>
    </dgm:pt>
    <dgm:pt modelId="{8D7CF48D-CD84-4EF7-8B53-9786A1A74F61}" type="parTrans" cxnId="{7E83E00F-2587-4306-948F-E5FE12AECE54}">
      <dgm:prSet/>
      <dgm:spPr/>
      <dgm:t>
        <a:bodyPr/>
        <a:lstStyle/>
        <a:p>
          <a:endParaRPr lang="en-ID"/>
        </a:p>
      </dgm:t>
    </dgm:pt>
    <dgm:pt modelId="{78F16EE7-F811-40F3-A5BF-80294438876E}" type="sibTrans" cxnId="{7E83E00F-2587-4306-948F-E5FE12AECE54}">
      <dgm:prSet/>
      <dgm:spPr/>
      <dgm:t>
        <a:bodyPr/>
        <a:lstStyle/>
        <a:p>
          <a:endParaRPr lang="en-ID"/>
        </a:p>
      </dgm:t>
    </dgm:pt>
    <dgm:pt modelId="{C665513D-4AB0-448E-859C-8F07B69000EF}">
      <dgm:prSet phldrT="[Text]"/>
      <dgm:spPr/>
      <dgm:t>
        <a:bodyPr/>
        <a:lstStyle/>
        <a:p>
          <a:r>
            <a:rPr lang="en-US" dirty="0"/>
            <a:t>35</a:t>
          </a:r>
          <a:endParaRPr lang="en-ID" dirty="0"/>
        </a:p>
      </dgm:t>
    </dgm:pt>
    <dgm:pt modelId="{9377A6AD-9C75-4C5F-AB25-6B9776C90A64}" type="parTrans" cxnId="{1654B19E-7BE2-4AC5-B8A0-A2B396DBB1B3}">
      <dgm:prSet/>
      <dgm:spPr/>
      <dgm:t>
        <a:bodyPr/>
        <a:lstStyle/>
        <a:p>
          <a:endParaRPr lang="en-ID"/>
        </a:p>
      </dgm:t>
    </dgm:pt>
    <dgm:pt modelId="{8D882EFE-58C2-40E0-912A-4382F64B6FC0}" type="sibTrans" cxnId="{1654B19E-7BE2-4AC5-B8A0-A2B396DBB1B3}">
      <dgm:prSet/>
      <dgm:spPr/>
      <dgm:t>
        <a:bodyPr/>
        <a:lstStyle/>
        <a:p>
          <a:endParaRPr lang="en-ID"/>
        </a:p>
      </dgm:t>
    </dgm:pt>
    <dgm:pt modelId="{2D38C108-F98D-4474-B01D-1789C21AFBF9}">
      <dgm:prSet phldrT="[Text]"/>
      <dgm:spPr/>
      <dgm:t>
        <a:bodyPr/>
        <a:lstStyle/>
        <a:p>
          <a:r>
            <a:rPr lang="en-US" dirty="0"/>
            <a:t>46</a:t>
          </a:r>
          <a:endParaRPr lang="en-ID" dirty="0"/>
        </a:p>
      </dgm:t>
    </dgm:pt>
    <dgm:pt modelId="{EDC2BD02-C23F-459E-8F6D-AC36F5F4F417}" type="parTrans" cxnId="{C8FAD96C-C152-4EF2-94FB-ED044C992149}">
      <dgm:prSet/>
      <dgm:spPr/>
      <dgm:t>
        <a:bodyPr/>
        <a:lstStyle/>
        <a:p>
          <a:endParaRPr lang="en-ID"/>
        </a:p>
      </dgm:t>
    </dgm:pt>
    <dgm:pt modelId="{D395FB65-9D09-4A39-9D6D-1E95FEC38E59}" type="sibTrans" cxnId="{C8FAD96C-C152-4EF2-94FB-ED044C992149}">
      <dgm:prSet/>
      <dgm:spPr/>
      <dgm:t>
        <a:bodyPr/>
        <a:lstStyle/>
        <a:p>
          <a:endParaRPr lang="en-ID"/>
        </a:p>
      </dgm:t>
    </dgm:pt>
    <dgm:pt modelId="{A997ADFF-FC17-456E-9BB5-FFC52EA052B1}">
      <dgm:prSet phldrT="[Text]"/>
      <dgm:spPr/>
      <dgm:t>
        <a:bodyPr/>
        <a:lstStyle/>
        <a:p>
          <a:r>
            <a:rPr lang="en-US" dirty="0"/>
            <a:t>45</a:t>
          </a:r>
          <a:endParaRPr lang="en-ID" dirty="0"/>
        </a:p>
      </dgm:t>
    </dgm:pt>
    <dgm:pt modelId="{B2A980AD-A377-4293-94DB-7AA43B420554}" type="parTrans" cxnId="{B1A103DC-A84C-4520-B07A-19DC61D03858}">
      <dgm:prSet/>
      <dgm:spPr/>
      <dgm:t>
        <a:bodyPr/>
        <a:lstStyle/>
        <a:p>
          <a:endParaRPr lang="en-ID"/>
        </a:p>
      </dgm:t>
    </dgm:pt>
    <dgm:pt modelId="{5F60E455-2064-4973-B81B-4888AE8086DB}" type="sibTrans" cxnId="{B1A103DC-A84C-4520-B07A-19DC61D03858}">
      <dgm:prSet/>
      <dgm:spPr/>
      <dgm:t>
        <a:bodyPr/>
        <a:lstStyle/>
        <a:p>
          <a:endParaRPr lang="en-ID"/>
        </a:p>
      </dgm:t>
    </dgm:pt>
    <dgm:pt modelId="{6C00FB1B-BFA6-4523-9433-4890210CD935}" type="pres">
      <dgm:prSet presAssocID="{90E43126-FAB1-4DE7-BE74-FC8A32140BCB}" presName="Name0" presStyleCnt="0">
        <dgm:presLayoutVars>
          <dgm:dir/>
          <dgm:resizeHandles val="exact"/>
        </dgm:presLayoutVars>
      </dgm:prSet>
      <dgm:spPr/>
    </dgm:pt>
    <dgm:pt modelId="{E902C24F-CEB3-4056-897A-78CC445FFC8E}" type="pres">
      <dgm:prSet presAssocID="{7B065DBA-3B92-4463-BE47-A0EE2A34F7B0}" presName="parTxOnly" presStyleLbl="node1" presStyleIdx="0" presStyleCnt="8">
        <dgm:presLayoutVars>
          <dgm:bulletEnabled val="1"/>
        </dgm:presLayoutVars>
      </dgm:prSet>
      <dgm:spPr/>
    </dgm:pt>
    <dgm:pt modelId="{F928FF98-3483-406D-AEF0-93E32D8261AE}" type="pres">
      <dgm:prSet presAssocID="{54B4E350-AF32-4EF3-8A78-82FEA4091078}" presName="parSpace" presStyleCnt="0"/>
      <dgm:spPr/>
    </dgm:pt>
    <dgm:pt modelId="{51EB0A44-2D21-4657-BDFA-D85F7387F9D6}" type="pres">
      <dgm:prSet presAssocID="{5CDFF47E-AA0D-4910-89BE-8377549367E0}" presName="parTxOnly" presStyleLbl="node1" presStyleIdx="1" presStyleCnt="8">
        <dgm:presLayoutVars>
          <dgm:bulletEnabled val="1"/>
        </dgm:presLayoutVars>
      </dgm:prSet>
      <dgm:spPr/>
    </dgm:pt>
    <dgm:pt modelId="{F805B9FF-AFC8-455F-ACFD-4185C6AD7A6A}" type="pres">
      <dgm:prSet presAssocID="{D09E2043-5216-4680-952A-AAC8EC537012}" presName="parSpace" presStyleCnt="0"/>
      <dgm:spPr/>
    </dgm:pt>
    <dgm:pt modelId="{32FE0097-9D13-485E-AD93-D2DF8F9C86C8}" type="pres">
      <dgm:prSet presAssocID="{A7FEDC65-513F-4B1C-9030-1973944CC0F8}" presName="parTxOnly" presStyleLbl="node1" presStyleIdx="2" presStyleCnt="8">
        <dgm:presLayoutVars>
          <dgm:bulletEnabled val="1"/>
        </dgm:presLayoutVars>
      </dgm:prSet>
      <dgm:spPr/>
    </dgm:pt>
    <dgm:pt modelId="{B325B672-4634-46BC-87F8-83F84F7BC87A}" type="pres">
      <dgm:prSet presAssocID="{32D59D24-8733-4167-9C2E-40924F27BE58}" presName="parSpace" presStyleCnt="0"/>
      <dgm:spPr/>
    </dgm:pt>
    <dgm:pt modelId="{4CDE7966-38DA-4A0C-96BF-12EA0127CFE8}" type="pres">
      <dgm:prSet presAssocID="{7D340F7B-E24A-4D21-98C1-EE6DA041522E}" presName="parTxOnly" presStyleLbl="node1" presStyleIdx="3" presStyleCnt="8">
        <dgm:presLayoutVars>
          <dgm:bulletEnabled val="1"/>
        </dgm:presLayoutVars>
      </dgm:prSet>
      <dgm:spPr/>
    </dgm:pt>
    <dgm:pt modelId="{D720E3D9-1217-4F94-80FA-D60CD131A1E9}" type="pres">
      <dgm:prSet presAssocID="{4EC29E51-3687-4389-BC32-D7A8C1465E8A}" presName="parSpace" presStyleCnt="0"/>
      <dgm:spPr/>
    </dgm:pt>
    <dgm:pt modelId="{09F6D3EC-F4D1-4ACF-964A-4BFBB42465D5}" type="pres">
      <dgm:prSet presAssocID="{EBC60DF7-1CB2-4A44-9FAF-2C71DAE82755}" presName="parTxOnly" presStyleLbl="node1" presStyleIdx="4" presStyleCnt="8">
        <dgm:presLayoutVars>
          <dgm:bulletEnabled val="1"/>
        </dgm:presLayoutVars>
      </dgm:prSet>
      <dgm:spPr/>
    </dgm:pt>
    <dgm:pt modelId="{2049FA04-0CDF-4708-B876-EA1DB3245CFC}" type="pres">
      <dgm:prSet presAssocID="{78F16EE7-F811-40F3-A5BF-80294438876E}" presName="parSpace" presStyleCnt="0"/>
      <dgm:spPr/>
    </dgm:pt>
    <dgm:pt modelId="{0A4E6B60-03E9-4DF3-8D05-3C7D09C0736A}" type="pres">
      <dgm:prSet presAssocID="{C665513D-4AB0-448E-859C-8F07B69000EF}" presName="parTxOnly" presStyleLbl="node1" presStyleIdx="5" presStyleCnt="8">
        <dgm:presLayoutVars>
          <dgm:bulletEnabled val="1"/>
        </dgm:presLayoutVars>
      </dgm:prSet>
      <dgm:spPr/>
    </dgm:pt>
    <dgm:pt modelId="{AD9D8923-A674-44AB-BE90-DBDE76B979EE}" type="pres">
      <dgm:prSet presAssocID="{8D882EFE-58C2-40E0-912A-4382F64B6FC0}" presName="parSpace" presStyleCnt="0"/>
      <dgm:spPr/>
    </dgm:pt>
    <dgm:pt modelId="{E4E40D05-FF13-4254-B09F-78C7E0BFE0BD}" type="pres">
      <dgm:prSet presAssocID="{2D38C108-F98D-4474-B01D-1789C21AFBF9}" presName="parTxOnly" presStyleLbl="node1" presStyleIdx="6" presStyleCnt="8">
        <dgm:presLayoutVars>
          <dgm:bulletEnabled val="1"/>
        </dgm:presLayoutVars>
      </dgm:prSet>
      <dgm:spPr/>
    </dgm:pt>
    <dgm:pt modelId="{54E96158-487D-4CD7-8574-D93E6D6869B7}" type="pres">
      <dgm:prSet presAssocID="{D395FB65-9D09-4A39-9D6D-1E95FEC38E59}" presName="parSpace" presStyleCnt="0"/>
      <dgm:spPr/>
    </dgm:pt>
    <dgm:pt modelId="{A3021562-BAFD-424C-ABE1-70E6EAD589BC}" type="pres">
      <dgm:prSet presAssocID="{A997ADFF-FC17-456E-9BB5-FFC52EA052B1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F954870B-B86C-4B25-BAD8-972506A0E2EE}" type="presOf" srcId="{2D38C108-F98D-4474-B01D-1789C21AFBF9}" destId="{E4E40D05-FF13-4254-B09F-78C7E0BFE0BD}" srcOrd="0" destOrd="0" presId="urn:microsoft.com/office/officeart/2005/8/layout/hChevron3"/>
    <dgm:cxn modelId="{5B388F0E-2EFB-4D3B-9830-4580C51A9C61}" type="presOf" srcId="{5CDFF47E-AA0D-4910-89BE-8377549367E0}" destId="{51EB0A44-2D21-4657-BDFA-D85F7387F9D6}" srcOrd="0" destOrd="0" presId="urn:microsoft.com/office/officeart/2005/8/layout/hChevron3"/>
    <dgm:cxn modelId="{7E83E00F-2587-4306-948F-E5FE12AECE54}" srcId="{90E43126-FAB1-4DE7-BE74-FC8A32140BCB}" destId="{EBC60DF7-1CB2-4A44-9FAF-2C71DAE82755}" srcOrd="4" destOrd="0" parTransId="{8D7CF48D-CD84-4EF7-8B53-9786A1A74F61}" sibTransId="{78F16EE7-F811-40F3-A5BF-80294438876E}"/>
    <dgm:cxn modelId="{7F72F313-EACD-406F-8BDF-26149B772D2D}" srcId="{90E43126-FAB1-4DE7-BE74-FC8A32140BCB}" destId="{5CDFF47E-AA0D-4910-89BE-8377549367E0}" srcOrd="1" destOrd="0" parTransId="{12F02DF9-FFA9-4D7F-973D-E660F86231AB}" sibTransId="{D09E2043-5216-4680-952A-AAC8EC537012}"/>
    <dgm:cxn modelId="{A1DE782A-1FED-49BD-9856-A05651BF2523}" type="presOf" srcId="{7D340F7B-E24A-4D21-98C1-EE6DA041522E}" destId="{4CDE7966-38DA-4A0C-96BF-12EA0127CFE8}" srcOrd="0" destOrd="0" presId="urn:microsoft.com/office/officeart/2005/8/layout/hChevron3"/>
    <dgm:cxn modelId="{BA46942E-8FED-46C1-B6DB-083827515DA6}" type="presOf" srcId="{A997ADFF-FC17-456E-9BB5-FFC52EA052B1}" destId="{A3021562-BAFD-424C-ABE1-70E6EAD589BC}" srcOrd="0" destOrd="0" presId="urn:microsoft.com/office/officeart/2005/8/layout/hChevron3"/>
    <dgm:cxn modelId="{3FF76F4A-1DB0-4267-80A6-BFE0912DDBDE}" type="presOf" srcId="{EBC60DF7-1CB2-4A44-9FAF-2C71DAE82755}" destId="{09F6D3EC-F4D1-4ACF-964A-4BFBB42465D5}" srcOrd="0" destOrd="0" presId="urn:microsoft.com/office/officeart/2005/8/layout/hChevron3"/>
    <dgm:cxn modelId="{2871D56B-EE41-41EA-9576-C2F575FA1685}" srcId="{90E43126-FAB1-4DE7-BE74-FC8A32140BCB}" destId="{A7FEDC65-513F-4B1C-9030-1973944CC0F8}" srcOrd="2" destOrd="0" parTransId="{E6DA1594-37D7-4D41-A764-62CD81D7820B}" sibTransId="{32D59D24-8733-4167-9C2E-40924F27BE58}"/>
    <dgm:cxn modelId="{C8FAD96C-C152-4EF2-94FB-ED044C992149}" srcId="{90E43126-FAB1-4DE7-BE74-FC8A32140BCB}" destId="{2D38C108-F98D-4474-B01D-1789C21AFBF9}" srcOrd="6" destOrd="0" parTransId="{EDC2BD02-C23F-459E-8F6D-AC36F5F4F417}" sibTransId="{D395FB65-9D09-4A39-9D6D-1E95FEC38E59}"/>
    <dgm:cxn modelId="{D74EA27B-C4E3-401D-BFF0-828A363921E3}" type="presOf" srcId="{90E43126-FAB1-4DE7-BE74-FC8A32140BCB}" destId="{6C00FB1B-BFA6-4523-9433-4890210CD935}" srcOrd="0" destOrd="0" presId="urn:microsoft.com/office/officeart/2005/8/layout/hChevron3"/>
    <dgm:cxn modelId="{88492383-7F35-4B49-9FF2-367B39CDCA19}" type="presOf" srcId="{A7FEDC65-513F-4B1C-9030-1973944CC0F8}" destId="{32FE0097-9D13-485E-AD93-D2DF8F9C86C8}" srcOrd="0" destOrd="0" presId="urn:microsoft.com/office/officeart/2005/8/layout/hChevron3"/>
    <dgm:cxn modelId="{1654B19E-7BE2-4AC5-B8A0-A2B396DBB1B3}" srcId="{90E43126-FAB1-4DE7-BE74-FC8A32140BCB}" destId="{C665513D-4AB0-448E-859C-8F07B69000EF}" srcOrd="5" destOrd="0" parTransId="{9377A6AD-9C75-4C5F-AB25-6B9776C90A64}" sibTransId="{8D882EFE-58C2-40E0-912A-4382F64B6FC0}"/>
    <dgm:cxn modelId="{6A1568A9-55EE-4B35-B60A-4EBE9A6E90FF}" type="presOf" srcId="{C665513D-4AB0-448E-859C-8F07B69000EF}" destId="{0A4E6B60-03E9-4DF3-8D05-3C7D09C0736A}" srcOrd="0" destOrd="0" presId="urn:microsoft.com/office/officeart/2005/8/layout/hChevron3"/>
    <dgm:cxn modelId="{366B62D3-16B5-40AD-9BCB-E6DAB859F36E}" srcId="{90E43126-FAB1-4DE7-BE74-FC8A32140BCB}" destId="{7D340F7B-E24A-4D21-98C1-EE6DA041522E}" srcOrd="3" destOrd="0" parTransId="{7A3CDDF4-B6FA-47E5-A442-99A5B9466FA5}" sibTransId="{4EC29E51-3687-4389-BC32-D7A8C1465E8A}"/>
    <dgm:cxn modelId="{0549B6D8-C595-4E9D-AC6C-1142A36EA29D}" type="presOf" srcId="{7B065DBA-3B92-4463-BE47-A0EE2A34F7B0}" destId="{E902C24F-CEB3-4056-897A-78CC445FFC8E}" srcOrd="0" destOrd="0" presId="urn:microsoft.com/office/officeart/2005/8/layout/hChevron3"/>
    <dgm:cxn modelId="{B1A103DC-A84C-4520-B07A-19DC61D03858}" srcId="{90E43126-FAB1-4DE7-BE74-FC8A32140BCB}" destId="{A997ADFF-FC17-456E-9BB5-FFC52EA052B1}" srcOrd="7" destOrd="0" parTransId="{B2A980AD-A377-4293-94DB-7AA43B420554}" sibTransId="{5F60E455-2064-4973-B81B-4888AE8086DB}"/>
    <dgm:cxn modelId="{DECE69EB-8697-451E-806E-96D62D137AF8}" srcId="{90E43126-FAB1-4DE7-BE74-FC8A32140BCB}" destId="{7B065DBA-3B92-4463-BE47-A0EE2A34F7B0}" srcOrd="0" destOrd="0" parTransId="{22F2F14B-DA51-42B2-A426-CD0B903B64C1}" sibTransId="{54B4E350-AF32-4EF3-8A78-82FEA4091078}"/>
    <dgm:cxn modelId="{95F69699-FA51-4B91-9DC4-C11B69C5EBA5}" type="presParOf" srcId="{6C00FB1B-BFA6-4523-9433-4890210CD935}" destId="{E902C24F-CEB3-4056-897A-78CC445FFC8E}" srcOrd="0" destOrd="0" presId="urn:microsoft.com/office/officeart/2005/8/layout/hChevron3"/>
    <dgm:cxn modelId="{31DCEF25-6142-4DF2-A537-FF0FA302506D}" type="presParOf" srcId="{6C00FB1B-BFA6-4523-9433-4890210CD935}" destId="{F928FF98-3483-406D-AEF0-93E32D8261AE}" srcOrd="1" destOrd="0" presId="urn:microsoft.com/office/officeart/2005/8/layout/hChevron3"/>
    <dgm:cxn modelId="{7DB0872C-FBD0-4A51-855A-F12C9ABD744A}" type="presParOf" srcId="{6C00FB1B-BFA6-4523-9433-4890210CD935}" destId="{51EB0A44-2D21-4657-BDFA-D85F7387F9D6}" srcOrd="2" destOrd="0" presId="urn:microsoft.com/office/officeart/2005/8/layout/hChevron3"/>
    <dgm:cxn modelId="{5C924639-5E62-4621-A82D-4AD36B99B2DD}" type="presParOf" srcId="{6C00FB1B-BFA6-4523-9433-4890210CD935}" destId="{F805B9FF-AFC8-455F-ACFD-4185C6AD7A6A}" srcOrd="3" destOrd="0" presId="urn:microsoft.com/office/officeart/2005/8/layout/hChevron3"/>
    <dgm:cxn modelId="{414FB06B-FFFD-487E-BA14-2FCFB640F958}" type="presParOf" srcId="{6C00FB1B-BFA6-4523-9433-4890210CD935}" destId="{32FE0097-9D13-485E-AD93-D2DF8F9C86C8}" srcOrd="4" destOrd="0" presId="urn:microsoft.com/office/officeart/2005/8/layout/hChevron3"/>
    <dgm:cxn modelId="{5768EB78-14D1-4980-9618-84DFF42BBA54}" type="presParOf" srcId="{6C00FB1B-BFA6-4523-9433-4890210CD935}" destId="{B325B672-4634-46BC-87F8-83F84F7BC87A}" srcOrd="5" destOrd="0" presId="urn:microsoft.com/office/officeart/2005/8/layout/hChevron3"/>
    <dgm:cxn modelId="{2D81D77F-99AD-4E88-AB3A-4AAF535A7D1F}" type="presParOf" srcId="{6C00FB1B-BFA6-4523-9433-4890210CD935}" destId="{4CDE7966-38DA-4A0C-96BF-12EA0127CFE8}" srcOrd="6" destOrd="0" presId="urn:microsoft.com/office/officeart/2005/8/layout/hChevron3"/>
    <dgm:cxn modelId="{EE1356A1-2E1A-4C29-B439-63EEDBD855E6}" type="presParOf" srcId="{6C00FB1B-BFA6-4523-9433-4890210CD935}" destId="{D720E3D9-1217-4F94-80FA-D60CD131A1E9}" srcOrd="7" destOrd="0" presId="urn:microsoft.com/office/officeart/2005/8/layout/hChevron3"/>
    <dgm:cxn modelId="{891E0DEE-A1CD-47F3-A687-DEDC768A0A78}" type="presParOf" srcId="{6C00FB1B-BFA6-4523-9433-4890210CD935}" destId="{09F6D3EC-F4D1-4ACF-964A-4BFBB42465D5}" srcOrd="8" destOrd="0" presId="urn:microsoft.com/office/officeart/2005/8/layout/hChevron3"/>
    <dgm:cxn modelId="{0743ED51-334A-4B80-ACDB-643971D8DD72}" type="presParOf" srcId="{6C00FB1B-BFA6-4523-9433-4890210CD935}" destId="{2049FA04-0CDF-4708-B876-EA1DB3245CFC}" srcOrd="9" destOrd="0" presId="urn:microsoft.com/office/officeart/2005/8/layout/hChevron3"/>
    <dgm:cxn modelId="{C715950A-764D-4114-9868-429DB59E686A}" type="presParOf" srcId="{6C00FB1B-BFA6-4523-9433-4890210CD935}" destId="{0A4E6B60-03E9-4DF3-8D05-3C7D09C0736A}" srcOrd="10" destOrd="0" presId="urn:microsoft.com/office/officeart/2005/8/layout/hChevron3"/>
    <dgm:cxn modelId="{328918A0-906C-4785-8BC6-C9420ED35E55}" type="presParOf" srcId="{6C00FB1B-BFA6-4523-9433-4890210CD935}" destId="{AD9D8923-A674-44AB-BE90-DBDE76B979EE}" srcOrd="11" destOrd="0" presId="urn:microsoft.com/office/officeart/2005/8/layout/hChevron3"/>
    <dgm:cxn modelId="{D0A72C82-A1E8-493A-A989-B9CF80221C83}" type="presParOf" srcId="{6C00FB1B-BFA6-4523-9433-4890210CD935}" destId="{E4E40D05-FF13-4254-B09F-78C7E0BFE0BD}" srcOrd="12" destOrd="0" presId="urn:microsoft.com/office/officeart/2005/8/layout/hChevron3"/>
    <dgm:cxn modelId="{E2EAA662-ECCA-4070-A460-21C18141C413}" type="presParOf" srcId="{6C00FB1B-BFA6-4523-9433-4890210CD935}" destId="{54E96158-487D-4CD7-8574-D93E6D6869B7}" srcOrd="13" destOrd="0" presId="urn:microsoft.com/office/officeart/2005/8/layout/hChevron3"/>
    <dgm:cxn modelId="{DCB79AAF-A43A-4785-BF8B-7C328A02B9DF}" type="presParOf" srcId="{6C00FB1B-BFA6-4523-9433-4890210CD935}" destId="{A3021562-BAFD-424C-ABE1-70E6EAD589BC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1CCFF8-9D76-4AC3-BBA8-04A01F2AD16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ID"/>
        </a:p>
      </dgm:t>
    </dgm:pt>
    <dgm:pt modelId="{CC01400B-C347-421E-B928-743A4FA52747}">
      <dgm:prSet phldrT="[Text]"/>
      <dgm:spPr/>
      <dgm:t>
        <a:bodyPr/>
        <a:lstStyle/>
        <a:p>
          <a:r>
            <a:rPr lang="en-US" dirty="0"/>
            <a:t>22</a:t>
          </a:r>
          <a:endParaRPr lang="en-ID" dirty="0"/>
        </a:p>
      </dgm:t>
    </dgm:pt>
    <dgm:pt modelId="{551D2162-2B68-4AC5-B89F-6CE92A2D34FD}" type="parTrans" cxnId="{31BE72EF-D26E-487C-A423-EB5E94EC2796}">
      <dgm:prSet/>
      <dgm:spPr/>
      <dgm:t>
        <a:bodyPr/>
        <a:lstStyle/>
        <a:p>
          <a:endParaRPr lang="en-ID"/>
        </a:p>
      </dgm:t>
    </dgm:pt>
    <dgm:pt modelId="{CCED9771-9546-4B1E-AA64-2C08C551326E}" type="sibTrans" cxnId="{31BE72EF-D26E-487C-A423-EB5E94EC2796}">
      <dgm:prSet/>
      <dgm:spPr/>
      <dgm:t>
        <a:bodyPr/>
        <a:lstStyle/>
        <a:p>
          <a:endParaRPr lang="en-ID"/>
        </a:p>
      </dgm:t>
    </dgm:pt>
    <dgm:pt modelId="{87DC2B68-D019-4AE4-AEA4-27ABACC4EF49}" type="asst">
      <dgm:prSet phldrT="[Text]"/>
      <dgm:spPr/>
      <dgm:t>
        <a:bodyPr/>
        <a:lstStyle/>
        <a:p>
          <a:r>
            <a:rPr lang="en-US" dirty="0"/>
            <a:t>13</a:t>
          </a:r>
          <a:endParaRPr lang="en-ID" dirty="0"/>
        </a:p>
      </dgm:t>
    </dgm:pt>
    <dgm:pt modelId="{2286044F-C406-4354-A384-E68CACA3459D}" type="parTrans" cxnId="{A1C76ABC-B0AB-42AD-BC2E-A5523C3FE94B}">
      <dgm:prSet/>
      <dgm:spPr>
        <a:ln w="19050"/>
      </dgm:spPr>
      <dgm:t>
        <a:bodyPr/>
        <a:lstStyle/>
        <a:p>
          <a:endParaRPr lang="en-ID"/>
        </a:p>
      </dgm:t>
    </dgm:pt>
    <dgm:pt modelId="{7F8086ED-3964-4BE4-87E2-6165EFC168DC}" type="sibTrans" cxnId="{A1C76ABC-B0AB-42AD-BC2E-A5523C3FE94B}">
      <dgm:prSet/>
      <dgm:spPr/>
      <dgm:t>
        <a:bodyPr/>
        <a:lstStyle/>
        <a:p>
          <a:endParaRPr lang="en-ID"/>
        </a:p>
      </dgm:t>
    </dgm:pt>
    <dgm:pt modelId="{7BD5AFA7-EC7D-40C4-BD5F-934B704076AC}" type="asst">
      <dgm:prSet phldrT="[Text]"/>
      <dgm:spPr/>
      <dgm:t>
        <a:bodyPr/>
        <a:lstStyle/>
        <a:p>
          <a:r>
            <a:rPr lang="en-US" dirty="0"/>
            <a:t>20</a:t>
          </a:r>
          <a:endParaRPr lang="en-ID" dirty="0"/>
        </a:p>
      </dgm:t>
    </dgm:pt>
    <dgm:pt modelId="{00B7EC5D-82D2-4FCC-9160-6E64C93207E5}" type="parTrans" cxnId="{CE378A07-EA24-46B4-B37D-64B7245BE0BE}">
      <dgm:prSet/>
      <dgm:spPr>
        <a:ln w="19050"/>
      </dgm:spPr>
      <dgm:t>
        <a:bodyPr/>
        <a:lstStyle/>
        <a:p>
          <a:endParaRPr lang="en-ID"/>
        </a:p>
      </dgm:t>
    </dgm:pt>
    <dgm:pt modelId="{FA805D64-364E-4F0E-875D-408BEC397AE4}" type="sibTrans" cxnId="{CE378A07-EA24-46B4-B37D-64B7245BE0BE}">
      <dgm:prSet/>
      <dgm:spPr/>
      <dgm:t>
        <a:bodyPr/>
        <a:lstStyle/>
        <a:p>
          <a:endParaRPr lang="en-ID"/>
        </a:p>
      </dgm:t>
    </dgm:pt>
    <dgm:pt modelId="{0E6C8CED-4136-4284-AE53-8DD8C7E335DF}" type="asst">
      <dgm:prSet phldrT="[Text]"/>
      <dgm:spPr/>
      <dgm:t>
        <a:bodyPr/>
        <a:lstStyle/>
        <a:p>
          <a:r>
            <a:rPr lang="en-US" dirty="0"/>
            <a:t>99</a:t>
          </a:r>
          <a:endParaRPr lang="en-ID" dirty="0"/>
        </a:p>
      </dgm:t>
    </dgm:pt>
    <dgm:pt modelId="{84F68974-C650-41AB-B63E-512A9EDA979B}" type="parTrans" cxnId="{0F553906-C886-4DFC-BFCA-80A2C95E852D}">
      <dgm:prSet/>
      <dgm:spPr>
        <a:ln w="19050"/>
      </dgm:spPr>
      <dgm:t>
        <a:bodyPr/>
        <a:lstStyle/>
        <a:p>
          <a:endParaRPr lang="en-ID"/>
        </a:p>
      </dgm:t>
    </dgm:pt>
    <dgm:pt modelId="{AA12D154-FCF8-4D8D-A3C2-1123ECCD2AFD}" type="sibTrans" cxnId="{0F553906-C886-4DFC-BFCA-80A2C95E852D}">
      <dgm:prSet/>
      <dgm:spPr/>
      <dgm:t>
        <a:bodyPr/>
        <a:lstStyle/>
        <a:p>
          <a:endParaRPr lang="en-ID"/>
        </a:p>
      </dgm:t>
    </dgm:pt>
    <dgm:pt modelId="{767A1A16-5F8B-44AB-ADF9-4FC18C66A581}" type="asst">
      <dgm:prSet phldrT="[Text]"/>
      <dgm:spPr/>
      <dgm:t>
        <a:bodyPr/>
        <a:lstStyle/>
        <a:p>
          <a:r>
            <a:rPr lang="en-US" dirty="0"/>
            <a:t>0</a:t>
          </a:r>
          <a:endParaRPr lang="en-ID" dirty="0"/>
        </a:p>
      </dgm:t>
    </dgm:pt>
    <dgm:pt modelId="{7A02EF32-B12E-4029-A1DE-85A72C793F01}" type="parTrans" cxnId="{C4B312B6-03BC-471A-936F-86DE20D10D13}">
      <dgm:prSet/>
      <dgm:spPr>
        <a:ln w="19050"/>
      </dgm:spPr>
      <dgm:t>
        <a:bodyPr/>
        <a:lstStyle/>
        <a:p>
          <a:endParaRPr lang="en-ID"/>
        </a:p>
      </dgm:t>
    </dgm:pt>
    <dgm:pt modelId="{00095A2D-CA04-4B01-81AF-1DE1364FA3E8}" type="sibTrans" cxnId="{C4B312B6-03BC-471A-936F-86DE20D10D13}">
      <dgm:prSet/>
      <dgm:spPr/>
      <dgm:t>
        <a:bodyPr/>
        <a:lstStyle/>
        <a:p>
          <a:endParaRPr lang="en-ID"/>
        </a:p>
      </dgm:t>
    </dgm:pt>
    <dgm:pt modelId="{89178FE2-4520-40C4-AB1F-F29BAD697DDF}" type="asst">
      <dgm:prSet phldrT="[Text]"/>
      <dgm:spPr/>
      <dgm:t>
        <a:bodyPr/>
        <a:lstStyle/>
        <a:p>
          <a:r>
            <a:rPr lang="en-US" dirty="0"/>
            <a:t>35</a:t>
          </a:r>
          <a:endParaRPr lang="en-ID" dirty="0"/>
        </a:p>
      </dgm:t>
    </dgm:pt>
    <dgm:pt modelId="{19028FD5-28C1-4A34-8C1F-5A49097F7BD5}" type="parTrans" cxnId="{B0940138-6E1C-43FD-865C-295F13317EDE}">
      <dgm:prSet/>
      <dgm:spPr>
        <a:ln w="19050"/>
      </dgm:spPr>
      <dgm:t>
        <a:bodyPr/>
        <a:lstStyle/>
        <a:p>
          <a:endParaRPr lang="en-ID"/>
        </a:p>
      </dgm:t>
    </dgm:pt>
    <dgm:pt modelId="{A566255C-667D-4666-9C09-150D9623D1B3}" type="sibTrans" cxnId="{B0940138-6E1C-43FD-865C-295F13317EDE}">
      <dgm:prSet/>
      <dgm:spPr/>
      <dgm:t>
        <a:bodyPr/>
        <a:lstStyle/>
        <a:p>
          <a:endParaRPr lang="en-ID"/>
        </a:p>
      </dgm:t>
    </dgm:pt>
    <dgm:pt modelId="{FFD955DF-64D7-4B20-9FA5-5D86C936D2B0}" type="asst">
      <dgm:prSet phldrT="[Text]"/>
      <dgm:spPr/>
      <dgm:t>
        <a:bodyPr/>
        <a:lstStyle/>
        <a:p>
          <a:r>
            <a:rPr lang="en-US" dirty="0"/>
            <a:t>45</a:t>
          </a:r>
          <a:endParaRPr lang="en-ID" dirty="0"/>
        </a:p>
      </dgm:t>
    </dgm:pt>
    <dgm:pt modelId="{D11C0BDF-0ED9-422E-B71D-8AA2867987DF}" type="parTrans" cxnId="{846A5F8D-D83F-4FC1-865E-195143B6F8EB}">
      <dgm:prSet/>
      <dgm:spPr>
        <a:ln w="19050"/>
      </dgm:spPr>
      <dgm:t>
        <a:bodyPr/>
        <a:lstStyle/>
        <a:p>
          <a:endParaRPr lang="en-ID"/>
        </a:p>
      </dgm:t>
    </dgm:pt>
    <dgm:pt modelId="{C93FF21E-DD88-4387-A299-A9D377DF3707}" type="sibTrans" cxnId="{846A5F8D-D83F-4FC1-865E-195143B6F8EB}">
      <dgm:prSet/>
      <dgm:spPr/>
      <dgm:t>
        <a:bodyPr/>
        <a:lstStyle/>
        <a:p>
          <a:endParaRPr lang="en-ID"/>
        </a:p>
      </dgm:t>
    </dgm:pt>
    <dgm:pt modelId="{5515248F-DD42-4D60-9A18-66D04BB18FC7}" type="asst">
      <dgm:prSet phldrT="[Text]"/>
      <dgm:spPr/>
      <dgm:t>
        <a:bodyPr/>
        <a:lstStyle/>
        <a:p>
          <a:r>
            <a:rPr lang="en-US" dirty="0"/>
            <a:t>46</a:t>
          </a:r>
          <a:endParaRPr lang="en-ID" dirty="0"/>
        </a:p>
      </dgm:t>
    </dgm:pt>
    <dgm:pt modelId="{0069D75A-F219-4402-A906-09FC4D4F7896}" type="parTrans" cxnId="{94A108F1-5268-4253-A1B6-841A954C2B22}">
      <dgm:prSet/>
      <dgm:spPr>
        <a:ln w="19050"/>
      </dgm:spPr>
      <dgm:t>
        <a:bodyPr/>
        <a:lstStyle/>
        <a:p>
          <a:endParaRPr lang="en-ID"/>
        </a:p>
      </dgm:t>
    </dgm:pt>
    <dgm:pt modelId="{D815EE41-C9FF-430F-AC8A-755140FE3DF8}" type="sibTrans" cxnId="{94A108F1-5268-4253-A1B6-841A954C2B22}">
      <dgm:prSet/>
      <dgm:spPr/>
      <dgm:t>
        <a:bodyPr/>
        <a:lstStyle/>
        <a:p>
          <a:endParaRPr lang="en-ID"/>
        </a:p>
      </dgm:t>
    </dgm:pt>
    <dgm:pt modelId="{3AC3EF56-D2E2-4D2B-8F02-2B0970B99142}" type="pres">
      <dgm:prSet presAssocID="{9C1CCFF8-9D76-4AC3-BBA8-04A01F2AD16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C94430-168B-4A94-8560-D3726E373A2A}" type="pres">
      <dgm:prSet presAssocID="{CC01400B-C347-421E-B928-743A4FA52747}" presName="hierRoot1" presStyleCnt="0">
        <dgm:presLayoutVars>
          <dgm:hierBranch val="init"/>
        </dgm:presLayoutVars>
      </dgm:prSet>
      <dgm:spPr/>
    </dgm:pt>
    <dgm:pt modelId="{DF9652AD-D4E7-40C8-8D2D-5D4AC3037D2D}" type="pres">
      <dgm:prSet presAssocID="{CC01400B-C347-421E-B928-743A4FA52747}" presName="rootComposite1" presStyleCnt="0"/>
      <dgm:spPr/>
    </dgm:pt>
    <dgm:pt modelId="{15596A26-18C7-4DD6-B410-7A9D6434A9B8}" type="pres">
      <dgm:prSet presAssocID="{CC01400B-C347-421E-B928-743A4FA52747}" presName="rootText1" presStyleLbl="alignAcc1" presStyleIdx="0" presStyleCnt="0" custLinFactNeighborX="29717">
        <dgm:presLayoutVars>
          <dgm:chPref val="3"/>
        </dgm:presLayoutVars>
      </dgm:prSet>
      <dgm:spPr/>
    </dgm:pt>
    <dgm:pt modelId="{8E5DADEF-082B-4365-A921-5E6ED68A1425}" type="pres">
      <dgm:prSet presAssocID="{CC01400B-C347-421E-B928-743A4FA52747}" presName="topArc1" presStyleLbl="parChTrans1D1" presStyleIdx="0" presStyleCnt="16"/>
      <dgm:spPr>
        <a:ln w="19050"/>
      </dgm:spPr>
    </dgm:pt>
    <dgm:pt modelId="{79BCC690-2418-477D-9048-0635916C7CC9}" type="pres">
      <dgm:prSet presAssocID="{CC01400B-C347-421E-B928-743A4FA52747}" presName="bottomArc1" presStyleLbl="parChTrans1D1" presStyleIdx="1" presStyleCnt="16"/>
      <dgm:spPr>
        <a:ln w="19050"/>
      </dgm:spPr>
    </dgm:pt>
    <dgm:pt modelId="{66157E39-A5F3-4B49-B11C-AFDEC8EF5D5F}" type="pres">
      <dgm:prSet presAssocID="{CC01400B-C347-421E-B928-743A4FA52747}" presName="topConnNode1" presStyleLbl="node1" presStyleIdx="0" presStyleCnt="0"/>
      <dgm:spPr/>
    </dgm:pt>
    <dgm:pt modelId="{E3CE2B76-728C-476C-AF17-A30AF82F9A4F}" type="pres">
      <dgm:prSet presAssocID="{CC01400B-C347-421E-B928-743A4FA52747}" presName="hierChild2" presStyleCnt="0"/>
      <dgm:spPr/>
    </dgm:pt>
    <dgm:pt modelId="{F8C23BB1-134D-4F91-A7DA-9B7069E5B246}" type="pres">
      <dgm:prSet presAssocID="{CC01400B-C347-421E-B928-743A4FA52747}" presName="hierChild3" presStyleCnt="0"/>
      <dgm:spPr/>
    </dgm:pt>
    <dgm:pt modelId="{3CA09B14-8174-48C9-A695-B2AC7D7A3819}" type="pres">
      <dgm:prSet presAssocID="{2286044F-C406-4354-A384-E68CACA3459D}" presName="Name101" presStyleLbl="parChTrans1D2" presStyleIdx="0" presStyleCnt="2"/>
      <dgm:spPr/>
    </dgm:pt>
    <dgm:pt modelId="{CA43D46F-7ED0-411D-9360-9157073D075F}" type="pres">
      <dgm:prSet presAssocID="{87DC2B68-D019-4AE4-AEA4-27ABACC4EF49}" presName="hierRoot3" presStyleCnt="0">
        <dgm:presLayoutVars>
          <dgm:hierBranch val="init"/>
        </dgm:presLayoutVars>
      </dgm:prSet>
      <dgm:spPr/>
    </dgm:pt>
    <dgm:pt modelId="{C3259FE4-C78D-4F8A-B446-EC700F13812F}" type="pres">
      <dgm:prSet presAssocID="{87DC2B68-D019-4AE4-AEA4-27ABACC4EF49}" presName="rootComposite3" presStyleCnt="0"/>
      <dgm:spPr/>
    </dgm:pt>
    <dgm:pt modelId="{4BCF6C6C-0A62-4773-A729-FF91C064F5A5}" type="pres">
      <dgm:prSet presAssocID="{87DC2B68-D019-4AE4-AEA4-27ABACC4EF49}" presName="rootText3" presStyleLbl="alignAcc1" presStyleIdx="0" presStyleCnt="0" custLinFactNeighborX="25330">
        <dgm:presLayoutVars>
          <dgm:chPref val="3"/>
        </dgm:presLayoutVars>
      </dgm:prSet>
      <dgm:spPr/>
    </dgm:pt>
    <dgm:pt modelId="{4090FB11-9817-4052-B45F-60952884D97A}" type="pres">
      <dgm:prSet presAssocID="{87DC2B68-D019-4AE4-AEA4-27ABACC4EF49}" presName="topArc3" presStyleLbl="parChTrans1D1" presStyleIdx="2" presStyleCnt="16"/>
      <dgm:spPr>
        <a:ln w="19050"/>
      </dgm:spPr>
    </dgm:pt>
    <dgm:pt modelId="{B175FD0E-030F-4196-A765-F4EE50984521}" type="pres">
      <dgm:prSet presAssocID="{87DC2B68-D019-4AE4-AEA4-27ABACC4EF49}" presName="bottomArc3" presStyleLbl="parChTrans1D1" presStyleIdx="3" presStyleCnt="16"/>
      <dgm:spPr>
        <a:ln w="19050"/>
      </dgm:spPr>
    </dgm:pt>
    <dgm:pt modelId="{F4EF11EA-E76B-43F7-9935-CEA327FC99FA}" type="pres">
      <dgm:prSet presAssocID="{87DC2B68-D019-4AE4-AEA4-27ABACC4EF49}" presName="topConnNode3" presStyleLbl="asst1" presStyleIdx="0" presStyleCnt="0"/>
      <dgm:spPr/>
    </dgm:pt>
    <dgm:pt modelId="{ADE53696-1050-4A6A-808D-07C1C6959D7C}" type="pres">
      <dgm:prSet presAssocID="{87DC2B68-D019-4AE4-AEA4-27ABACC4EF49}" presName="hierChild6" presStyleCnt="0"/>
      <dgm:spPr/>
    </dgm:pt>
    <dgm:pt modelId="{22CDC88D-8430-479B-85DA-8CF2F7F22A58}" type="pres">
      <dgm:prSet presAssocID="{87DC2B68-D019-4AE4-AEA4-27ABACC4EF49}" presName="hierChild7" presStyleCnt="0"/>
      <dgm:spPr/>
    </dgm:pt>
    <dgm:pt modelId="{525D74AC-E726-47B4-A91D-9171F64F8A4E}" type="pres">
      <dgm:prSet presAssocID="{7A02EF32-B12E-4029-A1DE-85A72C793F01}" presName="Name101" presStyleLbl="parChTrans1D3" presStyleIdx="0" presStyleCnt="3"/>
      <dgm:spPr/>
    </dgm:pt>
    <dgm:pt modelId="{EE278F7F-65C2-4D04-A0E2-FA6F1D4DC6CC}" type="pres">
      <dgm:prSet presAssocID="{767A1A16-5F8B-44AB-ADF9-4FC18C66A581}" presName="hierRoot3" presStyleCnt="0">
        <dgm:presLayoutVars>
          <dgm:hierBranch val="init"/>
        </dgm:presLayoutVars>
      </dgm:prSet>
      <dgm:spPr/>
    </dgm:pt>
    <dgm:pt modelId="{FAFFEB3F-EBCD-4080-BEB8-EB0A900F1B45}" type="pres">
      <dgm:prSet presAssocID="{767A1A16-5F8B-44AB-ADF9-4FC18C66A581}" presName="rootComposite3" presStyleCnt="0"/>
      <dgm:spPr/>
    </dgm:pt>
    <dgm:pt modelId="{BFC9245B-E862-472E-9255-660858C96267}" type="pres">
      <dgm:prSet presAssocID="{767A1A16-5F8B-44AB-ADF9-4FC18C66A581}" presName="rootText3" presStyleLbl="alignAcc1" presStyleIdx="0" presStyleCnt="0" custLinFactNeighborX="25330">
        <dgm:presLayoutVars>
          <dgm:chPref val="3"/>
        </dgm:presLayoutVars>
      </dgm:prSet>
      <dgm:spPr/>
    </dgm:pt>
    <dgm:pt modelId="{4F9587DB-171A-4C45-9D17-1DC529517E56}" type="pres">
      <dgm:prSet presAssocID="{767A1A16-5F8B-44AB-ADF9-4FC18C66A581}" presName="topArc3" presStyleLbl="parChTrans1D1" presStyleIdx="4" presStyleCnt="16"/>
      <dgm:spPr>
        <a:ln w="19050"/>
      </dgm:spPr>
    </dgm:pt>
    <dgm:pt modelId="{C6428F18-7FCA-404E-9AFF-61DB245F9A70}" type="pres">
      <dgm:prSet presAssocID="{767A1A16-5F8B-44AB-ADF9-4FC18C66A581}" presName="bottomArc3" presStyleLbl="parChTrans1D1" presStyleIdx="5" presStyleCnt="16"/>
      <dgm:spPr>
        <a:ln w="19050"/>
      </dgm:spPr>
    </dgm:pt>
    <dgm:pt modelId="{1165E4CB-A328-4482-B204-04820C139F79}" type="pres">
      <dgm:prSet presAssocID="{767A1A16-5F8B-44AB-ADF9-4FC18C66A581}" presName="topConnNode3" presStyleLbl="asst1" presStyleIdx="0" presStyleCnt="0"/>
      <dgm:spPr/>
    </dgm:pt>
    <dgm:pt modelId="{5F17D822-EFA6-4A4D-BD11-45B3B9581ECF}" type="pres">
      <dgm:prSet presAssocID="{767A1A16-5F8B-44AB-ADF9-4FC18C66A581}" presName="hierChild6" presStyleCnt="0"/>
      <dgm:spPr/>
    </dgm:pt>
    <dgm:pt modelId="{5CE5CC04-E7AB-4E1E-8688-0A8CC0257BEB}" type="pres">
      <dgm:prSet presAssocID="{767A1A16-5F8B-44AB-ADF9-4FC18C66A581}" presName="hierChild7" presStyleCnt="0"/>
      <dgm:spPr/>
    </dgm:pt>
    <dgm:pt modelId="{436FB0D6-8099-467D-866B-B384EE9302AB}" type="pres">
      <dgm:prSet presAssocID="{00B7EC5D-82D2-4FCC-9160-6E64C93207E5}" presName="Name101" presStyleLbl="parChTrans1D3" presStyleIdx="1" presStyleCnt="3"/>
      <dgm:spPr/>
    </dgm:pt>
    <dgm:pt modelId="{2DCF5D50-EF38-4290-8AFC-F3E89851B577}" type="pres">
      <dgm:prSet presAssocID="{7BD5AFA7-EC7D-40C4-BD5F-934B704076AC}" presName="hierRoot3" presStyleCnt="0">
        <dgm:presLayoutVars>
          <dgm:hierBranch val="init"/>
        </dgm:presLayoutVars>
      </dgm:prSet>
      <dgm:spPr/>
    </dgm:pt>
    <dgm:pt modelId="{05116255-A0A9-4815-9B05-48A26686EB26}" type="pres">
      <dgm:prSet presAssocID="{7BD5AFA7-EC7D-40C4-BD5F-934B704076AC}" presName="rootComposite3" presStyleCnt="0"/>
      <dgm:spPr/>
    </dgm:pt>
    <dgm:pt modelId="{1499258C-9BF6-410D-B403-1BF44C4C84A1}" type="pres">
      <dgm:prSet presAssocID="{7BD5AFA7-EC7D-40C4-BD5F-934B704076AC}" presName="rootText3" presStyleLbl="alignAcc1" presStyleIdx="0" presStyleCnt="0" custLinFactNeighborX="25330">
        <dgm:presLayoutVars>
          <dgm:chPref val="3"/>
        </dgm:presLayoutVars>
      </dgm:prSet>
      <dgm:spPr/>
    </dgm:pt>
    <dgm:pt modelId="{C2DA1B37-38BF-436F-9613-E5047D8D6BA3}" type="pres">
      <dgm:prSet presAssocID="{7BD5AFA7-EC7D-40C4-BD5F-934B704076AC}" presName="topArc3" presStyleLbl="parChTrans1D1" presStyleIdx="6" presStyleCnt="16"/>
      <dgm:spPr>
        <a:ln w="19050"/>
      </dgm:spPr>
    </dgm:pt>
    <dgm:pt modelId="{9A5E5B6C-2281-45F4-B3AA-38F0BB9ECBF5}" type="pres">
      <dgm:prSet presAssocID="{7BD5AFA7-EC7D-40C4-BD5F-934B704076AC}" presName="bottomArc3" presStyleLbl="parChTrans1D1" presStyleIdx="7" presStyleCnt="16"/>
      <dgm:spPr>
        <a:ln w="19050"/>
      </dgm:spPr>
    </dgm:pt>
    <dgm:pt modelId="{1E9B684E-91B7-4240-8642-C901510F3F5C}" type="pres">
      <dgm:prSet presAssocID="{7BD5AFA7-EC7D-40C4-BD5F-934B704076AC}" presName="topConnNode3" presStyleLbl="asst1" presStyleIdx="0" presStyleCnt="0"/>
      <dgm:spPr/>
    </dgm:pt>
    <dgm:pt modelId="{A125E1DA-D276-4C29-A92D-6215F2AD3B78}" type="pres">
      <dgm:prSet presAssocID="{7BD5AFA7-EC7D-40C4-BD5F-934B704076AC}" presName="hierChild6" presStyleCnt="0"/>
      <dgm:spPr/>
    </dgm:pt>
    <dgm:pt modelId="{4BED2BED-9DEF-455F-AEA8-0BE3B86874A2}" type="pres">
      <dgm:prSet presAssocID="{7BD5AFA7-EC7D-40C4-BD5F-934B704076AC}" presName="hierChild7" presStyleCnt="0"/>
      <dgm:spPr/>
    </dgm:pt>
    <dgm:pt modelId="{313B701C-21BF-4AE6-934D-13BDD819FC57}" type="pres">
      <dgm:prSet presAssocID="{84F68974-C650-41AB-B63E-512A9EDA979B}" presName="Name101" presStyleLbl="parChTrans1D2" presStyleIdx="1" presStyleCnt="2"/>
      <dgm:spPr/>
    </dgm:pt>
    <dgm:pt modelId="{8B39D11A-83F0-4D46-880C-B6E9903F762A}" type="pres">
      <dgm:prSet presAssocID="{0E6C8CED-4136-4284-AE53-8DD8C7E335DF}" presName="hierRoot3" presStyleCnt="0">
        <dgm:presLayoutVars>
          <dgm:hierBranch val="init"/>
        </dgm:presLayoutVars>
      </dgm:prSet>
      <dgm:spPr/>
    </dgm:pt>
    <dgm:pt modelId="{177D3354-5151-45D7-97EC-90D47B7B50FA}" type="pres">
      <dgm:prSet presAssocID="{0E6C8CED-4136-4284-AE53-8DD8C7E335DF}" presName="rootComposite3" presStyleCnt="0"/>
      <dgm:spPr/>
    </dgm:pt>
    <dgm:pt modelId="{DA7795B7-2D12-46C1-B836-0E71B3165E38}" type="pres">
      <dgm:prSet presAssocID="{0E6C8CED-4136-4284-AE53-8DD8C7E335DF}" presName="rootText3" presStyleLbl="alignAcc1" presStyleIdx="0" presStyleCnt="0" custLinFactNeighborX="-47501">
        <dgm:presLayoutVars>
          <dgm:chPref val="3"/>
        </dgm:presLayoutVars>
      </dgm:prSet>
      <dgm:spPr/>
    </dgm:pt>
    <dgm:pt modelId="{C6479A63-081E-4C0D-9729-31BFAEEAFC82}" type="pres">
      <dgm:prSet presAssocID="{0E6C8CED-4136-4284-AE53-8DD8C7E335DF}" presName="topArc3" presStyleLbl="parChTrans1D1" presStyleIdx="8" presStyleCnt="16"/>
      <dgm:spPr>
        <a:ln w="19050"/>
      </dgm:spPr>
    </dgm:pt>
    <dgm:pt modelId="{5CA5C50F-B9AE-4AFD-8925-833AA8B1CF8F}" type="pres">
      <dgm:prSet presAssocID="{0E6C8CED-4136-4284-AE53-8DD8C7E335DF}" presName="bottomArc3" presStyleLbl="parChTrans1D1" presStyleIdx="9" presStyleCnt="16"/>
      <dgm:spPr>
        <a:ln w="19050"/>
      </dgm:spPr>
    </dgm:pt>
    <dgm:pt modelId="{B5B4D7E6-D213-4B8B-8616-070341812D36}" type="pres">
      <dgm:prSet presAssocID="{0E6C8CED-4136-4284-AE53-8DD8C7E335DF}" presName="topConnNode3" presStyleLbl="asst1" presStyleIdx="0" presStyleCnt="0"/>
      <dgm:spPr/>
    </dgm:pt>
    <dgm:pt modelId="{6A419712-B9A2-41BC-B6B2-23E38064B113}" type="pres">
      <dgm:prSet presAssocID="{0E6C8CED-4136-4284-AE53-8DD8C7E335DF}" presName="hierChild6" presStyleCnt="0"/>
      <dgm:spPr/>
    </dgm:pt>
    <dgm:pt modelId="{6AAABBC4-12C2-4CB3-9F1A-8FFA3E233F10}" type="pres">
      <dgm:prSet presAssocID="{0E6C8CED-4136-4284-AE53-8DD8C7E335DF}" presName="hierChild7" presStyleCnt="0"/>
      <dgm:spPr/>
    </dgm:pt>
    <dgm:pt modelId="{F84F8633-24A4-4298-BEEF-6445B947BF53}" type="pres">
      <dgm:prSet presAssocID="{19028FD5-28C1-4A34-8C1F-5A49097F7BD5}" presName="Name101" presStyleLbl="parChTrans1D3" presStyleIdx="2" presStyleCnt="3"/>
      <dgm:spPr/>
    </dgm:pt>
    <dgm:pt modelId="{F6115595-3C6F-4B7C-9D5A-BCF3AD87F058}" type="pres">
      <dgm:prSet presAssocID="{89178FE2-4520-40C4-AB1F-F29BAD697DDF}" presName="hierRoot3" presStyleCnt="0">
        <dgm:presLayoutVars>
          <dgm:hierBranch val="init"/>
        </dgm:presLayoutVars>
      </dgm:prSet>
      <dgm:spPr/>
    </dgm:pt>
    <dgm:pt modelId="{377016F1-A2CB-4311-BAE0-D5F350EA7EC7}" type="pres">
      <dgm:prSet presAssocID="{89178FE2-4520-40C4-AB1F-F29BAD697DDF}" presName="rootComposite3" presStyleCnt="0"/>
      <dgm:spPr/>
    </dgm:pt>
    <dgm:pt modelId="{6A18EC68-EE7A-4800-9492-C9CE2B32FEEC}" type="pres">
      <dgm:prSet presAssocID="{89178FE2-4520-40C4-AB1F-F29BAD697DDF}" presName="rootText3" presStyleLbl="alignAcc1" presStyleIdx="0" presStyleCnt="0" custLinFactNeighborX="-99045" custLinFactNeighborY="3202">
        <dgm:presLayoutVars>
          <dgm:chPref val="3"/>
        </dgm:presLayoutVars>
      </dgm:prSet>
      <dgm:spPr/>
    </dgm:pt>
    <dgm:pt modelId="{19496366-2745-4AE5-BB7E-2A6D6186ACC3}" type="pres">
      <dgm:prSet presAssocID="{89178FE2-4520-40C4-AB1F-F29BAD697DDF}" presName="topArc3" presStyleLbl="parChTrans1D1" presStyleIdx="10" presStyleCnt="16"/>
      <dgm:spPr>
        <a:ln w="19050"/>
      </dgm:spPr>
    </dgm:pt>
    <dgm:pt modelId="{694A3602-6024-43D6-966E-616F20C6559F}" type="pres">
      <dgm:prSet presAssocID="{89178FE2-4520-40C4-AB1F-F29BAD697DDF}" presName="bottomArc3" presStyleLbl="parChTrans1D1" presStyleIdx="11" presStyleCnt="16"/>
      <dgm:spPr>
        <a:ln w="19050"/>
      </dgm:spPr>
    </dgm:pt>
    <dgm:pt modelId="{6BD2284F-E206-419C-99AB-D16DEF4CF4B1}" type="pres">
      <dgm:prSet presAssocID="{89178FE2-4520-40C4-AB1F-F29BAD697DDF}" presName="topConnNode3" presStyleLbl="asst1" presStyleIdx="0" presStyleCnt="0"/>
      <dgm:spPr/>
    </dgm:pt>
    <dgm:pt modelId="{B6378738-8369-4839-BF10-B0A0BC7F882A}" type="pres">
      <dgm:prSet presAssocID="{89178FE2-4520-40C4-AB1F-F29BAD697DDF}" presName="hierChild6" presStyleCnt="0"/>
      <dgm:spPr/>
    </dgm:pt>
    <dgm:pt modelId="{B9ADFB04-41E2-430B-95D8-C061B3CC20DD}" type="pres">
      <dgm:prSet presAssocID="{89178FE2-4520-40C4-AB1F-F29BAD697DDF}" presName="hierChild7" presStyleCnt="0"/>
      <dgm:spPr/>
    </dgm:pt>
    <dgm:pt modelId="{14D87E0E-7224-4D87-80D3-8C537910DFF6}" type="pres">
      <dgm:prSet presAssocID="{0069D75A-F219-4402-A906-09FC4D4F7896}" presName="Name101" presStyleLbl="parChTrans1D4" presStyleIdx="0" presStyleCnt="2"/>
      <dgm:spPr/>
    </dgm:pt>
    <dgm:pt modelId="{AA863DBC-D678-459C-8C49-BA0B8053B649}" type="pres">
      <dgm:prSet presAssocID="{5515248F-DD42-4D60-9A18-66D04BB18FC7}" presName="hierRoot3" presStyleCnt="0">
        <dgm:presLayoutVars>
          <dgm:hierBranch val="init"/>
        </dgm:presLayoutVars>
      </dgm:prSet>
      <dgm:spPr/>
    </dgm:pt>
    <dgm:pt modelId="{4FA77739-580B-4877-A059-87286253B530}" type="pres">
      <dgm:prSet presAssocID="{5515248F-DD42-4D60-9A18-66D04BB18FC7}" presName="rootComposite3" presStyleCnt="0"/>
      <dgm:spPr/>
    </dgm:pt>
    <dgm:pt modelId="{D5A230A8-ADB7-4FFF-AE89-222E90CBEFE3}" type="pres">
      <dgm:prSet presAssocID="{5515248F-DD42-4D60-9A18-66D04BB18FC7}" presName="rootText3" presStyleLbl="alignAcc1" presStyleIdx="0" presStyleCnt="0" custLinFactNeighborX="21869" custLinFactNeighborY="12808">
        <dgm:presLayoutVars>
          <dgm:chPref val="3"/>
        </dgm:presLayoutVars>
      </dgm:prSet>
      <dgm:spPr/>
    </dgm:pt>
    <dgm:pt modelId="{8DB83192-6471-4D71-A72D-8FF9488DB4A0}" type="pres">
      <dgm:prSet presAssocID="{5515248F-DD42-4D60-9A18-66D04BB18FC7}" presName="topArc3" presStyleLbl="parChTrans1D1" presStyleIdx="12" presStyleCnt="16"/>
      <dgm:spPr>
        <a:ln w="19050"/>
      </dgm:spPr>
    </dgm:pt>
    <dgm:pt modelId="{D0061468-8C63-43D1-8342-4BB2BBA7691A}" type="pres">
      <dgm:prSet presAssocID="{5515248F-DD42-4D60-9A18-66D04BB18FC7}" presName="bottomArc3" presStyleLbl="parChTrans1D1" presStyleIdx="13" presStyleCnt="16"/>
      <dgm:spPr>
        <a:ln w="19050"/>
      </dgm:spPr>
    </dgm:pt>
    <dgm:pt modelId="{02AD15E7-FE5D-42B6-8FF3-6F7C60E53FAB}" type="pres">
      <dgm:prSet presAssocID="{5515248F-DD42-4D60-9A18-66D04BB18FC7}" presName="topConnNode3" presStyleLbl="asst1" presStyleIdx="0" presStyleCnt="0"/>
      <dgm:spPr/>
    </dgm:pt>
    <dgm:pt modelId="{90ECDD66-93B1-4AD6-A651-809C6FD4C8A4}" type="pres">
      <dgm:prSet presAssocID="{5515248F-DD42-4D60-9A18-66D04BB18FC7}" presName="hierChild6" presStyleCnt="0"/>
      <dgm:spPr/>
    </dgm:pt>
    <dgm:pt modelId="{C6921F4D-ADCC-498B-B3B9-1494D09A936C}" type="pres">
      <dgm:prSet presAssocID="{5515248F-DD42-4D60-9A18-66D04BB18FC7}" presName="hierChild7" presStyleCnt="0"/>
      <dgm:spPr/>
    </dgm:pt>
    <dgm:pt modelId="{068B2BA5-4BD6-4257-9AAD-6A361ACD3D75}" type="pres">
      <dgm:prSet presAssocID="{D11C0BDF-0ED9-422E-B71D-8AA2867987DF}" presName="Name101" presStyleLbl="parChTrans1D4" presStyleIdx="1" presStyleCnt="2"/>
      <dgm:spPr/>
    </dgm:pt>
    <dgm:pt modelId="{61044975-4009-49FE-8851-1955EE5976D6}" type="pres">
      <dgm:prSet presAssocID="{FFD955DF-64D7-4B20-9FA5-5D86C936D2B0}" presName="hierRoot3" presStyleCnt="0">
        <dgm:presLayoutVars>
          <dgm:hierBranch val="init"/>
        </dgm:presLayoutVars>
      </dgm:prSet>
      <dgm:spPr/>
    </dgm:pt>
    <dgm:pt modelId="{F9EA2A46-6DC4-4699-9B28-8EF8BFFD25A8}" type="pres">
      <dgm:prSet presAssocID="{FFD955DF-64D7-4B20-9FA5-5D86C936D2B0}" presName="rootComposite3" presStyleCnt="0"/>
      <dgm:spPr/>
    </dgm:pt>
    <dgm:pt modelId="{C0ECC7EB-6D21-4E88-AEA0-BC6064F85C27}" type="pres">
      <dgm:prSet presAssocID="{FFD955DF-64D7-4B20-9FA5-5D86C936D2B0}" presName="rootText3" presStyleLbl="alignAcc1" presStyleIdx="0" presStyleCnt="0" custLinFactNeighborX="41692" custLinFactNeighborY="9606">
        <dgm:presLayoutVars>
          <dgm:chPref val="3"/>
        </dgm:presLayoutVars>
      </dgm:prSet>
      <dgm:spPr/>
    </dgm:pt>
    <dgm:pt modelId="{F3BEAAE6-2877-46D1-A881-D45A5EB725CD}" type="pres">
      <dgm:prSet presAssocID="{FFD955DF-64D7-4B20-9FA5-5D86C936D2B0}" presName="topArc3" presStyleLbl="parChTrans1D1" presStyleIdx="14" presStyleCnt="16"/>
      <dgm:spPr>
        <a:ln w="19050"/>
      </dgm:spPr>
    </dgm:pt>
    <dgm:pt modelId="{9A26B8EF-91B7-426F-89C9-6762767C69FE}" type="pres">
      <dgm:prSet presAssocID="{FFD955DF-64D7-4B20-9FA5-5D86C936D2B0}" presName="bottomArc3" presStyleLbl="parChTrans1D1" presStyleIdx="15" presStyleCnt="16"/>
      <dgm:spPr>
        <a:ln w="19050"/>
      </dgm:spPr>
    </dgm:pt>
    <dgm:pt modelId="{C984CC20-6367-4506-A05E-43491BD37E9B}" type="pres">
      <dgm:prSet presAssocID="{FFD955DF-64D7-4B20-9FA5-5D86C936D2B0}" presName="topConnNode3" presStyleLbl="asst1" presStyleIdx="0" presStyleCnt="0"/>
      <dgm:spPr/>
    </dgm:pt>
    <dgm:pt modelId="{31D93887-4C0D-44E4-B15A-A499FC73591A}" type="pres">
      <dgm:prSet presAssocID="{FFD955DF-64D7-4B20-9FA5-5D86C936D2B0}" presName="hierChild6" presStyleCnt="0"/>
      <dgm:spPr/>
    </dgm:pt>
    <dgm:pt modelId="{5C46999F-08EC-46FD-B71F-77D9F3040A78}" type="pres">
      <dgm:prSet presAssocID="{FFD955DF-64D7-4B20-9FA5-5D86C936D2B0}" presName="hierChild7" presStyleCnt="0"/>
      <dgm:spPr/>
    </dgm:pt>
  </dgm:ptLst>
  <dgm:cxnLst>
    <dgm:cxn modelId="{0F553906-C886-4DFC-BFCA-80A2C95E852D}" srcId="{CC01400B-C347-421E-B928-743A4FA52747}" destId="{0E6C8CED-4136-4284-AE53-8DD8C7E335DF}" srcOrd="1" destOrd="0" parTransId="{84F68974-C650-41AB-B63E-512A9EDA979B}" sibTransId="{AA12D154-FCF8-4D8D-A3C2-1123ECCD2AFD}"/>
    <dgm:cxn modelId="{CE378A07-EA24-46B4-B37D-64B7245BE0BE}" srcId="{87DC2B68-D019-4AE4-AEA4-27ABACC4EF49}" destId="{7BD5AFA7-EC7D-40C4-BD5F-934B704076AC}" srcOrd="1" destOrd="0" parTransId="{00B7EC5D-82D2-4FCC-9160-6E64C93207E5}" sibTransId="{FA805D64-364E-4F0E-875D-408BEC397AE4}"/>
    <dgm:cxn modelId="{FA32CB11-6747-4ACD-9B49-7EF15F8BD23C}" type="presOf" srcId="{0E6C8CED-4136-4284-AE53-8DD8C7E335DF}" destId="{DA7795B7-2D12-46C1-B836-0E71B3165E38}" srcOrd="0" destOrd="0" presId="urn:microsoft.com/office/officeart/2008/layout/HalfCircleOrganizationChart"/>
    <dgm:cxn modelId="{D9171A29-AC07-443C-9325-267B5F85E575}" type="presOf" srcId="{7A02EF32-B12E-4029-A1DE-85A72C793F01}" destId="{525D74AC-E726-47B4-A91D-9171F64F8A4E}" srcOrd="0" destOrd="0" presId="urn:microsoft.com/office/officeart/2008/layout/HalfCircleOrganizationChart"/>
    <dgm:cxn modelId="{F98AA129-DB30-4246-9F50-FED12982DC57}" type="presOf" srcId="{0E6C8CED-4136-4284-AE53-8DD8C7E335DF}" destId="{B5B4D7E6-D213-4B8B-8616-070341812D36}" srcOrd="1" destOrd="0" presId="urn:microsoft.com/office/officeart/2008/layout/HalfCircleOrganizationChart"/>
    <dgm:cxn modelId="{70EC3F33-18F5-4495-8043-4334D953C421}" type="presOf" srcId="{2286044F-C406-4354-A384-E68CACA3459D}" destId="{3CA09B14-8174-48C9-A695-B2AC7D7A3819}" srcOrd="0" destOrd="0" presId="urn:microsoft.com/office/officeart/2008/layout/HalfCircleOrganizationChart"/>
    <dgm:cxn modelId="{B0940138-6E1C-43FD-865C-295F13317EDE}" srcId="{0E6C8CED-4136-4284-AE53-8DD8C7E335DF}" destId="{89178FE2-4520-40C4-AB1F-F29BAD697DDF}" srcOrd="0" destOrd="0" parTransId="{19028FD5-28C1-4A34-8C1F-5A49097F7BD5}" sibTransId="{A566255C-667D-4666-9C09-150D9623D1B3}"/>
    <dgm:cxn modelId="{5FABF95D-9357-459B-9469-036CEC2AC990}" type="presOf" srcId="{767A1A16-5F8B-44AB-ADF9-4FC18C66A581}" destId="{BFC9245B-E862-472E-9255-660858C96267}" srcOrd="0" destOrd="0" presId="urn:microsoft.com/office/officeart/2008/layout/HalfCircleOrganizationChart"/>
    <dgm:cxn modelId="{8A1F6E65-D7BC-4E06-8AD6-2A7A6283802D}" type="presOf" srcId="{5515248F-DD42-4D60-9A18-66D04BB18FC7}" destId="{02AD15E7-FE5D-42B6-8FF3-6F7C60E53FAB}" srcOrd="1" destOrd="0" presId="urn:microsoft.com/office/officeart/2008/layout/HalfCircleOrganizationChart"/>
    <dgm:cxn modelId="{15420668-712A-44D3-9231-F70EF21593DA}" type="presOf" srcId="{00B7EC5D-82D2-4FCC-9160-6E64C93207E5}" destId="{436FB0D6-8099-467D-866B-B384EE9302AB}" srcOrd="0" destOrd="0" presId="urn:microsoft.com/office/officeart/2008/layout/HalfCircleOrganizationChart"/>
    <dgm:cxn modelId="{8579784B-AD72-4303-A842-35DFB0A12B83}" type="presOf" srcId="{D11C0BDF-0ED9-422E-B71D-8AA2867987DF}" destId="{068B2BA5-4BD6-4257-9AAD-6A361ACD3D75}" srcOrd="0" destOrd="0" presId="urn:microsoft.com/office/officeart/2008/layout/HalfCircleOrganizationChart"/>
    <dgm:cxn modelId="{ADA49E55-0C6E-4196-AAE8-DD4499DF00A8}" type="presOf" srcId="{7BD5AFA7-EC7D-40C4-BD5F-934B704076AC}" destId="{1E9B684E-91B7-4240-8642-C901510F3F5C}" srcOrd="1" destOrd="0" presId="urn:microsoft.com/office/officeart/2008/layout/HalfCircleOrganizationChart"/>
    <dgm:cxn modelId="{76BA5676-DC35-477F-AC5B-3A2BB653593B}" type="presOf" srcId="{9C1CCFF8-9D76-4AC3-BBA8-04A01F2AD168}" destId="{3AC3EF56-D2E2-4D2B-8F02-2B0970B99142}" srcOrd="0" destOrd="0" presId="urn:microsoft.com/office/officeart/2008/layout/HalfCircleOrganizationChart"/>
    <dgm:cxn modelId="{9B1AA256-F379-4CA1-8E65-2FC776C841E0}" type="presOf" srcId="{FFD955DF-64D7-4B20-9FA5-5D86C936D2B0}" destId="{C0ECC7EB-6D21-4E88-AEA0-BC6064F85C27}" srcOrd="0" destOrd="0" presId="urn:microsoft.com/office/officeart/2008/layout/HalfCircleOrganizationChart"/>
    <dgm:cxn modelId="{AAD9B581-B793-4312-9FE9-60F47256171A}" type="presOf" srcId="{CC01400B-C347-421E-B928-743A4FA52747}" destId="{66157E39-A5F3-4B49-B11C-AFDEC8EF5D5F}" srcOrd="1" destOrd="0" presId="urn:microsoft.com/office/officeart/2008/layout/HalfCircleOrganizationChart"/>
    <dgm:cxn modelId="{A7AE2289-5E4A-4ABB-A6F1-44389269E345}" type="presOf" srcId="{7BD5AFA7-EC7D-40C4-BD5F-934B704076AC}" destId="{1499258C-9BF6-410D-B403-1BF44C4C84A1}" srcOrd="0" destOrd="0" presId="urn:microsoft.com/office/officeart/2008/layout/HalfCircleOrganizationChart"/>
    <dgm:cxn modelId="{846A5F8D-D83F-4FC1-865E-195143B6F8EB}" srcId="{5515248F-DD42-4D60-9A18-66D04BB18FC7}" destId="{FFD955DF-64D7-4B20-9FA5-5D86C936D2B0}" srcOrd="0" destOrd="0" parTransId="{D11C0BDF-0ED9-422E-B71D-8AA2867987DF}" sibTransId="{C93FF21E-DD88-4387-A299-A9D377DF3707}"/>
    <dgm:cxn modelId="{32CCE0A5-6AE1-4AFC-AE8B-D3AA7981D5D7}" type="presOf" srcId="{CC01400B-C347-421E-B928-743A4FA52747}" destId="{15596A26-18C7-4DD6-B410-7A9D6434A9B8}" srcOrd="0" destOrd="0" presId="urn:microsoft.com/office/officeart/2008/layout/HalfCircleOrganizationChart"/>
    <dgm:cxn modelId="{1C4AA1AB-D87C-41B3-80F1-23D7F6165C80}" type="presOf" srcId="{89178FE2-4520-40C4-AB1F-F29BAD697DDF}" destId="{6BD2284F-E206-419C-99AB-D16DEF4CF4B1}" srcOrd="1" destOrd="0" presId="urn:microsoft.com/office/officeart/2008/layout/HalfCircleOrganizationChart"/>
    <dgm:cxn modelId="{48FD05B0-F67D-4B0E-84CC-5DF1B35AB35C}" type="presOf" srcId="{87DC2B68-D019-4AE4-AEA4-27ABACC4EF49}" destId="{F4EF11EA-E76B-43F7-9935-CEA327FC99FA}" srcOrd="1" destOrd="0" presId="urn:microsoft.com/office/officeart/2008/layout/HalfCircleOrganizationChart"/>
    <dgm:cxn modelId="{C4B312B6-03BC-471A-936F-86DE20D10D13}" srcId="{87DC2B68-D019-4AE4-AEA4-27ABACC4EF49}" destId="{767A1A16-5F8B-44AB-ADF9-4FC18C66A581}" srcOrd="0" destOrd="0" parTransId="{7A02EF32-B12E-4029-A1DE-85A72C793F01}" sibTransId="{00095A2D-CA04-4B01-81AF-1DE1364FA3E8}"/>
    <dgm:cxn modelId="{A1C76ABC-B0AB-42AD-BC2E-A5523C3FE94B}" srcId="{CC01400B-C347-421E-B928-743A4FA52747}" destId="{87DC2B68-D019-4AE4-AEA4-27ABACC4EF49}" srcOrd="0" destOrd="0" parTransId="{2286044F-C406-4354-A384-E68CACA3459D}" sibTransId="{7F8086ED-3964-4BE4-87E2-6165EFC168DC}"/>
    <dgm:cxn modelId="{29187CBC-72B3-453D-83A0-FCD2E793AFBE}" type="presOf" srcId="{89178FE2-4520-40C4-AB1F-F29BAD697DDF}" destId="{6A18EC68-EE7A-4800-9492-C9CE2B32FEEC}" srcOrd="0" destOrd="0" presId="urn:microsoft.com/office/officeart/2008/layout/HalfCircleOrganizationChart"/>
    <dgm:cxn modelId="{3F3FE2C1-1724-4FD6-A63F-7AD771795DE2}" type="presOf" srcId="{19028FD5-28C1-4A34-8C1F-5A49097F7BD5}" destId="{F84F8633-24A4-4298-BEEF-6445B947BF53}" srcOrd="0" destOrd="0" presId="urn:microsoft.com/office/officeart/2008/layout/HalfCircleOrganizationChart"/>
    <dgm:cxn modelId="{2E9139CA-705E-48A5-89D3-24BA5E728647}" type="presOf" srcId="{767A1A16-5F8B-44AB-ADF9-4FC18C66A581}" destId="{1165E4CB-A328-4482-B204-04820C139F79}" srcOrd="1" destOrd="0" presId="urn:microsoft.com/office/officeart/2008/layout/HalfCircleOrganizationChart"/>
    <dgm:cxn modelId="{137BC4D0-B293-4C8D-8D98-4083F6F9884C}" type="presOf" srcId="{0069D75A-F219-4402-A906-09FC4D4F7896}" destId="{14D87E0E-7224-4D87-80D3-8C537910DFF6}" srcOrd="0" destOrd="0" presId="urn:microsoft.com/office/officeart/2008/layout/HalfCircleOrganizationChart"/>
    <dgm:cxn modelId="{E840D0E4-EFB9-46BE-9201-1E39D9CAF373}" type="presOf" srcId="{84F68974-C650-41AB-B63E-512A9EDA979B}" destId="{313B701C-21BF-4AE6-934D-13BDD819FC57}" srcOrd="0" destOrd="0" presId="urn:microsoft.com/office/officeart/2008/layout/HalfCircleOrganizationChart"/>
    <dgm:cxn modelId="{A57B94E8-0646-45B6-BDCB-D2B607D2C8FC}" type="presOf" srcId="{87DC2B68-D019-4AE4-AEA4-27ABACC4EF49}" destId="{4BCF6C6C-0A62-4773-A729-FF91C064F5A5}" srcOrd="0" destOrd="0" presId="urn:microsoft.com/office/officeart/2008/layout/HalfCircleOrganizationChart"/>
    <dgm:cxn modelId="{31BE72EF-D26E-487C-A423-EB5E94EC2796}" srcId="{9C1CCFF8-9D76-4AC3-BBA8-04A01F2AD168}" destId="{CC01400B-C347-421E-B928-743A4FA52747}" srcOrd="0" destOrd="0" parTransId="{551D2162-2B68-4AC5-B89F-6CE92A2D34FD}" sibTransId="{CCED9771-9546-4B1E-AA64-2C08C551326E}"/>
    <dgm:cxn modelId="{94A108F1-5268-4253-A1B6-841A954C2B22}" srcId="{89178FE2-4520-40C4-AB1F-F29BAD697DDF}" destId="{5515248F-DD42-4D60-9A18-66D04BB18FC7}" srcOrd="0" destOrd="0" parTransId="{0069D75A-F219-4402-A906-09FC4D4F7896}" sibTransId="{D815EE41-C9FF-430F-AC8A-755140FE3DF8}"/>
    <dgm:cxn modelId="{D1E3AFFB-9F1E-4FE4-92BF-368524B4C100}" type="presOf" srcId="{5515248F-DD42-4D60-9A18-66D04BB18FC7}" destId="{D5A230A8-ADB7-4FFF-AE89-222E90CBEFE3}" srcOrd="0" destOrd="0" presId="urn:microsoft.com/office/officeart/2008/layout/HalfCircleOrganizationChart"/>
    <dgm:cxn modelId="{172CF7FF-1B91-4415-AD3C-7D57BF1265A9}" type="presOf" srcId="{FFD955DF-64D7-4B20-9FA5-5D86C936D2B0}" destId="{C984CC20-6367-4506-A05E-43491BD37E9B}" srcOrd="1" destOrd="0" presId="urn:microsoft.com/office/officeart/2008/layout/HalfCircleOrganizationChart"/>
    <dgm:cxn modelId="{5493CB05-1DE8-4097-BB99-405848056262}" type="presParOf" srcId="{3AC3EF56-D2E2-4D2B-8F02-2B0970B99142}" destId="{D9C94430-168B-4A94-8560-D3726E373A2A}" srcOrd="0" destOrd="0" presId="urn:microsoft.com/office/officeart/2008/layout/HalfCircleOrganizationChart"/>
    <dgm:cxn modelId="{9DEBB488-1457-4565-9A8C-F98A0AAC693F}" type="presParOf" srcId="{D9C94430-168B-4A94-8560-D3726E373A2A}" destId="{DF9652AD-D4E7-40C8-8D2D-5D4AC3037D2D}" srcOrd="0" destOrd="0" presId="urn:microsoft.com/office/officeart/2008/layout/HalfCircleOrganizationChart"/>
    <dgm:cxn modelId="{89E9215F-5D9B-4EB4-BAB4-8B841F09BE2F}" type="presParOf" srcId="{DF9652AD-D4E7-40C8-8D2D-5D4AC3037D2D}" destId="{15596A26-18C7-4DD6-B410-7A9D6434A9B8}" srcOrd="0" destOrd="0" presId="urn:microsoft.com/office/officeart/2008/layout/HalfCircleOrganizationChart"/>
    <dgm:cxn modelId="{2EBB4155-4F2E-4D5A-AC34-160C49B49414}" type="presParOf" srcId="{DF9652AD-D4E7-40C8-8D2D-5D4AC3037D2D}" destId="{8E5DADEF-082B-4365-A921-5E6ED68A1425}" srcOrd="1" destOrd="0" presId="urn:microsoft.com/office/officeart/2008/layout/HalfCircleOrganizationChart"/>
    <dgm:cxn modelId="{B366A6C4-B02E-44C3-898A-390B7FC5EF27}" type="presParOf" srcId="{DF9652AD-D4E7-40C8-8D2D-5D4AC3037D2D}" destId="{79BCC690-2418-477D-9048-0635916C7CC9}" srcOrd="2" destOrd="0" presId="urn:microsoft.com/office/officeart/2008/layout/HalfCircleOrganizationChart"/>
    <dgm:cxn modelId="{4B7CBB88-0A55-448A-AFD0-A6599D7952AE}" type="presParOf" srcId="{DF9652AD-D4E7-40C8-8D2D-5D4AC3037D2D}" destId="{66157E39-A5F3-4B49-B11C-AFDEC8EF5D5F}" srcOrd="3" destOrd="0" presId="urn:microsoft.com/office/officeart/2008/layout/HalfCircleOrganizationChart"/>
    <dgm:cxn modelId="{FAA6F44A-CA49-41EC-BEEA-94FF429C9D4A}" type="presParOf" srcId="{D9C94430-168B-4A94-8560-D3726E373A2A}" destId="{E3CE2B76-728C-476C-AF17-A30AF82F9A4F}" srcOrd="1" destOrd="0" presId="urn:microsoft.com/office/officeart/2008/layout/HalfCircleOrganizationChart"/>
    <dgm:cxn modelId="{C06DBEC3-74DA-4F66-A13F-CC54D502A64C}" type="presParOf" srcId="{D9C94430-168B-4A94-8560-D3726E373A2A}" destId="{F8C23BB1-134D-4F91-A7DA-9B7069E5B246}" srcOrd="2" destOrd="0" presId="urn:microsoft.com/office/officeart/2008/layout/HalfCircleOrganizationChart"/>
    <dgm:cxn modelId="{910E23D0-D7A9-417F-BCBA-E65DEE71282E}" type="presParOf" srcId="{F8C23BB1-134D-4F91-A7DA-9B7069E5B246}" destId="{3CA09B14-8174-48C9-A695-B2AC7D7A3819}" srcOrd="0" destOrd="0" presId="urn:microsoft.com/office/officeart/2008/layout/HalfCircleOrganizationChart"/>
    <dgm:cxn modelId="{318E5322-A723-4954-92EA-16B36131DA47}" type="presParOf" srcId="{F8C23BB1-134D-4F91-A7DA-9B7069E5B246}" destId="{CA43D46F-7ED0-411D-9360-9157073D075F}" srcOrd="1" destOrd="0" presId="urn:microsoft.com/office/officeart/2008/layout/HalfCircleOrganizationChart"/>
    <dgm:cxn modelId="{A34FEAAC-1076-4985-A192-76C2B28C3B1B}" type="presParOf" srcId="{CA43D46F-7ED0-411D-9360-9157073D075F}" destId="{C3259FE4-C78D-4F8A-B446-EC700F13812F}" srcOrd="0" destOrd="0" presId="urn:microsoft.com/office/officeart/2008/layout/HalfCircleOrganizationChart"/>
    <dgm:cxn modelId="{856D2F0C-8627-4C26-AEB0-735BE15BE599}" type="presParOf" srcId="{C3259FE4-C78D-4F8A-B446-EC700F13812F}" destId="{4BCF6C6C-0A62-4773-A729-FF91C064F5A5}" srcOrd="0" destOrd="0" presId="urn:microsoft.com/office/officeart/2008/layout/HalfCircleOrganizationChart"/>
    <dgm:cxn modelId="{513A4EE6-A97C-4080-A03D-A582CDFBF7B3}" type="presParOf" srcId="{C3259FE4-C78D-4F8A-B446-EC700F13812F}" destId="{4090FB11-9817-4052-B45F-60952884D97A}" srcOrd="1" destOrd="0" presId="urn:microsoft.com/office/officeart/2008/layout/HalfCircleOrganizationChart"/>
    <dgm:cxn modelId="{D964AD84-4B86-4404-9007-49A4F788D96E}" type="presParOf" srcId="{C3259FE4-C78D-4F8A-B446-EC700F13812F}" destId="{B175FD0E-030F-4196-A765-F4EE50984521}" srcOrd="2" destOrd="0" presId="urn:microsoft.com/office/officeart/2008/layout/HalfCircleOrganizationChart"/>
    <dgm:cxn modelId="{08FF2333-388F-44C4-9880-F05138C8F41B}" type="presParOf" srcId="{C3259FE4-C78D-4F8A-B446-EC700F13812F}" destId="{F4EF11EA-E76B-43F7-9935-CEA327FC99FA}" srcOrd="3" destOrd="0" presId="urn:microsoft.com/office/officeart/2008/layout/HalfCircleOrganizationChart"/>
    <dgm:cxn modelId="{2170AED9-DBC1-4170-AD4F-180650553719}" type="presParOf" srcId="{CA43D46F-7ED0-411D-9360-9157073D075F}" destId="{ADE53696-1050-4A6A-808D-07C1C6959D7C}" srcOrd="1" destOrd="0" presId="urn:microsoft.com/office/officeart/2008/layout/HalfCircleOrganizationChart"/>
    <dgm:cxn modelId="{F8A146B0-56ED-42C1-B73C-BC803D401E44}" type="presParOf" srcId="{CA43D46F-7ED0-411D-9360-9157073D075F}" destId="{22CDC88D-8430-479B-85DA-8CF2F7F22A58}" srcOrd="2" destOrd="0" presId="urn:microsoft.com/office/officeart/2008/layout/HalfCircleOrganizationChart"/>
    <dgm:cxn modelId="{22C4E1DD-7901-4D8C-92A5-31DD8DC40183}" type="presParOf" srcId="{22CDC88D-8430-479B-85DA-8CF2F7F22A58}" destId="{525D74AC-E726-47B4-A91D-9171F64F8A4E}" srcOrd="0" destOrd="0" presId="urn:microsoft.com/office/officeart/2008/layout/HalfCircleOrganizationChart"/>
    <dgm:cxn modelId="{DC31AA2E-5713-40DC-B414-4EC6EA43B44E}" type="presParOf" srcId="{22CDC88D-8430-479B-85DA-8CF2F7F22A58}" destId="{EE278F7F-65C2-4D04-A0E2-FA6F1D4DC6CC}" srcOrd="1" destOrd="0" presId="urn:microsoft.com/office/officeart/2008/layout/HalfCircleOrganizationChart"/>
    <dgm:cxn modelId="{46CDBD4C-0D5A-49C2-9376-9F618AA5031F}" type="presParOf" srcId="{EE278F7F-65C2-4D04-A0E2-FA6F1D4DC6CC}" destId="{FAFFEB3F-EBCD-4080-BEB8-EB0A900F1B45}" srcOrd="0" destOrd="0" presId="urn:microsoft.com/office/officeart/2008/layout/HalfCircleOrganizationChart"/>
    <dgm:cxn modelId="{939092FA-ADA7-4E1A-8FBD-6FC55194F7D9}" type="presParOf" srcId="{FAFFEB3F-EBCD-4080-BEB8-EB0A900F1B45}" destId="{BFC9245B-E862-472E-9255-660858C96267}" srcOrd="0" destOrd="0" presId="urn:microsoft.com/office/officeart/2008/layout/HalfCircleOrganizationChart"/>
    <dgm:cxn modelId="{B37E6F45-37A9-46E7-A732-E71389559224}" type="presParOf" srcId="{FAFFEB3F-EBCD-4080-BEB8-EB0A900F1B45}" destId="{4F9587DB-171A-4C45-9D17-1DC529517E56}" srcOrd="1" destOrd="0" presId="urn:microsoft.com/office/officeart/2008/layout/HalfCircleOrganizationChart"/>
    <dgm:cxn modelId="{3F691526-FF25-4CDE-BCB3-98D69D66FE75}" type="presParOf" srcId="{FAFFEB3F-EBCD-4080-BEB8-EB0A900F1B45}" destId="{C6428F18-7FCA-404E-9AFF-61DB245F9A70}" srcOrd="2" destOrd="0" presId="urn:microsoft.com/office/officeart/2008/layout/HalfCircleOrganizationChart"/>
    <dgm:cxn modelId="{D33F87F8-6A96-431E-B35D-EC9E78F43A63}" type="presParOf" srcId="{FAFFEB3F-EBCD-4080-BEB8-EB0A900F1B45}" destId="{1165E4CB-A328-4482-B204-04820C139F79}" srcOrd="3" destOrd="0" presId="urn:microsoft.com/office/officeart/2008/layout/HalfCircleOrganizationChart"/>
    <dgm:cxn modelId="{540A2F7A-3FA4-4477-B040-6CF4A6925974}" type="presParOf" srcId="{EE278F7F-65C2-4D04-A0E2-FA6F1D4DC6CC}" destId="{5F17D822-EFA6-4A4D-BD11-45B3B9581ECF}" srcOrd="1" destOrd="0" presId="urn:microsoft.com/office/officeart/2008/layout/HalfCircleOrganizationChart"/>
    <dgm:cxn modelId="{A2E02D8A-A6CF-4270-840E-0540C116574D}" type="presParOf" srcId="{EE278F7F-65C2-4D04-A0E2-FA6F1D4DC6CC}" destId="{5CE5CC04-E7AB-4E1E-8688-0A8CC0257BEB}" srcOrd="2" destOrd="0" presId="urn:microsoft.com/office/officeart/2008/layout/HalfCircleOrganizationChart"/>
    <dgm:cxn modelId="{3F0E3475-AD84-410F-9E3E-04E1C3DDC924}" type="presParOf" srcId="{22CDC88D-8430-479B-85DA-8CF2F7F22A58}" destId="{436FB0D6-8099-467D-866B-B384EE9302AB}" srcOrd="2" destOrd="0" presId="urn:microsoft.com/office/officeart/2008/layout/HalfCircleOrganizationChart"/>
    <dgm:cxn modelId="{6019E34D-19E3-42BE-B4FC-5BB5EDFD0AED}" type="presParOf" srcId="{22CDC88D-8430-479B-85DA-8CF2F7F22A58}" destId="{2DCF5D50-EF38-4290-8AFC-F3E89851B577}" srcOrd="3" destOrd="0" presId="urn:microsoft.com/office/officeart/2008/layout/HalfCircleOrganizationChart"/>
    <dgm:cxn modelId="{51D80192-C6F1-473C-8F79-FC3D57F6F121}" type="presParOf" srcId="{2DCF5D50-EF38-4290-8AFC-F3E89851B577}" destId="{05116255-A0A9-4815-9B05-48A26686EB26}" srcOrd="0" destOrd="0" presId="urn:microsoft.com/office/officeart/2008/layout/HalfCircleOrganizationChart"/>
    <dgm:cxn modelId="{E3876285-D50D-4D2E-A716-D633CCC2F445}" type="presParOf" srcId="{05116255-A0A9-4815-9B05-48A26686EB26}" destId="{1499258C-9BF6-410D-B403-1BF44C4C84A1}" srcOrd="0" destOrd="0" presId="urn:microsoft.com/office/officeart/2008/layout/HalfCircleOrganizationChart"/>
    <dgm:cxn modelId="{7642FCE2-44EF-4A36-8EE4-5D4E69F98622}" type="presParOf" srcId="{05116255-A0A9-4815-9B05-48A26686EB26}" destId="{C2DA1B37-38BF-436F-9613-E5047D8D6BA3}" srcOrd="1" destOrd="0" presId="urn:microsoft.com/office/officeart/2008/layout/HalfCircleOrganizationChart"/>
    <dgm:cxn modelId="{7F9F9216-C3ED-49FC-9FDD-99D20C1C15B3}" type="presParOf" srcId="{05116255-A0A9-4815-9B05-48A26686EB26}" destId="{9A5E5B6C-2281-45F4-B3AA-38F0BB9ECBF5}" srcOrd="2" destOrd="0" presId="urn:microsoft.com/office/officeart/2008/layout/HalfCircleOrganizationChart"/>
    <dgm:cxn modelId="{2D315653-D069-49A3-871F-329A56754BDE}" type="presParOf" srcId="{05116255-A0A9-4815-9B05-48A26686EB26}" destId="{1E9B684E-91B7-4240-8642-C901510F3F5C}" srcOrd="3" destOrd="0" presId="urn:microsoft.com/office/officeart/2008/layout/HalfCircleOrganizationChart"/>
    <dgm:cxn modelId="{B6BF4F8E-DCBE-437F-90A1-09B369BAB4D5}" type="presParOf" srcId="{2DCF5D50-EF38-4290-8AFC-F3E89851B577}" destId="{A125E1DA-D276-4C29-A92D-6215F2AD3B78}" srcOrd="1" destOrd="0" presId="urn:microsoft.com/office/officeart/2008/layout/HalfCircleOrganizationChart"/>
    <dgm:cxn modelId="{007B4C9F-8618-490A-9534-6B3402B271B2}" type="presParOf" srcId="{2DCF5D50-EF38-4290-8AFC-F3E89851B577}" destId="{4BED2BED-9DEF-455F-AEA8-0BE3B86874A2}" srcOrd="2" destOrd="0" presId="urn:microsoft.com/office/officeart/2008/layout/HalfCircleOrganizationChart"/>
    <dgm:cxn modelId="{5F67FB99-2897-4A74-9C36-5CD85D6F847A}" type="presParOf" srcId="{F8C23BB1-134D-4F91-A7DA-9B7069E5B246}" destId="{313B701C-21BF-4AE6-934D-13BDD819FC57}" srcOrd="2" destOrd="0" presId="urn:microsoft.com/office/officeart/2008/layout/HalfCircleOrganizationChart"/>
    <dgm:cxn modelId="{60109040-4957-4E9E-B1D8-CF44A13C560A}" type="presParOf" srcId="{F8C23BB1-134D-4F91-A7DA-9B7069E5B246}" destId="{8B39D11A-83F0-4D46-880C-B6E9903F762A}" srcOrd="3" destOrd="0" presId="urn:microsoft.com/office/officeart/2008/layout/HalfCircleOrganizationChart"/>
    <dgm:cxn modelId="{61A262BC-9044-44B9-9146-44C99A042400}" type="presParOf" srcId="{8B39D11A-83F0-4D46-880C-B6E9903F762A}" destId="{177D3354-5151-45D7-97EC-90D47B7B50FA}" srcOrd="0" destOrd="0" presId="urn:microsoft.com/office/officeart/2008/layout/HalfCircleOrganizationChart"/>
    <dgm:cxn modelId="{C612259D-E212-45B4-8446-ADBD5137149D}" type="presParOf" srcId="{177D3354-5151-45D7-97EC-90D47B7B50FA}" destId="{DA7795B7-2D12-46C1-B836-0E71B3165E38}" srcOrd="0" destOrd="0" presId="urn:microsoft.com/office/officeart/2008/layout/HalfCircleOrganizationChart"/>
    <dgm:cxn modelId="{D30B7374-ADD6-46A5-A246-C2A3A65C8F5A}" type="presParOf" srcId="{177D3354-5151-45D7-97EC-90D47B7B50FA}" destId="{C6479A63-081E-4C0D-9729-31BFAEEAFC82}" srcOrd="1" destOrd="0" presId="urn:microsoft.com/office/officeart/2008/layout/HalfCircleOrganizationChart"/>
    <dgm:cxn modelId="{C1F8D75B-69C0-4925-ACC6-3F0807B46EF7}" type="presParOf" srcId="{177D3354-5151-45D7-97EC-90D47B7B50FA}" destId="{5CA5C50F-B9AE-4AFD-8925-833AA8B1CF8F}" srcOrd="2" destOrd="0" presId="urn:microsoft.com/office/officeart/2008/layout/HalfCircleOrganizationChart"/>
    <dgm:cxn modelId="{E05CFE0A-F0EA-4E2C-B2B5-35006E4FCC23}" type="presParOf" srcId="{177D3354-5151-45D7-97EC-90D47B7B50FA}" destId="{B5B4D7E6-D213-4B8B-8616-070341812D36}" srcOrd="3" destOrd="0" presId="urn:microsoft.com/office/officeart/2008/layout/HalfCircleOrganizationChart"/>
    <dgm:cxn modelId="{2A0ED3FB-3DC5-41D7-9110-30CD376FCD41}" type="presParOf" srcId="{8B39D11A-83F0-4D46-880C-B6E9903F762A}" destId="{6A419712-B9A2-41BC-B6B2-23E38064B113}" srcOrd="1" destOrd="0" presId="urn:microsoft.com/office/officeart/2008/layout/HalfCircleOrganizationChart"/>
    <dgm:cxn modelId="{8252024B-8F3C-4260-81AA-5F675EB36DB1}" type="presParOf" srcId="{8B39D11A-83F0-4D46-880C-B6E9903F762A}" destId="{6AAABBC4-12C2-4CB3-9F1A-8FFA3E233F10}" srcOrd="2" destOrd="0" presId="urn:microsoft.com/office/officeart/2008/layout/HalfCircleOrganizationChart"/>
    <dgm:cxn modelId="{861FDFCE-A72A-4361-83E7-9C12728D5E41}" type="presParOf" srcId="{6AAABBC4-12C2-4CB3-9F1A-8FFA3E233F10}" destId="{F84F8633-24A4-4298-BEEF-6445B947BF53}" srcOrd="0" destOrd="0" presId="urn:microsoft.com/office/officeart/2008/layout/HalfCircleOrganizationChart"/>
    <dgm:cxn modelId="{AF40DFBD-A1E9-4F04-ACBB-CC075FAD7A1D}" type="presParOf" srcId="{6AAABBC4-12C2-4CB3-9F1A-8FFA3E233F10}" destId="{F6115595-3C6F-4B7C-9D5A-BCF3AD87F058}" srcOrd="1" destOrd="0" presId="urn:microsoft.com/office/officeart/2008/layout/HalfCircleOrganizationChart"/>
    <dgm:cxn modelId="{3B9B81D0-7B18-4D82-AB85-05AD7A976A16}" type="presParOf" srcId="{F6115595-3C6F-4B7C-9D5A-BCF3AD87F058}" destId="{377016F1-A2CB-4311-BAE0-D5F350EA7EC7}" srcOrd="0" destOrd="0" presId="urn:microsoft.com/office/officeart/2008/layout/HalfCircleOrganizationChart"/>
    <dgm:cxn modelId="{00927171-3EEB-48C1-924A-22A197FE8F6B}" type="presParOf" srcId="{377016F1-A2CB-4311-BAE0-D5F350EA7EC7}" destId="{6A18EC68-EE7A-4800-9492-C9CE2B32FEEC}" srcOrd="0" destOrd="0" presId="urn:microsoft.com/office/officeart/2008/layout/HalfCircleOrganizationChart"/>
    <dgm:cxn modelId="{6B027069-9B09-42C8-84C8-A17F196124EB}" type="presParOf" srcId="{377016F1-A2CB-4311-BAE0-D5F350EA7EC7}" destId="{19496366-2745-4AE5-BB7E-2A6D6186ACC3}" srcOrd="1" destOrd="0" presId="urn:microsoft.com/office/officeart/2008/layout/HalfCircleOrganizationChart"/>
    <dgm:cxn modelId="{8C6AC8CB-E794-44FD-98E0-C3DD96D69116}" type="presParOf" srcId="{377016F1-A2CB-4311-BAE0-D5F350EA7EC7}" destId="{694A3602-6024-43D6-966E-616F20C6559F}" srcOrd="2" destOrd="0" presId="urn:microsoft.com/office/officeart/2008/layout/HalfCircleOrganizationChart"/>
    <dgm:cxn modelId="{33FDECB4-6E8D-40F1-BED0-F85F3C97FD2A}" type="presParOf" srcId="{377016F1-A2CB-4311-BAE0-D5F350EA7EC7}" destId="{6BD2284F-E206-419C-99AB-D16DEF4CF4B1}" srcOrd="3" destOrd="0" presId="urn:microsoft.com/office/officeart/2008/layout/HalfCircleOrganizationChart"/>
    <dgm:cxn modelId="{9843E498-719F-4AB0-AF2E-E8FD1EC8A822}" type="presParOf" srcId="{F6115595-3C6F-4B7C-9D5A-BCF3AD87F058}" destId="{B6378738-8369-4839-BF10-B0A0BC7F882A}" srcOrd="1" destOrd="0" presId="urn:microsoft.com/office/officeart/2008/layout/HalfCircleOrganizationChart"/>
    <dgm:cxn modelId="{408E9260-9512-4CAF-A93B-65142371B288}" type="presParOf" srcId="{F6115595-3C6F-4B7C-9D5A-BCF3AD87F058}" destId="{B9ADFB04-41E2-430B-95D8-C061B3CC20DD}" srcOrd="2" destOrd="0" presId="urn:microsoft.com/office/officeart/2008/layout/HalfCircleOrganizationChart"/>
    <dgm:cxn modelId="{1BDC2F37-1CD9-4419-90CB-97DDB456A049}" type="presParOf" srcId="{B9ADFB04-41E2-430B-95D8-C061B3CC20DD}" destId="{14D87E0E-7224-4D87-80D3-8C537910DFF6}" srcOrd="0" destOrd="0" presId="urn:microsoft.com/office/officeart/2008/layout/HalfCircleOrganizationChart"/>
    <dgm:cxn modelId="{CA1D1492-476C-4A74-8012-9579B3A74CE3}" type="presParOf" srcId="{B9ADFB04-41E2-430B-95D8-C061B3CC20DD}" destId="{AA863DBC-D678-459C-8C49-BA0B8053B649}" srcOrd="1" destOrd="0" presId="urn:microsoft.com/office/officeart/2008/layout/HalfCircleOrganizationChart"/>
    <dgm:cxn modelId="{BA3F77CF-5C3A-4D33-93EC-F1709FB6A786}" type="presParOf" srcId="{AA863DBC-D678-459C-8C49-BA0B8053B649}" destId="{4FA77739-580B-4877-A059-87286253B530}" srcOrd="0" destOrd="0" presId="urn:microsoft.com/office/officeart/2008/layout/HalfCircleOrganizationChart"/>
    <dgm:cxn modelId="{A58599DA-A5B8-467B-B404-241D5A9E0A1E}" type="presParOf" srcId="{4FA77739-580B-4877-A059-87286253B530}" destId="{D5A230A8-ADB7-4FFF-AE89-222E90CBEFE3}" srcOrd="0" destOrd="0" presId="urn:microsoft.com/office/officeart/2008/layout/HalfCircleOrganizationChart"/>
    <dgm:cxn modelId="{358684C4-14C0-48EA-BA44-B47851F2E779}" type="presParOf" srcId="{4FA77739-580B-4877-A059-87286253B530}" destId="{8DB83192-6471-4D71-A72D-8FF9488DB4A0}" srcOrd="1" destOrd="0" presId="urn:microsoft.com/office/officeart/2008/layout/HalfCircleOrganizationChart"/>
    <dgm:cxn modelId="{B0B5C005-40CA-4EB2-A77E-45F0AECF4126}" type="presParOf" srcId="{4FA77739-580B-4877-A059-87286253B530}" destId="{D0061468-8C63-43D1-8342-4BB2BBA7691A}" srcOrd="2" destOrd="0" presId="urn:microsoft.com/office/officeart/2008/layout/HalfCircleOrganizationChart"/>
    <dgm:cxn modelId="{CCB00B46-9450-4A1B-BC24-2B2983E19CCB}" type="presParOf" srcId="{4FA77739-580B-4877-A059-87286253B530}" destId="{02AD15E7-FE5D-42B6-8FF3-6F7C60E53FAB}" srcOrd="3" destOrd="0" presId="urn:microsoft.com/office/officeart/2008/layout/HalfCircleOrganizationChart"/>
    <dgm:cxn modelId="{F5445DD0-DB4A-4E96-9C7B-0E84D3670F05}" type="presParOf" srcId="{AA863DBC-D678-459C-8C49-BA0B8053B649}" destId="{90ECDD66-93B1-4AD6-A651-809C6FD4C8A4}" srcOrd="1" destOrd="0" presId="urn:microsoft.com/office/officeart/2008/layout/HalfCircleOrganizationChart"/>
    <dgm:cxn modelId="{D56A9A42-F51A-4939-A19F-591FB7EF586D}" type="presParOf" srcId="{AA863DBC-D678-459C-8C49-BA0B8053B649}" destId="{C6921F4D-ADCC-498B-B3B9-1494D09A936C}" srcOrd="2" destOrd="0" presId="urn:microsoft.com/office/officeart/2008/layout/HalfCircleOrganizationChart"/>
    <dgm:cxn modelId="{CB9FE934-4260-4923-A41A-B626552D4CDA}" type="presParOf" srcId="{C6921F4D-ADCC-498B-B3B9-1494D09A936C}" destId="{068B2BA5-4BD6-4257-9AAD-6A361ACD3D75}" srcOrd="0" destOrd="0" presId="urn:microsoft.com/office/officeart/2008/layout/HalfCircleOrganizationChart"/>
    <dgm:cxn modelId="{A36FEFB0-1A47-4CEF-9C4B-E5068C072C49}" type="presParOf" srcId="{C6921F4D-ADCC-498B-B3B9-1494D09A936C}" destId="{61044975-4009-49FE-8851-1955EE5976D6}" srcOrd="1" destOrd="0" presId="urn:microsoft.com/office/officeart/2008/layout/HalfCircleOrganizationChart"/>
    <dgm:cxn modelId="{63A363EC-6031-4379-B902-0F59CCE6440D}" type="presParOf" srcId="{61044975-4009-49FE-8851-1955EE5976D6}" destId="{F9EA2A46-6DC4-4699-9B28-8EF8BFFD25A8}" srcOrd="0" destOrd="0" presId="urn:microsoft.com/office/officeart/2008/layout/HalfCircleOrganizationChart"/>
    <dgm:cxn modelId="{E9C93C56-83DA-43BB-9098-5022FE0C7B61}" type="presParOf" srcId="{F9EA2A46-6DC4-4699-9B28-8EF8BFFD25A8}" destId="{C0ECC7EB-6D21-4E88-AEA0-BC6064F85C27}" srcOrd="0" destOrd="0" presId="urn:microsoft.com/office/officeart/2008/layout/HalfCircleOrganizationChart"/>
    <dgm:cxn modelId="{37E1D937-BFFB-4DB7-AF56-6DB800131A6B}" type="presParOf" srcId="{F9EA2A46-6DC4-4699-9B28-8EF8BFFD25A8}" destId="{F3BEAAE6-2877-46D1-A881-D45A5EB725CD}" srcOrd="1" destOrd="0" presId="urn:microsoft.com/office/officeart/2008/layout/HalfCircleOrganizationChart"/>
    <dgm:cxn modelId="{6A371316-F084-407D-9A65-4E5D47D6929B}" type="presParOf" srcId="{F9EA2A46-6DC4-4699-9B28-8EF8BFFD25A8}" destId="{9A26B8EF-91B7-426F-89C9-6762767C69FE}" srcOrd="2" destOrd="0" presId="urn:microsoft.com/office/officeart/2008/layout/HalfCircleOrganizationChart"/>
    <dgm:cxn modelId="{B46A448E-5FD9-4BC2-A2D6-8A686B81DB4B}" type="presParOf" srcId="{F9EA2A46-6DC4-4699-9B28-8EF8BFFD25A8}" destId="{C984CC20-6367-4506-A05E-43491BD37E9B}" srcOrd="3" destOrd="0" presId="urn:microsoft.com/office/officeart/2008/layout/HalfCircleOrganizationChart"/>
    <dgm:cxn modelId="{85DA3210-72F8-4584-BB06-2BC290086CB1}" type="presParOf" srcId="{61044975-4009-49FE-8851-1955EE5976D6}" destId="{31D93887-4C0D-44E4-B15A-A499FC73591A}" srcOrd="1" destOrd="0" presId="urn:microsoft.com/office/officeart/2008/layout/HalfCircleOrganizationChart"/>
    <dgm:cxn modelId="{DA7A60A0-FB38-46E5-AEBA-89371ACE1299}" type="presParOf" srcId="{61044975-4009-49FE-8851-1955EE5976D6}" destId="{5C46999F-08EC-46FD-B71F-77D9F3040A78}" srcOrd="2" destOrd="0" presId="urn:microsoft.com/office/officeart/2008/layout/HalfCircleOrganizationChart"/>
  </dgm:cxnLst>
  <dgm:bg/>
  <dgm:whole>
    <a:ln w="57150"/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E43126-FAB1-4DE7-BE74-FC8A32140BCB}" type="doc">
      <dgm:prSet loTypeId="urn:microsoft.com/office/officeart/2005/8/layout/hChevron3" loCatId="process" qsTypeId="urn:microsoft.com/office/officeart/2005/8/quickstyle/simple1" qsCatId="simple" csTypeId="urn:microsoft.com/office/officeart/2005/8/colors/accent2_1" csCatId="accent2" phldr="1"/>
      <dgm:spPr/>
    </dgm:pt>
    <dgm:pt modelId="{7B065DBA-3B92-4463-BE47-A0EE2A34F7B0}">
      <dgm:prSet phldrT="[Text]"/>
      <dgm:spPr/>
      <dgm:t>
        <a:bodyPr/>
        <a:lstStyle/>
        <a:p>
          <a:r>
            <a:rPr lang="en-US" dirty="0"/>
            <a:t>0</a:t>
          </a:r>
          <a:endParaRPr lang="en-ID" dirty="0"/>
        </a:p>
      </dgm:t>
    </dgm:pt>
    <dgm:pt modelId="{22F2F14B-DA51-42B2-A426-CD0B903B64C1}" type="parTrans" cxnId="{DECE69EB-8697-451E-806E-96D62D137AF8}">
      <dgm:prSet/>
      <dgm:spPr/>
      <dgm:t>
        <a:bodyPr/>
        <a:lstStyle/>
        <a:p>
          <a:endParaRPr lang="en-ID"/>
        </a:p>
      </dgm:t>
    </dgm:pt>
    <dgm:pt modelId="{54B4E350-AF32-4EF3-8A78-82FEA4091078}" type="sibTrans" cxnId="{DECE69EB-8697-451E-806E-96D62D137AF8}">
      <dgm:prSet/>
      <dgm:spPr/>
      <dgm:t>
        <a:bodyPr/>
        <a:lstStyle/>
        <a:p>
          <a:endParaRPr lang="en-ID"/>
        </a:p>
      </dgm:t>
    </dgm:pt>
    <dgm:pt modelId="{5CDFF47E-AA0D-4910-89BE-8377549367E0}">
      <dgm:prSet phldrT="[Text]"/>
      <dgm:spPr/>
      <dgm:t>
        <a:bodyPr/>
        <a:lstStyle/>
        <a:p>
          <a:r>
            <a:rPr lang="en-US" dirty="0"/>
            <a:t>13</a:t>
          </a:r>
          <a:endParaRPr lang="en-ID" dirty="0"/>
        </a:p>
      </dgm:t>
    </dgm:pt>
    <dgm:pt modelId="{12F02DF9-FFA9-4D7F-973D-E660F86231AB}" type="parTrans" cxnId="{7F72F313-EACD-406F-8BDF-26149B772D2D}">
      <dgm:prSet/>
      <dgm:spPr/>
      <dgm:t>
        <a:bodyPr/>
        <a:lstStyle/>
        <a:p>
          <a:endParaRPr lang="en-ID"/>
        </a:p>
      </dgm:t>
    </dgm:pt>
    <dgm:pt modelId="{D09E2043-5216-4680-952A-AAC8EC537012}" type="sibTrans" cxnId="{7F72F313-EACD-406F-8BDF-26149B772D2D}">
      <dgm:prSet/>
      <dgm:spPr/>
      <dgm:t>
        <a:bodyPr/>
        <a:lstStyle/>
        <a:p>
          <a:endParaRPr lang="en-ID"/>
        </a:p>
      </dgm:t>
    </dgm:pt>
    <dgm:pt modelId="{A7FEDC65-513F-4B1C-9030-1973944CC0F8}">
      <dgm:prSet phldrT="[Text]"/>
      <dgm:spPr/>
      <dgm:t>
        <a:bodyPr/>
        <a:lstStyle/>
        <a:p>
          <a:r>
            <a:rPr lang="en-US" dirty="0"/>
            <a:t>20</a:t>
          </a:r>
          <a:endParaRPr lang="en-ID" dirty="0"/>
        </a:p>
      </dgm:t>
    </dgm:pt>
    <dgm:pt modelId="{E6DA1594-37D7-4D41-A764-62CD81D7820B}" type="parTrans" cxnId="{2871D56B-EE41-41EA-9576-C2F575FA1685}">
      <dgm:prSet/>
      <dgm:spPr/>
      <dgm:t>
        <a:bodyPr/>
        <a:lstStyle/>
        <a:p>
          <a:endParaRPr lang="en-ID"/>
        </a:p>
      </dgm:t>
    </dgm:pt>
    <dgm:pt modelId="{32D59D24-8733-4167-9C2E-40924F27BE58}" type="sibTrans" cxnId="{2871D56B-EE41-41EA-9576-C2F575FA1685}">
      <dgm:prSet/>
      <dgm:spPr/>
      <dgm:t>
        <a:bodyPr/>
        <a:lstStyle/>
        <a:p>
          <a:endParaRPr lang="en-ID"/>
        </a:p>
      </dgm:t>
    </dgm:pt>
    <dgm:pt modelId="{7D340F7B-E24A-4D21-98C1-EE6DA041522E}">
      <dgm:prSet phldrT="[Text]"/>
      <dgm:spPr/>
      <dgm:t>
        <a:bodyPr/>
        <a:lstStyle/>
        <a:p>
          <a:r>
            <a:rPr lang="en-US" dirty="0"/>
            <a:t>22</a:t>
          </a:r>
          <a:endParaRPr lang="en-ID" dirty="0"/>
        </a:p>
      </dgm:t>
    </dgm:pt>
    <dgm:pt modelId="{7A3CDDF4-B6FA-47E5-A442-99A5B9466FA5}" type="parTrans" cxnId="{366B62D3-16B5-40AD-9BCB-E6DAB859F36E}">
      <dgm:prSet/>
      <dgm:spPr/>
      <dgm:t>
        <a:bodyPr/>
        <a:lstStyle/>
        <a:p>
          <a:endParaRPr lang="en-ID"/>
        </a:p>
      </dgm:t>
    </dgm:pt>
    <dgm:pt modelId="{4EC29E51-3687-4389-BC32-D7A8C1465E8A}" type="sibTrans" cxnId="{366B62D3-16B5-40AD-9BCB-E6DAB859F36E}">
      <dgm:prSet/>
      <dgm:spPr/>
      <dgm:t>
        <a:bodyPr/>
        <a:lstStyle/>
        <a:p>
          <a:endParaRPr lang="en-ID"/>
        </a:p>
      </dgm:t>
    </dgm:pt>
    <dgm:pt modelId="{EBC60DF7-1CB2-4A44-9FAF-2C71DAE82755}">
      <dgm:prSet phldrT="[Text]"/>
      <dgm:spPr/>
      <dgm:t>
        <a:bodyPr/>
        <a:lstStyle/>
        <a:p>
          <a:r>
            <a:rPr lang="en-US" dirty="0"/>
            <a:t>35</a:t>
          </a:r>
          <a:endParaRPr lang="en-ID" dirty="0"/>
        </a:p>
      </dgm:t>
    </dgm:pt>
    <dgm:pt modelId="{8D7CF48D-CD84-4EF7-8B53-9786A1A74F61}" type="parTrans" cxnId="{7E83E00F-2587-4306-948F-E5FE12AECE54}">
      <dgm:prSet/>
      <dgm:spPr/>
      <dgm:t>
        <a:bodyPr/>
        <a:lstStyle/>
        <a:p>
          <a:endParaRPr lang="en-ID"/>
        </a:p>
      </dgm:t>
    </dgm:pt>
    <dgm:pt modelId="{78F16EE7-F811-40F3-A5BF-80294438876E}" type="sibTrans" cxnId="{7E83E00F-2587-4306-948F-E5FE12AECE54}">
      <dgm:prSet/>
      <dgm:spPr/>
      <dgm:t>
        <a:bodyPr/>
        <a:lstStyle/>
        <a:p>
          <a:endParaRPr lang="en-ID"/>
        </a:p>
      </dgm:t>
    </dgm:pt>
    <dgm:pt modelId="{C665513D-4AB0-448E-859C-8F07B69000EF}">
      <dgm:prSet phldrT="[Text]"/>
      <dgm:spPr/>
      <dgm:t>
        <a:bodyPr/>
        <a:lstStyle/>
        <a:p>
          <a:r>
            <a:rPr lang="en-US" dirty="0"/>
            <a:t>45</a:t>
          </a:r>
          <a:endParaRPr lang="en-ID" dirty="0"/>
        </a:p>
      </dgm:t>
    </dgm:pt>
    <dgm:pt modelId="{9377A6AD-9C75-4C5F-AB25-6B9776C90A64}" type="parTrans" cxnId="{1654B19E-7BE2-4AC5-B8A0-A2B396DBB1B3}">
      <dgm:prSet/>
      <dgm:spPr/>
      <dgm:t>
        <a:bodyPr/>
        <a:lstStyle/>
        <a:p>
          <a:endParaRPr lang="en-ID"/>
        </a:p>
      </dgm:t>
    </dgm:pt>
    <dgm:pt modelId="{8D882EFE-58C2-40E0-912A-4382F64B6FC0}" type="sibTrans" cxnId="{1654B19E-7BE2-4AC5-B8A0-A2B396DBB1B3}">
      <dgm:prSet/>
      <dgm:spPr/>
      <dgm:t>
        <a:bodyPr/>
        <a:lstStyle/>
        <a:p>
          <a:endParaRPr lang="en-ID"/>
        </a:p>
      </dgm:t>
    </dgm:pt>
    <dgm:pt modelId="{2D38C108-F98D-4474-B01D-1789C21AFBF9}">
      <dgm:prSet phldrT="[Text]"/>
      <dgm:spPr/>
      <dgm:t>
        <a:bodyPr/>
        <a:lstStyle/>
        <a:p>
          <a:r>
            <a:rPr lang="en-US" dirty="0"/>
            <a:t>46</a:t>
          </a:r>
          <a:endParaRPr lang="en-ID" dirty="0"/>
        </a:p>
      </dgm:t>
    </dgm:pt>
    <dgm:pt modelId="{EDC2BD02-C23F-459E-8F6D-AC36F5F4F417}" type="parTrans" cxnId="{C8FAD96C-C152-4EF2-94FB-ED044C992149}">
      <dgm:prSet/>
      <dgm:spPr/>
      <dgm:t>
        <a:bodyPr/>
        <a:lstStyle/>
        <a:p>
          <a:endParaRPr lang="en-ID"/>
        </a:p>
      </dgm:t>
    </dgm:pt>
    <dgm:pt modelId="{D395FB65-9D09-4A39-9D6D-1E95FEC38E59}" type="sibTrans" cxnId="{C8FAD96C-C152-4EF2-94FB-ED044C992149}">
      <dgm:prSet/>
      <dgm:spPr/>
      <dgm:t>
        <a:bodyPr/>
        <a:lstStyle/>
        <a:p>
          <a:endParaRPr lang="en-ID"/>
        </a:p>
      </dgm:t>
    </dgm:pt>
    <dgm:pt modelId="{A997ADFF-FC17-456E-9BB5-FFC52EA052B1}">
      <dgm:prSet phldrT="[Text]"/>
      <dgm:spPr/>
      <dgm:t>
        <a:bodyPr/>
        <a:lstStyle/>
        <a:p>
          <a:r>
            <a:rPr lang="en-US" dirty="0"/>
            <a:t>99</a:t>
          </a:r>
          <a:endParaRPr lang="en-ID" dirty="0"/>
        </a:p>
      </dgm:t>
    </dgm:pt>
    <dgm:pt modelId="{B2A980AD-A377-4293-94DB-7AA43B420554}" type="parTrans" cxnId="{B1A103DC-A84C-4520-B07A-19DC61D03858}">
      <dgm:prSet/>
      <dgm:spPr/>
      <dgm:t>
        <a:bodyPr/>
        <a:lstStyle/>
        <a:p>
          <a:endParaRPr lang="en-ID"/>
        </a:p>
      </dgm:t>
    </dgm:pt>
    <dgm:pt modelId="{5F60E455-2064-4973-B81B-4888AE8086DB}" type="sibTrans" cxnId="{B1A103DC-A84C-4520-B07A-19DC61D03858}">
      <dgm:prSet/>
      <dgm:spPr/>
      <dgm:t>
        <a:bodyPr/>
        <a:lstStyle/>
        <a:p>
          <a:endParaRPr lang="en-ID"/>
        </a:p>
      </dgm:t>
    </dgm:pt>
    <dgm:pt modelId="{6C00FB1B-BFA6-4523-9433-4890210CD935}" type="pres">
      <dgm:prSet presAssocID="{90E43126-FAB1-4DE7-BE74-FC8A32140BCB}" presName="Name0" presStyleCnt="0">
        <dgm:presLayoutVars>
          <dgm:dir/>
          <dgm:resizeHandles val="exact"/>
        </dgm:presLayoutVars>
      </dgm:prSet>
      <dgm:spPr/>
    </dgm:pt>
    <dgm:pt modelId="{E902C24F-CEB3-4056-897A-78CC445FFC8E}" type="pres">
      <dgm:prSet presAssocID="{7B065DBA-3B92-4463-BE47-A0EE2A34F7B0}" presName="parTxOnly" presStyleLbl="node1" presStyleIdx="0" presStyleCnt="8">
        <dgm:presLayoutVars>
          <dgm:bulletEnabled val="1"/>
        </dgm:presLayoutVars>
      </dgm:prSet>
      <dgm:spPr/>
    </dgm:pt>
    <dgm:pt modelId="{F928FF98-3483-406D-AEF0-93E32D8261AE}" type="pres">
      <dgm:prSet presAssocID="{54B4E350-AF32-4EF3-8A78-82FEA4091078}" presName="parSpace" presStyleCnt="0"/>
      <dgm:spPr/>
    </dgm:pt>
    <dgm:pt modelId="{51EB0A44-2D21-4657-BDFA-D85F7387F9D6}" type="pres">
      <dgm:prSet presAssocID="{5CDFF47E-AA0D-4910-89BE-8377549367E0}" presName="parTxOnly" presStyleLbl="node1" presStyleIdx="1" presStyleCnt="8">
        <dgm:presLayoutVars>
          <dgm:bulletEnabled val="1"/>
        </dgm:presLayoutVars>
      </dgm:prSet>
      <dgm:spPr/>
    </dgm:pt>
    <dgm:pt modelId="{F805B9FF-AFC8-455F-ACFD-4185C6AD7A6A}" type="pres">
      <dgm:prSet presAssocID="{D09E2043-5216-4680-952A-AAC8EC537012}" presName="parSpace" presStyleCnt="0"/>
      <dgm:spPr/>
    </dgm:pt>
    <dgm:pt modelId="{32FE0097-9D13-485E-AD93-D2DF8F9C86C8}" type="pres">
      <dgm:prSet presAssocID="{A7FEDC65-513F-4B1C-9030-1973944CC0F8}" presName="parTxOnly" presStyleLbl="node1" presStyleIdx="2" presStyleCnt="8">
        <dgm:presLayoutVars>
          <dgm:bulletEnabled val="1"/>
        </dgm:presLayoutVars>
      </dgm:prSet>
      <dgm:spPr/>
    </dgm:pt>
    <dgm:pt modelId="{B325B672-4634-46BC-87F8-83F84F7BC87A}" type="pres">
      <dgm:prSet presAssocID="{32D59D24-8733-4167-9C2E-40924F27BE58}" presName="parSpace" presStyleCnt="0"/>
      <dgm:spPr/>
    </dgm:pt>
    <dgm:pt modelId="{4CDE7966-38DA-4A0C-96BF-12EA0127CFE8}" type="pres">
      <dgm:prSet presAssocID="{7D340F7B-E24A-4D21-98C1-EE6DA041522E}" presName="parTxOnly" presStyleLbl="node1" presStyleIdx="3" presStyleCnt="8">
        <dgm:presLayoutVars>
          <dgm:bulletEnabled val="1"/>
        </dgm:presLayoutVars>
      </dgm:prSet>
      <dgm:spPr/>
    </dgm:pt>
    <dgm:pt modelId="{D720E3D9-1217-4F94-80FA-D60CD131A1E9}" type="pres">
      <dgm:prSet presAssocID="{4EC29E51-3687-4389-BC32-D7A8C1465E8A}" presName="parSpace" presStyleCnt="0"/>
      <dgm:spPr/>
    </dgm:pt>
    <dgm:pt modelId="{09F6D3EC-F4D1-4ACF-964A-4BFBB42465D5}" type="pres">
      <dgm:prSet presAssocID="{EBC60DF7-1CB2-4A44-9FAF-2C71DAE82755}" presName="parTxOnly" presStyleLbl="node1" presStyleIdx="4" presStyleCnt="8">
        <dgm:presLayoutVars>
          <dgm:bulletEnabled val="1"/>
        </dgm:presLayoutVars>
      </dgm:prSet>
      <dgm:spPr/>
    </dgm:pt>
    <dgm:pt modelId="{2049FA04-0CDF-4708-B876-EA1DB3245CFC}" type="pres">
      <dgm:prSet presAssocID="{78F16EE7-F811-40F3-A5BF-80294438876E}" presName="parSpace" presStyleCnt="0"/>
      <dgm:spPr/>
    </dgm:pt>
    <dgm:pt modelId="{0A4E6B60-03E9-4DF3-8D05-3C7D09C0736A}" type="pres">
      <dgm:prSet presAssocID="{C665513D-4AB0-448E-859C-8F07B69000EF}" presName="parTxOnly" presStyleLbl="node1" presStyleIdx="5" presStyleCnt="8">
        <dgm:presLayoutVars>
          <dgm:bulletEnabled val="1"/>
        </dgm:presLayoutVars>
      </dgm:prSet>
      <dgm:spPr/>
    </dgm:pt>
    <dgm:pt modelId="{AD9D8923-A674-44AB-BE90-DBDE76B979EE}" type="pres">
      <dgm:prSet presAssocID="{8D882EFE-58C2-40E0-912A-4382F64B6FC0}" presName="parSpace" presStyleCnt="0"/>
      <dgm:spPr/>
    </dgm:pt>
    <dgm:pt modelId="{E4E40D05-FF13-4254-B09F-78C7E0BFE0BD}" type="pres">
      <dgm:prSet presAssocID="{2D38C108-F98D-4474-B01D-1789C21AFBF9}" presName="parTxOnly" presStyleLbl="node1" presStyleIdx="6" presStyleCnt="8">
        <dgm:presLayoutVars>
          <dgm:bulletEnabled val="1"/>
        </dgm:presLayoutVars>
      </dgm:prSet>
      <dgm:spPr/>
    </dgm:pt>
    <dgm:pt modelId="{54E96158-487D-4CD7-8574-D93E6D6869B7}" type="pres">
      <dgm:prSet presAssocID="{D395FB65-9D09-4A39-9D6D-1E95FEC38E59}" presName="parSpace" presStyleCnt="0"/>
      <dgm:spPr/>
    </dgm:pt>
    <dgm:pt modelId="{A3021562-BAFD-424C-ABE1-70E6EAD589BC}" type="pres">
      <dgm:prSet presAssocID="{A997ADFF-FC17-456E-9BB5-FFC52EA052B1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F954870B-B86C-4B25-BAD8-972506A0E2EE}" type="presOf" srcId="{2D38C108-F98D-4474-B01D-1789C21AFBF9}" destId="{E4E40D05-FF13-4254-B09F-78C7E0BFE0BD}" srcOrd="0" destOrd="0" presId="urn:microsoft.com/office/officeart/2005/8/layout/hChevron3"/>
    <dgm:cxn modelId="{5B388F0E-2EFB-4D3B-9830-4580C51A9C61}" type="presOf" srcId="{5CDFF47E-AA0D-4910-89BE-8377549367E0}" destId="{51EB0A44-2D21-4657-BDFA-D85F7387F9D6}" srcOrd="0" destOrd="0" presId="urn:microsoft.com/office/officeart/2005/8/layout/hChevron3"/>
    <dgm:cxn modelId="{7E83E00F-2587-4306-948F-E5FE12AECE54}" srcId="{90E43126-FAB1-4DE7-BE74-FC8A32140BCB}" destId="{EBC60DF7-1CB2-4A44-9FAF-2C71DAE82755}" srcOrd="4" destOrd="0" parTransId="{8D7CF48D-CD84-4EF7-8B53-9786A1A74F61}" sibTransId="{78F16EE7-F811-40F3-A5BF-80294438876E}"/>
    <dgm:cxn modelId="{7F72F313-EACD-406F-8BDF-26149B772D2D}" srcId="{90E43126-FAB1-4DE7-BE74-FC8A32140BCB}" destId="{5CDFF47E-AA0D-4910-89BE-8377549367E0}" srcOrd="1" destOrd="0" parTransId="{12F02DF9-FFA9-4D7F-973D-E660F86231AB}" sibTransId="{D09E2043-5216-4680-952A-AAC8EC537012}"/>
    <dgm:cxn modelId="{A1DE782A-1FED-49BD-9856-A05651BF2523}" type="presOf" srcId="{7D340F7B-E24A-4D21-98C1-EE6DA041522E}" destId="{4CDE7966-38DA-4A0C-96BF-12EA0127CFE8}" srcOrd="0" destOrd="0" presId="urn:microsoft.com/office/officeart/2005/8/layout/hChevron3"/>
    <dgm:cxn modelId="{BA46942E-8FED-46C1-B6DB-083827515DA6}" type="presOf" srcId="{A997ADFF-FC17-456E-9BB5-FFC52EA052B1}" destId="{A3021562-BAFD-424C-ABE1-70E6EAD589BC}" srcOrd="0" destOrd="0" presId="urn:microsoft.com/office/officeart/2005/8/layout/hChevron3"/>
    <dgm:cxn modelId="{3FF76F4A-1DB0-4267-80A6-BFE0912DDBDE}" type="presOf" srcId="{EBC60DF7-1CB2-4A44-9FAF-2C71DAE82755}" destId="{09F6D3EC-F4D1-4ACF-964A-4BFBB42465D5}" srcOrd="0" destOrd="0" presId="urn:microsoft.com/office/officeart/2005/8/layout/hChevron3"/>
    <dgm:cxn modelId="{2871D56B-EE41-41EA-9576-C2F575FA1685}" srcId="{90E43126-FAB1-4DE7-BE74-FC8A32140BCB}" destId="{A7FEDC65-513F-4B1C-9030-1973944CC0F8}" srcOrd="2" destOrd="0" parTransId="{E6DA1594-37D7-4D41-A764-62CD81D7820B}" sibTransId="{32D59D24-8733-4167-9C2E-40924F27BE58}"/>
    <dgm:cxn modelId="{C8FAD96C-C152-4EF2-94FB-ED044C992149}" srcId="{90E43126-FAB1-4DE7-BE74-FC8A32140BCB}" destId="{2D38C108-F98D-4474-B01D-1789C21AFBF9}" srcOrd="6" destOrd="0" parTransId="{EDC2BD02-C23F-459E-8F6D-AC36F5F4F417}" sibTransId="{D395FB65-9D09-4A39-9D6D-1E95FEC38E59}"/>
    <dgm:cxn modelId="{D74EA27B-C4E3-401D-BFF0-828A363921E3}" type="presOf" srcId="{90E43126-FAB1-4DE7-BE74-FC8A32140BCB}" destId="{6C00FB1B-BFA6-4523-9433-4890210CD935}" srcOrd="0" destOrd="0" presId="urn:microsoft.com/office/officeart/2005/8/layout/hChevron3"/>
    <dgm:cxn modelId="{88492383-7F35-4B49-9FF2-367B39CDCA19}" type="presOf" srcId="{A7FEDC65-513F-4B1C-9030-1973944CC0F8}" destId="{32FE0097-9D13-485E-AD93-D2DF8F9C86C8}" srcOrd="0" destOrd="0" presId="urn:microsoft.com/office/officeart/2005/8/layout/hChevron3"/>
    <dgm:cxn modelId="{1654B19E-7BE2-4AC5-B8A0-A2B396DBB1B3}" srcId="{90E43126-FAB1-4DE7-BE74-FC8A32140BCB}" destId="{C665513D-4AB0-448E-859C-8F07B69000EF}" srcOrd="5" destOrd="0" parTransId="{9377A6AD-9C75-4C5F-AB25-6B9776C90A64}" sibTransId="{8D882EFE-58C2-40E0-912A-4382F64B6FC0}"/>
    <dgm:cxn modelId="{6A1568A9-55EE-4B35-B60A-4EBE9A6E90FF}" type="presOf" srcId="{C665513D-4AB0-448E-859C-8F07B69000EF}" destId="{0A4E6B60-03E9-4DF3-8D05-3C7D09C0736A}" srcOrd="0" destOrd="0" presId="urn:microsoft.com/office/officeart/2005/8/layout/hChevron3"/>
    <dgm:cxn modelId="{366B62D3-16B5-40AD-9BCB-E6DAB859F36E}" srcId="{90E43126-FAB1-4DE7-BE74-FC8A32140BCB}" destId="{7D340F7B-E24A-4D21-98C1-EE6DA041522E}" srcOrd="3" destOrd="0" parTransId="{7A3CDDF4-B6FA-47E5-A442-99A5B9466FA5}" sibTransId="{4EC29E51-3687-4389-BC32-D7A8C1465E8A}"/>
    <dgm:cxn modelId="{0549B6D8-C595-4E9D-AC6C-1142A36EA29D}" type="presOf" srcId="{7B065DBA-3B92-4463-BE47-A0EE2A34F7B0}" destId="{E902C24F-CEB3-4056-897A-78CC445FFC8E}" srcOrd="0" destOrd="0" presId="urn:microsoft.com/office/officeart/2005/8/layout/hChevron3"/>
    <dgm:cxn modelId="{B1A103DC-A84C-4520-B07A-19DC61D03858}" srcId="{90E43126-FAB1-4DE7-BE74-FC8A32140BCB}" destId="{A997ADFF-FC17-456E-9BB5-FFC52EA052B1}" srcOrd="7" destOrd="0" parTransId="{B2A980AD-A377-4293-94DB-7AA43B420554}" sibTransId="{5F60E455-2064-4973-B81B-4888AE8086DB}"/>
    <dgm:cxn modelId="{DECE69EB-8697-451E-806E-96D62D137AF8}" srcId="{90E43126-FAB1-4DE7-BE74-FC8A32140BCB}" destId="{7B065DBA-3B92-4463-BE47-A0EE2A34F7B0}" srcOrd="0" destOrd="0" parTransId="{22F2F14B-DA51-42B2-A426-CD0B903B64C1}" sibTransId="{54B4E350-AF32-4EF3-8A78-82FEA4091078}"/>
    <dgm:cxn modelId="{95F69699-FA51-4B91-9DC4-C11B69C5EBA5}" type="presParOf" srcId="{6C00FB1B-BFA6-4523-9433-4890210CD935}" destId="{E902C24F-CEB3-4056-897A-78CC445FFC8E}" srcOrd="0" destOrd="0" presId="urn:microsoft.com/office/officeart/2005/8/layout/hChevron3"/>
    <dgm:cxn modelId="{31DCEF25-6142-4DF2-A537-FF0FA302506D}" type="presParOf" srcId="{6C00FB1B-BFA6-4523-9433-4890210CD935}" destId="{F928FF98-3483-406D-AEF0-93E32D8261AE}" srcOrd="1" destOrd="0" presId="urn:microsoft.com/office/officeart/2005/8/layout/hChevron3"/>
    <dgm:cxn modelId="{7DB0872C-FBD0-4A51-855A-F12C9ABD744A}" type="presParOf" srcId="{6C00FB1B-BFA6-4523-9433-4890210CD935}" destId="{51EB0A44-2D21-4657-BDFA-D85F7387F9D6}" srcOrd="2" destOrd="0" presId="urn:microsoft.com/office/officeart/2005/8/layout/hChevron3"/>
    <dgm:cxn modelId="{5C924639-5E62-4621-A82D-4AD36B99B2DD}" type="presParOf" srcId="{6C00FB1B-BFA6-4523-9433-4890210CD935}" destId="{F805B9FF-AFC8-455F-ACFD-4185C6AD7A6A}" srcOrd="3" destOrd="0" presId="urn:microsoft.com/office/officeart/2005/8/layout/hChevron3"/>
    <dgm:cxn modelId="{414FB06B-FFFD-487E-BA14-2FCFB640F958}" type="presParOf" srcId="{6C00FB1B-BFA6-4523-9433-4890210CD935}" destId="{32FE0097-9D13-485E-AD93-D2DF8F9C86C8}" srcOrd="4" destOrd="0" presId="urn:microsoft.com/office/officeart/2005/8/layout/hChevron3"/>
    <dgm:cxn modelId="{5768EB78-14D1-4980-9618-84DFF42BBA54}" type="presParOf" srcId="{6C00FB1B-BFA6-4523-9433-4890210CD935}" destId="{B325B672-4634-46BC-87F8-83F84F7BC87A}" srcOrd="5" destOrd="0" presId="urn:microsoft.com/office/officeart/2005/8/layout/hChevron3"/>
    <dgm:cxn modelId="{2D81D77F-99AD-4E88-AB3A-4AAF535A7D1F}" type="presParOf" srcId="{6C00FB1B-BFA6-4523-9433-4890210CD935}" destId="{4CDE7966-38DA-4A0C-96BF-12EA0127CFE8}" srcOrd="6" destOrd="0" presId="urn:microsoft.com/office/officeart/2005/8/layout/hChevron3"/>
    <dgm:cxn modelId="{EE1356A1-2E1A-4C29-B439-63EEDBD855E6}" type="presParOf" srcId="{6C00FB1B-BFA6-4523-9433-4890210CD935}" destId="{D720E3D9-1217-4F94-80FA-D60CD131A1E9}" srcOrd="7" destOrd="0" presId="urn:microsoft.com/office/officeart/2005/8/layout/hChevron3"/>
    <dgm:cxn modelId="{891E0DEE-A1CD-47F3-A687-DEDC768A0A78}" type="presParOf" srcId="{6C00FB1B-BFA6-4523-9433-4890210CD935}" destId="{09F6D3EC-F4D1-4ACF-964A-4BFBB42465D5}" srcOrd="8" destOrd="0" presId="urn:microsoft.com/office/officeart/2005/8/layout/hChevron3"/>
    <dgm:cxn modelId="{0743ED51-334A-4B80-ACDB-643971D8DD72}" type="presParOf" srcId="{6C00FB1B-BFA6-4523-9433-4890210CD935}" destId="{2049FA04-0CDF-4708-B876-EA1DB3245CFC}" srcOrd="9" destOrd="0" presId="urn:microsoft.com/office/officeart/2005/8/layout/hChevron3"/>
    <dgm:cxn modelId="{C715950A-764D-4114-9868-429DB59E686A}" type="presParOf" srcId="{6C00FB1B-BFA6-4523-9433-4890210CD935}" destId="{0A4E6B60-03E9-4DF3-8D05-3C7D09C0736A}" srcOrd="10" destOrd="0" presId="urn:microsoft.com/office/officeart/2005/8/layout/hChevron3"/>
    <dgm:cxn modelId="{328918A0-906C-4785-8BC6-C9420ED35E55}" type="presParOf" srcId="{6C00FB1B-BFA6-4523-9433-4890210CD935}" destId="{AD9D8923-A674-44AB-BE90-DBDE76B979EE}" srcOrd="11" destOrd="0" presId="urn:microsoft.com/office/officeart/2005/8/layout/hChevron3"/>
    <dgm:cxn modelId="{D0A72C82-A1E8-493A-A989-B9CF80221C83}" type="presParOf" srcId="{6C00FB1B-BFA6-4523-9433-4890210CD935}" destId="{E4E40D05-FF13-4254-B09F-78C7E0BFE0BD}" srcOrd="12" destOrd="0" presId="urn:microsoft.com/office/officeart/2005/8/layout/hChevron3"/>
    <dgm:cxn modelId="{E2EAA662-ECCA-4070-A460-21C18141C413}" type="presParOf" srcId="{6C00FB1B-BFA6-4523-9433-4890210CD935}" destId="{54E96158-487D-4CD7-8574-D93E6D6869B7}" srcOrd="13" destOrd="0" presId="urn:microsoft.com/office/officeart/2005/8/layout/hChevron3"/>
    <dgm:cxn modelId="{DCB79AAF-A43A-4785-BF8B-7C328A02B9DF}" type="presParOf" srcId="{6C00FB1B-BFA6-4523-9433-4890210CD935}" destId="{A3021562-BAFD-424C-ABE1-70E6EAD589BC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1CCFF8-9D76-4AC3-BBA8-04A01F2AD16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ID"/>
        </a:p>
      </dgm:t>
    </dgm:pt>
    <dgm:pt modelId="{CC01400B-C347-421E-B928-743A4FA52747}">
      <dgm:prSet phldrT="[Text]"/>
      <dgm:spPr/>
      <dgm:t>
        <a:bodyPr/>
        <a:lstStyle/>
        <a:p>
          <a:r>
            <a:rPr lang="en-US" dirty="0"/>
            <a:t>22</a:t>
          </a:r>
          <a:endParaRPr lang="en-ID" dirty="0"/>
        </a:p>
      </dgm:t>
    </dgm:pt>
    <dgm:pt modelId="{551D2162-2B68-4AC5-B89F-6CE92A2D34FD}" type="parTrans" cxnId="{31BE72EF-D26E-487C-A423-EB5E94EC2796}">
      <dgm:prSet/>
      <dgm:spPr/>
      <dgm:t>
        <a:bodyPr/>
        <a:lstStyle/>
        <a:p>
          <a:endParaRPr lang="en-ID"/>
        </a:p>
      </dgm:t>
    </dgm:pt>
    <dgm:pt modelId="{CCED9771-9546-4B1E-AA64-2C08C551326E}" type="sibTrans" cxnId="{31BE72EF-D26E-487C-A423-EB5E94EC2796}">
      <dgm:prSet/>
      <dgm:spPr/>
      <dgm:t>
        <a:bodyPr/>
        <a:lstStyle/>
        <a:p>
          <a:endParaRPr lang="en-ID"/>
        </a:p>
      </dgm:t>
    </dgm:pt>
    <dgm:pt modelId="{87DC2B68-D019-4AE4-AEA4-27ABACC4EF49}" type="asst">
      <dgm:prSet phldrT="[Text]"/>
      <dgm:spPr/>
      <dgm:t>
        <a:bodyPr/>
        <a:lstStyle/>
        <a:p>
          <a:r>
            <a:rPr lang="en-US" dirty="0"/>
            <a:t>13</a:t>
          </a:r>
          <a:endParaRPr lang="en-ID" dirty="0"/>
        </a:p>
      </dgm:t>
    </dgm:pt>
    <dgm:pt modelId="{2286044F-C406-4354-A384-E68CACA3459D}" type="parTrans" cxnId="{A1C76ABC-B0AB-42AD-BC2E-A5523C3FE94B}">
      <dgm:prSet/>
      <dgm:spPr>
        <a:ln w="19050"/>
      </dgm:spPr>
      <dgm:t>
        <a:bodyPr/>
        <a:lstStyle/>
        <a:p>
          <a:endParaRPr lang="en-ID"/>
        </a:p>
      </dgm:t>
    </dgm:pt>
    <dgm:pt modelId="{7F8086ED-3964-4BE4-87E2-6165EFC168DC}" type="sibTrans" cxnId="{A1C76ABC-B0AB-42AD-BC2E-A5523C3FE94B}">
      <dgm:prSet/>
      <dgm:spPr/>
      <dgm:t>
        <a:bodyPr/>
        <a:lstStyle/>
        <a:p>
          <a:endParaRPr lang="en-ID"/>
        </a:p>
      </dgm:t>
    </dgm:pt>
    <dgm:pt modelId="{7BD5AFA7-EC7D-40C4-BD5F-934B704076AC}" type="asst">
      <dgm:prSet phldrT="[Text]"/>
      <dgm:spPr/>
      <dgm:t>
        <a:bodyPr/>
        <a:lstStyle/>
        <a:p>
          <a:r>
            <a:rPr lang="en-US" dirty="0"/>
            <a:t>20</a:t>
          </a:r>
          <a:endParaRPr lang="en-ID" dirty="0"/>
        </a:p>
      </dgm:t>
    </dgm:pt>
    <dgm:pt modelId="{00B7EC5D-82D2-4FCC-9160-6E64C93207E5}" type="parTrans" cxnId="{CE378A07-EA24-46B4-B37D-64B7245BE0BE}">
      <dgm:prSet/>
      <dgm:spPr>
        <a:ln w="19050"/>
      </dgm:spPr>
      <dgm:t>
        <a:bodyPr/>
        <a:lstStyle/>
        <a:p>
          <a:endParaRPr lang="en-ID"/>
        </a:p>
      </dgm:t>
    </dgm:pt>
    <dgm:pt modelId="{FA805D64-364E-4F0E-875D-408BEC397AE4}" type="sibTrans" cxnId="{CE378A07-EA24-46B4-B37D-64B7245BE0BE}">
      <dgm:prSet/>
      <dgm:spPr/>
      <dgm:t>
        <a:bodyPr/>
        <a:lstStyle/>
        <a:p>
          <a:endParaRPr lang="en-ID"/>
        </a:p>
      </dgm:t>
    </dgm:pt>
    <dgm:pt modelId="{0E6C8CED-4136-4284-AE53-8DD8C7E335DF}" type="asst">
      <dgm:prSet phldrT="[Text]"/>
      <dgm:spPr/>
      <dgm:t>
        <a:bodyPr/>
        <a:lstStyle/>
        <a:p>
          <a:r>
            <a:rPr lang="en-US" dirty="0"/>
            <a:t>99</a:t>
          </a:r>
          <a:endParaRPr lang="en-ID" dirty="0"/>
        </a:p>
      </dgm:t>
    </dgm:pt>
    <dgm:pt modelId="{84F68974-C650-41AB-B63E-512A9EDA979B}" type="parTrans" cxnId="{0F553906-C886-4DFC-BFCA-80A2C95E852D}">
      <dgm:prSet/>
      <dgm:spPr>
        <a:ln w="19050"/>
      </dgm:spPr>
      <dgm:t>
        <a:bodyPr/>
        <a:lstStyle/>
        <a:p>
          <a:endParaRPr lang="en-ID"/>
        </a:p>
      </dgm:t>
    </dgm:pt>
    <dgm:pt modelId="{AA12D154-FCF8-4D8D-A3C2-1123ECCD2AFD}" type="sibTrans" cxnId="{0F553906-C886-4DFC-BFCA-80A2C95E852D}">
      <dgm:prSet/>
      <dgm:spPr/>
      <dgm:t>
        <a:bodyPr/>
        <a:lstStyle/>
        <a:p>
          <a:endParaRPr lang="en-ID"/>
        </a:p>
      </dgm:t>
    </dgm:pt>
    <dgm:pt modelId="{767A1A16-5F8B-44AB-ADF9-4FC18C66A581}" type="asst">
      <dgm:prSet phldrT="[Text]"/>
      <dgm:spPr/>
      <dgm:t>
        <a:bodyPr/>
        <a:lstStyle/>
        <a:p>
          <a:r>
            <a:rPr lang="en-US" dirty="0"/>
            <a:t>0</a:t>
          </a:r>
          <a:endParaRPr lang="en-ID" dirty="0"/>
        </a:p>
      </dgm:t>
    </dgm:pt>
    <dgm:pt modelId="{7A02EF32-B12E-4029-A1DE-85A72C793F01}" type="parTrans" cxnId="{C4B312B6-03BC-471A-936F-86DE20D10D13}">
      <dgm:prSet/>
      <dgm:spPr>
        <a:ln w="19050"/>
      </dgm:spPr>
      <dgm:t>
        <a:bodyPr/>
        <a:lstStyle/>
        <a:p>
          <a:endParaRPr lang="en-ID"/>
        </a:p>
      </dgm:t>
    </dgm:pt>
    <dgm:pt modelId="{00095A2D-CA04-4B01-81AF-1DE1364FA3E8}" type="sibTrans" cxnId="{C4B312B6-03BC-471A-936F-86DE20D10D13}">
      <dgm:prSet/>
      <dgm:spPr/>
      <dgm:t>
        <a:bodyPr/>
        <a:lstStyle/>
        <a:p>
          <a:endParaRPr lang="en-ID"/>
        </a:p>
      </dgm:t>
    </dgm:pt>
    <dgm:pt modelId="{89178FE2-4520-40C4-AB1F-F29BAD697DDF}" type="asst">
      <dgm:prSet phldrT="[Text]"/>
      <dgm:spPr/>
      <dgm:t>
        <a:bodyPr/>
        <a:lstStyle/>
        <a:p>
          <a:r>
            <a:rPr lang="en-US" dirty="0"/>
            <a:t>35</a:t>
          </a:r>
          <a:endParaRPr lang="en-ID" dirty="0"/>
        </a:p>
      </dgm:t>
    </dgm:pt>
    <dgm:pt modelId="{19028FD5-28C1-4A34-8C1F-5A49097F7BD5}" type="parTrans" cxnId="{B0940138-6E1C-43FD-865C-295F13317EDE}">
      <dgm:prSet/>
      <dgm:spPr>
        <a:ln w="19050"/>
      </dgm:spPr>
      <dgm:t>
        <a:bodyPr/>
        <a:lstStyle/>
        <a:p>
          <a:endParaRPr lang="en-ID"/>
        </a:p>
      </dgm:t>
    </dgm:pt>
    <dgm:pt modelId="{A566255C-667D-4666-9C09-150D9623D1B3}" type="sibTrans" cxnId="{B0940138-6E1C-43FD-865C-295F13317EDE}">
      <dgm:prSet/>
      <dgm:spPr/>
      <dgm:t>
        <a:bodyPr/>
        <a:lstStyle/>
        <a:p>
          <a:endParaRPr lang="en-ID"/>
        </a:p>
      </dgm:t>
    </dgm:pt>
    <dgm:pt modelId="{FFD955DF-64D7-4B20-9FA5-5D86C936D2B0}" type="asst">
      <dgm:prSet phldrT="[Text]"/>
      <dgm:spPr/>
      <dgm:t>
        <a:bodyPr/>
        <a:lstStyle/>
        <a:p>
          <a:r>
            <a:rPr lang="en-US" dirty="0"/>
            <a:t>45</a:t>
          </a:r>
          <a:endParaRPr lang="en-ID" dirty="0"/>
        </a:p>
      </dgm:t>
    </dgm:pt>
    <dgm:pt modelId="{D11C0BDF-0ED9-422E-B71D-8AA2867987DF}" type="parTrans" cxnId="{846A5F8D-D83F-4FC1-865E-195143B6F8EB}">
      <dgm:prSet/>
      <dgm:spPr>
        <a:ln w="19050"/>
      </dgm:spPr>
      <dgm:t>
        <a:bodyPr/>
        <a:lstStyle/>
        <a:p>
          <a:endParaRPr lang="en-ID"/>
        </a:p>
      </dgm:t>
    </dgm:pt>
    <dgm:pt modelId="{C93FF21E-DD88-4387-A299-A9D377DF3707}" type="sibTrans" cxnId="{846A5F8D-D83F-4FC1-865E-195143B6F8EB}">
      <dgm:prSet/>
      <dgm:spPr/>
      <dgm:t>
        <a:bodyPr/>
        <a:lstStyle/>
        <a:p>
          <a:endParaRPr lang="en-ID"/>
        </a:p>
      </dgm:t>
    </dgm:pt>
    <dgm:pt modelId="{5515248F-DD42-4D60-9A18-66D04BB18FC7}" type="asst">
      <dgm:prSet phldrT="[Text]"/>
      <dgm:spPr/>
      <dgm:t>
        <a:bodyPr/>
        <a:lstStyle/>
        <a:p>
          <a:r>
            <a:rPr lang="en-US" dirty="0"/>
            <a:t>46</a:t>
          </a:r>
          <a:endParaRPr lang="en-ID" dirty="0"/>
        </a:p>
      </dgm:t>
    </dgm:pt>
    <dgm:pt modelId="{0069D75A-F219-4402-A906-09FC4D4F7896}" type="parTrans" cxnId="{94A108F1-5268-4253-A1B6-841A954C2B22}">
      <dgm:prSet/>
      <dgm:spPr>
        <a:ln w="19050"/>
      </dgm:spPr>
      <dgm:t>
        <a:bodyPr/>
        <a:lstStyle/>
        <a:p>
          <a:endParaRPr lang="en-ID"/>
        </a:p>
      </dgm:t>
    </dgm:pt>
    <dgm:pt modelId="{D815EE41-C9FF-430F-AC8A-755140FE3DF8}" type="sibTrans" cxnId="{94A108F1-5268-4253-A1B6-841A954C2B22}">
      <dgm:prSet/>
      <dgm:spPr/>
      <dgm:t>
        <a:bodyPr/>
        <a:lstStyle/>
        <a:p>
          <a:endParaRPr lang="en-ID"/>
        </a:p>
      </dgm:t>
    </dgm:pt>
    <dgm:pt modelId="{3AC3EF56-D2E2-4D2B-8F02-2B0970B99142}" type="pres">
      <dgm:prSet presAssocID="{9C1CCFF8-9D76-4AC3-BBA8-04A01F2AD16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C94430-168B-4A94-8560-D3726E373A2A}" type="pres">
      <dgm:prSet presAssocID="{CC01400B-C347-421E-B928-743A4FA52747}" presName="hierRoot1" presStyleCnt="0">
        <dgm:presLayoutVars>
          <dgm:hierBranch val="init"/>
        </dgm:presLayoutVars>
      </dgm:prSet>
      <dgm:spPr/>
    </dgm:pt>
    <dgm:pt modelId="{DF9652AD-D4E7-40C8-8D2D-5D4AC3037D2D}" type="pres">
      <dgm:prSet presAssocID="{CC01400B-C347-421E-B928-743A4FA52747}" presName="rootComposite1" presStyleCnt="0"/>
      <dgm:spPr/>
    </dgm:pt>
    <dgm:pt modelId="{15596A26-18C7-4DD6-B410-7A9D6434A9B8}" type="pres">
      <dgm:prSet presAssocID="{CC01400B-C347-421E-B928-743A4FA52747}" presName="rootText1" presStyleLbl="alignAcc1" presStyleIdx="0" presStyleCnt="0" custLinFactNeighborX="29717">
        <dgm:presLayoutVars>
          <dgm:chPref val="3"/>
        </dgm:presLayoutVars>
      </dgm:prSet>
      <dgm:spPr/>
    </dgm:pt>
    <dgm:pt modelId="{8E5DADEF-082B-4365-A921-5E6ED68A1425}" type="pres">
      <dgm:prSet presAssocID="{CC01400B-C347-421E-B928-743A4FA52747}" presName="topArc1" presStyleLbl="parChTrans1D1" presStyleIdx="0" presStyleCnt="16"/>
      <dgm:spPr>
        <a:ln w="19050"/>
      </dgm:spPr>
    </dgm:pt>
    <dgm:pt modelId="{79BCC690-2418-477D-9048-0635916C7CC9}" type="pres">
      <dgm:prSet presAssocID="{CC01400B-C347-421E-B928-743A4FA52747}" presName="bottomArc1" presStyleLbl="parChTrans1D1" presStyleIdx="1" presStyleCnt="16"/>
      <dgm:spPr>
        <a:ln w="19050"/>
      </dgm:spPr>
    </dgm:pt>
    <dgm:pt modelId="{66157E39-A5F3-4B49-B11C-AFDEC8EF5D5F}" type="pres">
      <dgm:prSet presAssocID="{CC01400B-C347-421E-B928-743A4FA52747}" presName="topConnNode1" presStyleLbl="node1" presStyleIdx="0" presStyleCnt="0"/>
      <dgm:spPr/>
    </dgm:pt>
    <dgm:pt modelId="{E3CE2B76-728C-476C-AF17-A30AF82F9A4F}" type="pres">
      <dgm:prSet presAssocID="{CC01400B-C347-421E-B928-743A4FA52747}" presName="hierChild2" presStyleCnt="0"/>
      <dgm:spPr/>
    </dgm:pt>
    <dgm:pt modelId="{F8C23BB1-134D-4F91-A7DA-9B7069E5B246}" type="pres">
      <dgm:prSet presAssocID="{CC01400B-C347-421E-B928-743A4FA52747}" presName="hierChild3" presStyleCnt="0"/>
      <dgm:spPr/>
    </dgm:pt>
    <dgm:pt modelId="{3CA09B14-8174-48C9-A695-B2AC7D7A3819}" type="pres">
      <dgm:prSet presAssocID="{2286044F-C406-4354-A384-E68CACA3459D}" presName="Name101" presStyleLbl="parChTrans1D2" presStyleIdx="0" presStyleCnt="2"/>
      <dgm:spPr/>
    </dgm:pt>
    <dgm:pt modelId="{CA43D46F-7ED0-411D-9360-9157073D075F}" type="pres">
      <dgm:prSet presAssocID="{87DC2B68-D019-4AE4-AEA4-27ABACC4EF49}" presName="hierRoot3" presStyleCnt="0">
        <dgm:presLayoutVars>
          <dgm:hierBranch val="init"/>
        </dgm:presLayoutVars>
      </dgm:prSet>
      <dgm:spPr/>
    </dgm:pt>
    <dgm:pt modelId="{C3259FE4-C78D-4F8A-B446-EC700F13812F}" type="pres">
      <dgm:prSet presAssocID="{87DC2B68-D019-4AE4-AEA4-27ABACC4EF49}" presName="rootComposite3" presStyleCnt="0"/>
      <dgm:spPr/>
    </dgm:pt>
    <dgm:pt modelId="{4BCF6C6C-0A62-4773-A729-FF91C064F5A5}" type="pres">
      <dgm:prSet presAssocID="{87DC2B68-D019-4AE4-AEA4-27ABACC4EF49}" presName="rootText3" presStyleLbl="alignAcc1" presStyleIdx="0" presStyleCnt="0" custLinFactNeighborX="25330">
        <dgm:presLayoutVars>
          <dgm:chPref val="3"/>
        </dgm:presLayoutVars>
      </dgm:prSet>
      <dgm:spPr/>
    </dgm:pt>
    <dgm:pt modelId="{4090FB11-9817-4052-B45F-60952884D97A}" type="pres">
      <dgm:prSet presAssocID="{87DC2B68-D019-4AE4-AEA4-27ABACC4EF49}" presName="topArc3" presStyleLbl="parChTrans1D1" presStyleIdx="2" presStyleCnt="16"/>
      <dgm:spPr>
        <a:ln w="19050"/>
      </dgm:spPr>
    </dgm:pt>
    <dgm:pt modelId="{B175FD0E-030F-4196-A765-F4EE50984521}" type="pres">
      <dgm:prSet presAssocID="{87DC2B68-D019-4AE4-AEA4-27ABACC4EF49}" presName="bottomArc3" presStyleLbl="parChTrans1D1" presStyleIdx="3" presStyleCnt="16"/>
      <dgm:spPr>
        <a:ln w="19050"/>
      </dgm:spPr>
    </dgm:pt>
    <dgm:pt modelId="{F4EF11EA-E76B-43F7-9935-CEA327FC99FA}" type="pres">
      <dgm:prSet presAssocID="{87DC2B68-D019-4AE4-AEA4-27ABACC4EF49}" presName="topConnNode3" presStyleLbl="asst1" presStyleIdx="0" presStyleCnt="0"/>
      <dgm:spPr/>
    </dgm:pt>
    <dgm:pt modelId="{ADE53696-1050-4A6A-808D-07C1C6959D7C}" type="pres">
      <dgm:prSet presAssocID="{87DC2B68-D019-4AE4-AEA4-27ABACC4EF49}" presName="hierChild6" presStyleCnt="0"/>
      <dgm:spPr/>
    </dgm:pt>
    <dgm:pt modelId="{22CDC88D-8430-479B-85DA-8CF2F7F22A58}" type="pres">
      <dgm:prSet presAssocID="{87DC2B68-D019-4AE4-AEA4-27ABACC4EF49}" presName="hierChild7" presStyleCnt="0"/>
      <dgm:spPr/>
    </dgm:pt>
    <dgm:pt modelId="{525D74AC-E726-47B4-A91D-9171F64F8A4E}" type="pres">
      <dgm:prSet presAssocID="{7A02EF32-B12E-4029-A1DE-85A72C793F01}" presName="Name101" presStyleLbl="parChTrans1D3" presStyleIdx="0" presStyleCnt="3"/>
      <dgm:spPr/>
    </dgm:pt>
    <dgm:pt modelId="{EE278F7F-65C2-4D04-A0E2-FA6F1D4DC6CC}" type="pres">
      <dgm:prSet presAssocID="{767A1A16-5F8B-44AB-ADF9-4FC18C66A581}" presName="hierRoot3" presStyleCnt="0">
        <dgm:presLayoutVars>
          <dgm:hierBranch val="init"/>
        </dgm:presLayoutVars>
      </dgm:prSet>
      <dgm:spPr/>
    </dgm:pt>
    <dgm:pt modelId="{FAFFEB3F-EBCD-4080-BEB8-EB0A900F1B45}" type="pres">
      <dgm:prSet presAssocID="{767A1A16-5F8B-44AB-ADF9-4FC18C66A581}" presName="rootComposite3" presStyleCnt="0"/>
      <dgm:spPr/>
    </dgm:pt>
    <dgm:pt modelId="{BFC9245B-E862-472E-9255-660858C96267}" type="pres">
      <dgm:prSet presAssocID="{767A1A16-5F8B-44AB-ADF9-4FC18C66A581}" presName="rootText3" presStyleLbl="alignAcc1" presStyleIdx="0" presStyleCnt="0" custLinFactNeighborX="25330">
        <dgm:presLayoutVars>
          <dgm:chPref val="3"/>
        </dgm:presLayoutVars>
      </dgm:prSet>
      <dgm:spPr/>
    </dgm:pt>
    <dgm:pt modelId="{4F9587DB-171A-4C45-9D17-1DC529517E56}" type="pres">
      <dgm:prSet presAssocID="{767A1A16-5F8B-44AB-ADF9-4FC18C66A581}" presName="topArc3" presStyleLbl="parChTrans1D1" presStyleIdx="4" presStyleCnt="16"/>
      <dgm:spPr>
        <a:ln w="19050"/>
      </dgm:spPr>
    </dgm:pt>
    <dgm:pt modelId="{C6428F18-7FCA-404E-9AFF-61DB245F9A70}" type="pres">
      <dgm:prSet presAssocID="{767A1A16-5F8B-44AB-ADF9-4FC18C66A581}" presName="bottomArc3" presStyleLbl="parChTrans1D1" presStyleIdx="5" presStyleCnt="16"/>
      <dgm:spPr>
        <a:ln w="19050"/>
      </dgm:spPr>
    </dgm:pt>
    <dgm:pt modelId="{1165E4CB-A328-4482-B204-04820C139F79}" type="pres">
      <dgm:prSet presAssocID="{767A1A16-5F8B-44AB-ADF9-4FC18C66A581}" presName="topConnNode3" presStyleLbl="asst1" presStyleIdx="0" presStyleCnt="0"/>
      <dgm:spPr/>
    </dgm:pt>
    <dgm:pt modelId="{5F17D822-EFA6-4A4D-BD11-45B3B9581ECF}" type="pres">
      <dgm:prSet presAssocID="{767A1A16-5F8B-44AB-ADF9-4FC18C66A581}" presName="hierChild6" presStyleCnt="0"/>
      <dgm:spPr/>
    </dgm:pt>
    <dgm:pt modelId="{5CE5CC04-E7AB-4E1E-8688-0A8CC0257BEB}" type="pres">
      <dgm:prSet presAssocID="{767A1A16-5F8B-44AB-ADF9-4FC18C66A581}" presName="hierChild7" presStyleCnt="0"/>
      <dgm:spPr/>
    </dgm:pt>
    <dgm:pt modelId="{436FB0D6-8099-467D-866B-B384EE9302AB}" type="pres">
      <dgm:prSet presAssocID="{00B7EC5D-82D2-4FCC-9160-6E64C93207E5}" presName="Name101" presStyleLbl="parChTrans1D3" presStyleIdx="1" presStyleCnt="3"/>
      <dgm:spPr/>
    </dgm:pt>
    <dgm:pt modelId="{2DCF5D50-EF38-4290-8AFC-F3E89851B577}" type="pres">
      <dgm:prSet presAssocID="{7BD5AFA7-EC7D-40C4-BD5F-934B704076AC}" presName="hierRoot3" presStyleCnt="0">
        <dgm:presLayoutVars>
          <dgm:hierBranch val="init"/>
        </dgm:presLayoutVars>
      </dgm:prSet>
      <dgm:spPr/>
    </dgm:pt>
    <dgm:pt modelId="{05116255-A0A9-4815-9B05-48A26686EB26}" type="pres">
      <dgm:prSet presAssocID="{7BD5AFA7-EC7D-40C4-BD5F-934B704076AC}" presName="rootComposite3" presStyleCnt="0"/>
      <dgm:spPr/>
    </dgm:pt>
    <dgm:pt modelId="{1499258C-9BF6-410D-B403-1BF44C4C84A1}" type="pres">
      <dgm:prSet presAssocID="{7BD5AFA7-EC7D-40C4-BD5F-934B704076AC}" presName="rootText3" presStyleLbl="alignAcc1" presStyleIdx="0" presStyleCnt="0" custLinFactNeighborX="25330">
        <dgm:presLayoutVars>
          <dgm:chPref val="3"/>
        </dgm:presLayoutVars>
      </dgm:prSet>
      <dgm:spPr/>
    </dgm:pt>
    <dgm:pt modelId="{C2DA1B37-38BF-436F-9613-E5047D8D6BA3}" type="pres">
      <dgm:prSet presAssocID="{7BD5AFA7-EC7D-40C4-BD5F-934B704076AC}" presName="topArc3" presStyleLbl="parChTrans1D1" presStyleIdx="6" presStyleCnt="16"/>
      <dgm:spPr>
        <a:ln w="19050"/>
      </dgm:spPr>
    </dgm:pt>
    <dgm:pt modelId="{9A5E5B6C-2281-45F4-B3AA-38F0BB9ECBF5}" type="pres">
      <dgm:prSet presAssocID="{7BD5AFA7-EC7D-40C4-BD5F-934B704076AC}" presName="bottomArc3" presStyleLbl="parChTrans1D1" presStyleIdx="7" presStyleCnt="16"/>
      <dgm:spPr>
        <a:ln w="19050"/>
      </dgm:spPr>
    </dgm:pt>
    <dgm:pt modelId="{1E9B684E-91B7-4240-8642-C901510F3F5C}" type="pres">
      <dgm:prSet presAssocID="{7BD5AFA7-EC7D-40C4-BD5F-934B704076AC}" presName="topConnNode3" presStyleLbl="asst1" presStyleIdx="0" presStyleCnt="0"/>
      <dgm:spPr/>
    </dgm:pt>
    <dgm:pt modelId="{A125E1DA-D276-4C29-A92D-6215F2AD3B78}" type="pres">
      <dgm:prSet presAssocID="{7BD5AFA7-EC7D-40C4-BD5F-934B704076AC}" presName="hierChild6" presStyleCnt="0"/>
      <dgm:spPr/>
    </dgm:pt>
    <dgm:pt modelId="{4BED2BED-9DEF-455F-AEA8-0BE3B86874A2}" type="pres">
      <dgm:prSet presAssocID="{7BD5AFA7-EC7D-40C4-BD5F-934B704076AC}" presName="hierChild7" presStyleCnt="0"/>
      <dgm:spPr/>
    </dgm:pt>
    <dgm:pt modelId="{313B701C-21BF-4AE6-934D-13BDD819FC57}" type="pres">
      <dgm:prSet presAssocID="{84F68974-C650-41AB-B63E-512A9EDA979B}" presName="Name101" presStyleLbl="parChTrans1D2" presStyleIdx="1" presStyleCnt="2"/>
      <dgm:spPr/>
    </dgm:pt>
    <dgm:pt modelId="{8B39D11A-83F0-4D46-880C-B6E9903F762A}" type="pres">
      <dgm:prSet presAssocID="{0E6C8CED-4136-4284-AE53-8DD8C7E335DF}" presName="hierRoot3" presStyleCnt="0">
        <dgm:presLayoutVars>
          <dgm:hierBranch val="init"/>
        </dgm:presLayoutVars>
      </dgm:prSet>
      <dgm:spPr/>
    </dgm:pt>
    <dgm:pt modelId="{177D3354-5151-45D7-97EC-90D47B7B50FA}" type="pres">
      <dgm:prSet presAssocID="{0E6C8CED-4136-4284-AE53-8DD8C7E335DF}" presName="rootComposite3" presStyleCnt="0"/>
      <dgm:spPr/>
    </dgm:pt>
    <dgm:pt modelId="{DA7795B7-2D12-46C1-B836-0E71B3165E38}" type="pres">
      <dgm:prSet presAssocID="{0E6C8CED-4136-4284-AE53-8DD8C7E335DF}" presName="rootText3" presStyleLbl="alignAcc1" presStyleIdx="0" presStyleCnt="0" custLinFactNeighborX="-47501">
        <dgm:presLayoutVars>
          <dgm:chPref val="3"/>
        </dgm:presLayoutVars>
      </dgm:prSet>
      <dgm:spPr/>
    </dgm:pt>
    <dgm:pt modelId="{C6479A63-081E-4C0D-9729-31BFAEEAFC82}" type="pres">
      <dgm:prSet presAssocID="{0E6C8CED-4136-4284-AE53-8DD8C7E335DF}" presName="topArc3" presStyleLbl="parChTrans1D1" presStyleIdx="8" presStyleCnt="16"/>
      <dgm:spPr>
        <a:ln w="19050"/>
      </dgm:spPr>
    </dgm:pt>
    <dgm:pt modelId="{5CA5C50F-B9AE-4AFD-8925-833AA8B1CF8F}" type="pres">
      <dgm:prSet presAssocID="{0E6C8CED-4136-4284-AE53-8DD8C7E335DF}" presName="bottomArc3" presStyleLbl="parChTrans1D1" presStyleIdx="9" presStyleCnt="16"/>
      <dgm:spPr>
        <a:ln w="19050"/>
      </dgm:spPr>
    </dgm:pt>
    <dgm:pt modelId="{B5B4D7E6-D213-4B8B-8616-070341812D36}" type="pres">
      <dgm:prSet presAssocID="{0E6C8CED-4136-4284-AE53-8DD8C7E335DF}" presName="topConnNode3" presStyleLbl="asst1" presStyleIdx="0" presStyleCnt="0"/>
      <dgm:spPr/>
    </dgm:pt>
    <dgm:pt modelId="{6A419712-B9A2-41BC-B6B2-23E38064B113}" type="pres">
      <dgm:prSet presAssocID="{0E6C8CED-4136-4284-AE53-8DD8C7E335DF}" presName="hierChild6" presStyleCnt="0"/>
      <dgm:spPr/>
    </dgm:pt>
    <dgm:pt modelId="{6AAABBC4-12C2-4CB3-9F1A-8FFA3E233F10}" type="pres">
      <dgm:prSet presAssocID="{0E6C8CED-4136-4284-AE53-8DD8C7E335DF}" presName="hierChild7" presStyleCnt="0"/>
      <dgm:spPr/>
    </dgm:pt>
    <dgm:pt modelId="{F84F8633-24A4-4298-BEEF-6445B947BF53}" type="pres">
      <dgm:prSet presAssocID="{19028FD5-28C1-4A34-8C1F-5A49097F7BD5}" presName="Name101" presStyleLbl="parChTrans1D3" presStyleIdx="2" presStyleCnt="3"/>
      <dgm:spPr/>
    </dgm:pt>
    <dgm:pt modelId="{F6115595-3C6F-4B7C-9D5A-BCF3AD87F058}" type="pres">
      <dgm:prSet presAssocID="{89178FE2-4520-40C4-AB1F-F29BAD697DDF}" presName="hierRoot3" presStyleCnt="0">
        <dgm:presLayoutVars>
          <dgm:hierBranch val="init"/>
        </dgm:presLayoutVars>
      </dgm:prSet>
      <dgm:spPr/>
    </dgm:pt>
    <dgm:pt modelId="{377016F1-A2CB-4311-BAE0-D5F350EA7EC7}" type="pres">
      <dgm:prSet presAssocID="{89178FE2-4520-40C4-AB1F-F29BAD697DDF}" presName="rootComposite3" presStyleCnt="0"/>
      <dgm:spPr/>
    </dgm:pt>
    <dgm:pt modelId="{6A18EC68-EE7A-4800-9492-C9CE2B32FEEC}" type="pres">
      <dgm:prSet presAssocID="{89178FE2-4520-40C4-AB1F-F29BAD697DDF}" presName="rootText3" presStyleLbl="alignAcc1" presStyleIdx="0" presStyleCnt="0" custLinFactNeighborX="-99045" custLinFactNeighborY="3202">
        <dgm:presLayoutVars>
          <dgm:chPref val="3"/>
        </dgm:presLayoutVars>
      </dgm:prSet>
      <dgm:spPr/>
    </dgm:pt>
    <dgm:pt modelId="{19496366-2745-4AE5-BB7E-2A6D6186ACC3}" type="pres">
      <dgm:prSet presAssocID="{89178FE2-4520-40C4-AB1F-F29BAD697DDF}" presName="topArc3" presStyleLbl="parChTrans1D1" presStyleIdx="10" presStyleCnt="16"/>
      <dgm:spPr>
        <a:ln w="19050"/>
      </dgm:spPr>
    </dgm:pt>
    <dgm:pt modelId="{694A3602-6024-43D6-966E-616F20C6559F}" type="pres">
      <dgm:prSet presAssocID="{89178FE2-4520-40C4-AB1F-F29BAD697DDF}" presName="bottomArc3" presStyleLbl="parChTrans1D1" presStyleIdx="11" presStyleCnt="16"/>
      <dgm:spPr>
        <a:ln w="19050"/>
      </dgm:spPr>
    </dgm:pt>
    <dgm:pt modelId="{6BD2284F-E206-419C-99AB-D16DEF4CF4B1}" type="pres">
      <dgm:prSet presAssocID="{89178FE2-4520-40C4-AB1F-F29BAD697DDF}" presName="topConnNode3" presStyleLbl="asst1" presStyleIdx="0" presStyleCnt="0"/>
      <dgm:spPr/>
    </dgm:pt>
    <dgm:pt modelId="{B6378738-8369-4839-BF10-B0A0BC7F882A}" type="pres">
      <dgm:prSet presAssocID="{89178FE2-4520-40C4-AB1F-F29BAD697DDF}" presName="hierChild6" presStyleCnt="0"/>
      <dgm:spPr/>
    </dgm:pt>
    <dgm:pt modelId="{B9ADFB04-41E2-430B-95D8-C061B3CC20DD}" type="pres">
      <dgm:prSet presAssocID="{89178FE2-4520-40C4-AB1F-F29BAD697DDF}" presName="hierChild7" presStyleCnt="0"/>
      <dgm:spPr/>
    </dgm:pt>
    <dgm:pt modelId="{14D87E0E-7224-4D87-80D3-8C537910DFF6}" type="pres">
      <dgm:prSet presAssocID="{0069D75A-F219-4402-A906-09FC4D4F7896}" presName="Name101" presStyleLbl="parChTrans1D4" presStyleIdx="0" presStyleCnt="2"/>
      <dgm:spPr/>
    </dgm:pt>
    <dgm:pt modelId="{AA863DBC-D678-459C-8C49-BA0B8053B649}" type="pres">
      <dgm:prSet presAssocID="{5515248F-DD42-4D60-9A18-66D04BB18FC7}" presName="hierRoot3" presStyleCnt="0">
        <dgm:presLayoutVars>
          <dgm:hierBranch val="init"/>
        </dgm:presLayoutVars>
      </dgm:prSet>
      <dgm:spPr/>
    </dgm:pt>
    <dgm:pt modelId="{4FA77739-580B-4877-A059-87286253B530}" type="pres">
      <dgm:prSet presAssocID="{5515248F-DD42-4D60-9A18-66D04BB18FC7}" presName="rootComposite3" presStyleCnt="0"/>
      <dgm:spPr/>
    </dgm:pt>
    <dgm:pt modelId="{D5A230A8-ADB7-4FFF-AE89-222E90CBEFE3}" type="pres">
      <dgm:prSet presAssocID="{5515248F-DD42-4D60-9A18-66D04BB18FC7}" presName="rootText3" presStyleLbl="alignAcc1" presStyleIdx="0" presStyleCnt="0" custLinFactNeighborX="21869" custLinFactNeighborY="12808">
        <dgm:presLayoutVars>
          <dgm:chPref val="3"/>
        </dgm:presLayoutVars>
      </dgm:prSet>
      <dgm:spPr/>
    </dgm:pt>
    <dgm:pt modelId="{8DB83192-6471-4D71-A72D-8FF9488DB4A0}" type="pres">
      <dgm:prSet presAssocID="{5515248F-DD42-4D60-9A18-66D04BB18FC7}" presName="topArc3" presStyleLbl="parChTrans1D1" presStyleIdx="12" presStyleCnt="16"/>
      <dgm:spPr>
        <a:ln w="19050"/>
      </dgm:spPr>
    </dgm:pt>
    <dgm:pt modelId="{D0061468-8C63-43D1-8342-4BB2BBA7691A}" type="pres">
      <dgm:prSet presAssocID="{5515248F-DD42-4D60-9A18-66D04BB18FC7}" presName="bottomArc3" presStyleLbl="parChTrans1D1" presStyleIdx="13" presStyleCnt="16"/>
      <dgm:spPr>
        <a:ln w="19050"/>
      </dgm:spPr>
    </dgm:pt>
    <dgm:pt modelId="{02AD15E7-FE5D-42B6-8FF3-6F7C60E53FAB}" type="pres">
      <dgm:prSet presAssocID="{5515248F-DD42-4D60-9A18-66D04BB18FC7}" presName="topConnNode3" presStyleLbl="asst1" presStyleIdx="0" presStyleCnt="0"/>
      <dgm:spPr/>
    </dgm:pt>
    <dgm:pt modelId="{90ECDD66-93B1-4AD6-A651-809C6FD4C8A4}" type="pres">
      <dgm:prSet presAssocID="{5515248F-DD42-4D60-9A18-66D04BB18FC7}" presName="hierChild6" presStyleCnt="0"/>
      <dgm:spPr/>
    </dgm:pt>
    <dgm:pt modelId="{C6921F4D-ADCC-498B-B3B9-1494D09A936C}" type="pres">
      <dgm:prSet presAssocID="{5515248F-DD42-4D60-9A18-66D04BB18FC7}" presName="hierChild7" presStyleCnt="0"/>
      <dgm:spPr/>
    </dgm:pt>
    <dgm:pt modelId="{068B2BA5-4BD6-4257-9AAD-6A361ACD3D75}" type="pres">
      <dgm:prSet presAssocID="{D11C0BDF-0ED9-422E-B71D-8AA2867987DF}" presName="Name101" presStyleLbl="parChTrans1D4" presStyleIdx="1" presStyleCnt="2"/>
      <dgm:spPr/>
    </dgm:pt>
    <dgm:pt modelId="{61044975-4009-49FE-8851-1955EE5976D6}" type="pres">
      <dgm:prSet presAssocID="{FFD955DF-64D7-4B20-9FA5-5D86C936D2B0}" presName="hierRoot3" presStyleCnt="0">
        <dgm:presLayoutVars>
          <dgm:hierBranch val="init"/>
        </dgm:presLayoutVars>
      </dgm:prSet>
      <dgm:spPr/>
    </dgm:pt>
    <dgm:pt modelId="{F9EA2A46-6DC4-4699-9B28-8EF8BFFD25A8}" type="pres">
      <dgm:prSet presAssocID="{FFD955DF-64D7-4B20-9FA5-5D86C936D2B0}" presName="rootComposite3" presStyleCnt="0"/>
      <dgm:spPr/>
    </dgm:pt>
    <dgm:pt modelId="{C0ECC7EB-6D21-4E88-AEA0-BC6064F85C27}" type="pres">
      <dgm:prSet presAssocID="{FFD955DF-64D7-4B20-9FA5-5D86C936D2B0}" presName="rootText3" presStyleLbl="alignAcc1" presStyleIdx="0" presStyleCnt="0" custLinFactNeighborX="41692" custLinFactNeighborY="9606">
        <dgm:presLayoutVars>
          <dgm:chPref val="3"/>
        </dgm:presLayoutVars>
      </dgm:prSet>
      <dgm:spPr/>
    </dgm:pt>
    <dgm:pt modelId="{F3BEAAE6-2877-46D1-A881-D45A5EB725CD}" type="pres">
      <dgm:prSet presAssocID="{FFD955DF-64D7-4B20-9FA5-5D86C936D2B0}" presName="topArc3" presStyleLbl="parChTrans1D1" presStyleIdx="14" presStyleCnt="16"/>
      <dgm:spPr>
        <a:ln w="19050"/>
      </dgm:spPr>
    </dgm:pt>
    <dgm:pt modelId="{9A26B8EF-91B7-426F-89C9-6762767C69FE}" type="pres">
      <dgm:prSet presAssocID="{FFD955DF-64D7-4B20-9FA5-5D86C936D2B0}" presName="bottomArc3" presStyleLbl="parChTrans1D1" presStyleIdx="15" presStyleCnt="16"/>
      <dgm:spPr>
        <a:ln w="19050"/>
      </dgm:spPr>
    </dgm:pt>
    <dgm:pt modelId="{C984CC20-6367-4506-A05E-43491BD37E9B}" type="pres">
      <dgm:prSet presAssocID="{FFD955DF-64D7-4B20-9FA5-5D86C936D2B0}" presName="topConnNode3" presStyleLbl="asst1" presStyleIdx="0" presStyleCnt="0"/>
      <dgm:spPr/>
    </dgm:pt>
    <dgm:pt modelId="{31D93887-4C0D-44E4-B15A-A499FC73591A}" type="pres">
      <dgm:prSet presAssocID="{FFD955DF-64D7-4B20-9FA5-5D86C936D2B0}" presName="hierChild6" presStyleCnt="0"/>
      <dgm:spPr/>
    </dgm:pt>
    <dgm:pt modelId="{5C46999F-08EC-46FD-B71F-77D9F3040A78}" type="pres">
      <dgm:prSet presAssocID="{FFD955DF-64D7-4B20-9FA5-5D86C936D2B0}" presName="hierChild7" presStyleCnt="0"/>
      <dgm:spPr/>
    </dgm:pt>
  </dgm:ptLst>
  <dgm:cxnLst>
    <dgm:cxn modelId="{0F553906-C886-4DFC-BFCA-80A2C95E852D}" srcId="{CC01400B-C347-421E-B928-743A4FA52747}" destId="{0E6C8CED-4136-4284-AE53-8DD8C7E335DF}" srcOrd="1" destOrd="0" parTransId="{84F68974-C650-41AB-B63E-512A9EDA979B}" sibTransId="{AA12D154-FCF8-4D8D-A3C2-1123ECCD2AFD}"/>
    <dgm:cxn modelId="{CE378A07-EA24-46B4-B37D-64B7245BE0BE}" srcId="{87DC2B68-D019-4AE4-AEA4-27ABACC4EF49}" destId="{7BD5AFA7-EC7D-40C4-BD5F-934B704076AC}" srcOrd="1" destOrd="0" parTransId="{00B7EC5D-82D2-4FCC-9160-6E64C93207E5}" sibTransId="{FA805D64-364E-4F0E-875D-408BEC397AE4}"/>
    <dgm:cxn modelId="{FA32CB11-6747-4ACD-9B49-7EF15F8BD23C}" type="presOf" srcId="{0E6C8CED-4136-4284-AE53-8DD8C7E335DF}" destId="{DA7795B7-2D12-46C1-B836-0E71B3165E38}" srcOrd="0" destOrd="0" presId="urn:microsoft.com/office/officeart/2008/layout/HalfCircleOrganizationChart"/>
    <dgm:cxn modelId="{D9171A29-AC07-443C-9325-267B5F85E575}" type="presOf" srcId="{7A02EF32-B12E-4029-A1DE-85A72C793F01}" destId="{525D74AC-E726-47B4-A91D-9171F64F8A4E}" srcOrd="0" destOrd="0" presId="urn:microsoft.com/office/officeart/2008/layout/HalfCircleOrganizationChart"/>
    <dgm:cxn modelId="{F98AA129-DB30-4246-9F50-FED12982DC57}" type="presOf" srcId="{0E6C8CED-4136-4284-AE53-8DD8C7E335DF}" destId="{B5B4D7E6-D213-4B8B-8616-070341812D36}" srcOrd="1" destOrd="0" presId="urn:microsoft.com/office/officeart/2008/layout/HalfCircleOrganizationChart"/>
    <dgm:cxn modelId="{70EC3F33-18F5-4495-8043-4334D953C421}" type="presOf" srcId="{2286044F-C406-4354-A384-E68CACA3459D}" destId="{3CA09B14-8174-48C9-A695-B2AC7D7A3819}" srcOrd="0" destOrd="0" presId="urn:microsoft.com/office/officeart/2008/layout/HalfCircleOrganizationChart"/>
    <dgm:cxn modelId="{B0940138-6E1C-43FD-865C-295F13317EDE}" srcId="{0E6C8CED-4136-4284-AE53-8DD8C7E335DF}" destId="{89178FE2-4520-40C4-AB1F-F29BAD697DDF}" srcOrd="0" destOrd="0" parTransId="{19028FD5-28C1-4A34-8C1F-5A49097F7BD5}" sibTransId="{A566255C-667D-4666-9C09-150D9623D1B3}"/>
    <dgm:cxn modelId="{5FABF95D-9357-459B-9469-036CEC2AC990}" type="presOf" srcId="{767A1A16-5F8B-44AB-ADF9-4FC18C66A581}" destId="{BFC9245B-E862-472E-9255-660858C96267}" srcOrd="0" destOrd="0" presId="urn:microsoft.com/office/officeart/2008/layout/HalfCircleOrganizationChart"/>
    <dgm:cxn modelId="{8A1F6E65-D7BC-4E06-8AD6-2A7A6283802D}" type="presOf" srcId="{5515248F-DD42-4D60-9A18-66D04BB18FC7}" destId="{02AD15E7-FE5D-42B6-8FF3-6F7C60E53FAB}" srcOrd="1" destOrd="0" presId="urn:microsoft.com/office/officeart/2008/layout/HalfCircleOrganizationChart"/>
    <dgm:cxn modelId="{15420668-712A-44D3-9231-F70EF21593DA}" type="presOf" srcId="{00B7EC5D-82D2-4FCC-9160-6E64C93207E5}" destId="{436FB0D6-8099-467D-866B-B384EE9302AB}" srcOrd="0" destOrd="0" presId="urn:microsoft.com/office/officeart/2008/layout/HalfCircleOrganizationChart"/>
    <dgm:cxn modelId="{8579784B-AD72-4303-A842-35DFB0A12B83}" type="presOf" srcId="{D11C0BDF-0ED9-422E-B71D-8AA2867987DF}" destId="{068B2BA5-4BD6-4257-9AAD-6A361ACD3D75}" srcOrd="0" destOrd="0" presId="urn:microsoft.com/office/officeart/2008/layout/HalfCircleOrganizationChart"/>
    <dgm:cxn modelId="{ADA49E55-0C6E-4196-AAE8-DD4499DF00A8}" type="presOf" srcId="{7BD5AFA7-EC7D-40C4-BD5F-934B704076AC}" destId="{1E9B684E-91B7-4240-8642-C901510F3F5C}" srcOrd="1" destOrd="0" presId="urn:microsoft.com/office/officeart/2008/layout/HalfCircleOrganizationChart"/>
    <dgm:cxn modelId="{76BA5676-DC35-477F-AC5B-3A2BB653593B}" type="presOf" srcId="{9C1CCFF8-9D76-4AC3-BBA8-04A01F2AD168}" destId="{3AC3EF56-D2E2-4D2B-8F02-2B0970B99142}" srcOrd="0" destOrd="0" presId="urn:microsoft.com/office/officeart/2008/layout/HalfCircleOrganizationChart"/>
    <dgm:cxn modelId="{9B1AA256-F379-4CA1-8E65-2FC776C841E0}" type="presOf" srcId="{FFD955DF-64D7-4B20-9FA5-5D86C936D2B0}" destId="{C0ECC7EB-6D21-4E88-AEA0-BC6064F85C27}" srcOrd="0" destOrd="0" presId="urn:microsoft.com/office/officeart/2008/layout/HalfCircleOrganizationChart"/>
    <dgm:cxn modelId="{AAD9B581-B793-4312-9FE9-60F47256171A}" type="presOf" srcId="{CC01400B-C347-421E-B928-743A4FA52747}" destId="{66157E39-A5F3-4B49-B11C-AFDEC8EF5D5F}" srcOrd="1" destOrd="0" presId="urn:microsoft.com/office/officeart/2008/layout/HalfCircleOrganizationChart"/>
    <dgm:cxn modelId="{A7AE2289-5E4A-4ABB-A6F1-44389269E345}" type="presOf" srcId="{7BD5AFA7-EC7D-40C4-BD5F-934B704076AC}" destId="{1499258C-9BF6-410D-B403-1BF44C4C84A1}" srcOrd="0" destOrd="0" presId="urn:microsoft.com/office/officeart/2008/layout/HalfCircleOrganizationChart"/>
    <dgm:cxn modelId="{846A5F8D-D83F-4FC1-865E-195143B6F8EB}" srcId="{5515248F-DD42-4D60-9A18-66D04BB18FC7}" destId="{FFD955DF-64D7-4B20-9FA5-5D86C936D2B0}" srcOrd="0" destOrd="0" parTransId="{D11C0BDF-0ED9-422E-B71D-8AA2867987DF}" sibTransId="{C93FF21E-DD88-4387-A299-A9D377DF3707}"/>
    <dgm:cxn modelId="{32CCE0A5-6AE1-4AFC-AE8B-D3AA7981D5D7}" type="presOf" srcId="{CC01400B-C347-421E-B928-743A4FA52747}" destId="{15596A26-18C7-4DD6-B410-7A9D6434A9B8}" srcOrd="0" destOrd="0" presId="urn:microsoft.com/office/officeart/2008/layout/HalfCircleOrganizationChart"/>
    <dgm:cxn modelId="{1C4AA1AB-D87C-41B3-80F1-23D7F6165C80}" type="presOf" srcId="{89178FE2-4520-40C4-AB1F-F29BAD697DDF}" destId="{6BD2284F-E206-419C-99AB-D16DEF4CF4B1}" srcOrd="1" destOrd="0" presId="urn:microsoft.com/office/officeart/2008/layout/HalfCircleOrganizationChart"/>
    <dgm:cxn modelId="{48FD05B0-F67D-4B0E-84CC-5DF1B35AB35C}" type="presOf" srcId="{87DC2B68-D019-4AE4-AEA4-27ABACC4EF49}" destId="{F4EF11EA-E76B-43F7-9935-CEA327FC99FA}" srcOrd="1" destOrd="0" presId="urn:microsoft.com/office/officeart/2008/layout/HalfCircleOrganizationChart"/>
    <dgm:cxn modelId="{C4B312B6-03BC-471A-936F-86DE20D10D13}" srcId="{87DC2B68-D019-4AE4-AEA4-27ABACC4EF49}" destId="{767A1A16-5F8B-44AB-ADF9-4FC18C66A581}" srcOrd="0" destOrd="0" parTransId="{7A02EF32-B12E-4029-A1DE-85A72C793F01}" sibTransId="{00095A2D-CA04-4B01-81AF-1DE1364FA3E8}"/>
    <dgm:cxn modelId="{A1C76ABC-B0AB-42AD-BC2E-A5523C3FE94B}" srcId="{CC01400B-C347-421E-B928-743A4FA52747}" destId="{87DC2B68-D019-4AE4-AEA4-27ABACC4EF49}" srcOrd="0" destOrd="0" parTransId="{2286044F-C406-4354-A384-E68CACA3459D}" sibTransId="{7F8086ED-3964-4BE4-87E2-6165EFC168DC}"/>
    <dgm:cxn modelId="{29187CBC-72B3-453D-83A0-FCD2E793AFBE}" type="presOf" srcId="{89178FE2-4520-40C4-AB1F-F29BAD697DDF}" destId="{6A18EC68-EE7A-4800-9492-C9CE2B32FEEC}" srcOrd="0" destOrd="0" presId="urn:microsoft.com/office/officeart/2008/layout/HalfCircleOrganizationChart"/>
    <dgm:cxn modelId="{3F3FE2C1-1724-4FD6-A63F-7AD771795DE2}" type="presOf" srcId="{19028FD5-28C1-4A34-8C1F-5A49097F7BD5}" destId="{F84F8633-24A4-4298-BEEF-6445B947BF53}" srcOrd="0" destOrd="0" presId="urn:microsoft.com/office/officeart/2008/layout/HalfCircleOrganizationChart"/>
    <dgm:cxn modelId="{2E9139CA-705E-48A5-89D3-24BA5E728647}" type="presOf" srcId="{767A1A16-5F8B-44AB-ADF9-4FC18C66A581}" destId="{1165E4CB-A328-4482-B204-04820C139F79}" srcOrd="1" destOrd="0" presId="urn:microsoft.com/office/officeart/2008/layout/HalfCircleOrganizationChart"/>
    <dgm:cxn modelId="{137BC4D0-B293-4C8D-8D98-4083F6F9884C}" type="presOf" srcId="{0069D75A-F219-4402-A906-09FC4D4F7896}" destId="{14D87E0E-7224-4D87-80D3-8C537910DFF6}" srcOrd="0" destOrd="0" presId="urn:microsoft.com/office/officeart/2008/layout/HalfCircleOrganizationChart"/>
    <dgm:cxn modelId="{E840D0E4-EFB9-46BE-9201-1E39D9CAF373}" type="presOf" srcId="{84F68974-C650-41AB-B63E-512A9EDA979B}" destId="{313B701C-21BF-4AE6-934D-13BDD819FC57}" srcOrd="0" destOrd="0" presId="urn:microsoft.com/office/officeart/2008/layout/HalfCircleOrganizationChart"/>
    <dgm:cxn modelId="{A57B94E8-0646-45B6-BDCB-D2B607D2C8FC}" type="presOf" srcId="{87DC2B68-D019-4AE4-AEA4-27ABACC4EF49}" destId="{4BCF6C6C-0A62-4773-A729-FF91C064F5A5}" srcOrd="0" destOrd="0" presId="urn:microsoft.com/office/officeart/2008/layout/HalfCircleOrganizationChart"/>
    <dgm:cxn modelId="{31BE72EF-D26E-487C-A423-EB5E94EC2796}" srcId="{9C1CCFF8-9D76-4AC3-BBA8-04A01F2AD168}" destId="{CC01400B-C347-421E-B928-743A4FA52747}" srcOrd="0" destOrd="0" parTransId="{551D2162-2B68-4AC5-B89F-6CE92A2D34FD}" sibTransId="{CCED9771-9546-4B1E-AA64-2C08C551326E}"/>
    <dgm:cxn modelId="{94A108F1-5268-4253-A1B6-841A954C2B22}" srcId="{89178FE2-4520-40C4-AB1F-F29BAD697DDF}" destId="{5515248F-DD42-4D60-9A18-66D04BB18FC7}" srcOrd="0" destOrd="0" parTransId="{0069D75A-F219-4402-A906-09FC4D4F7896}" sibTransId="{D815EE41-C9FF-430F-AC8A-755140FE3DF8}"/>
    <dgm:cxn modelId="{D1E3AFFB-9F1E-4FE4-92BF-368524B4C100}" type="presOf" srcId="{5515248F-DD42-4D60-9A18-66D04BB18FC7}" destId="{D5A230A8-ADB7-4FFF-AE89-222E90CBEFE3}" srcOrd="0" destOrd="0" presId="urn:microsoft.com/office/officeart/2008/layout/HalfCircleOrganizationChart"/>
    <dgm:cxn modelId="{172CF7FF-1B91-4415-AD3C-7D57BF1265A9}" type="presOf" srcId="{FFD955DF-64D7-4B20-9FA5-5D86C936D2B0}" destId="{C984CC20-6367-4506-A05E-43491BD37E9B}" srcOrd="1" destOrd="0" presId="urn:microsoft.com/office/officeart/2008/layout/HalfCircleOrganizationChart"/>
    <dgm:cxn modelId="{5493CB05-1DE8-4097-BB99-405848056262}" type="presParOf" srcId="{3AC3EF56-D2E2-4D2B-8F02-2B0970B99142}" destId="{D9C94430-168B-4A94-8560-D3726E373A2A}" srcOrd="0" destOrd="0" presId="urn:microsoft.com/office/officeart/2008/layout/HalfCircleOrganizationChart"/>
    <dgm:cxn modelId="{9DEBB488-1457-4565-9A8C-F98A0AAC693F}" type="presParOf" srcId="{D9C94430-168B-4A94-8560-D3726E373A2A}" destId="{DF9652AD-D4E7-40C8-8D2D-5D4AC3037D2D}" srcOrd="0" destOrd="0" presId="urn:microsoft.com/office/officeart/2008/layout/HalfCircleOrganizationChart"/>
    <dgm:cxn modelId="{89E9215F-5D9B-4EB4-BAB4-8B841F09BE2F}" type="presParOf" srcId="{DF9652AD-D4E7-40C8-8D2D-5D4AC3037D2D}" destId="{15596A26-18C7-4DD6-B410-7A9D6434A9B8}" srcOrd="0" destOrd="0" presId="urn:microsoft.com/office/officeart/2008/layout/HalfCircleOrganizationChart"/>
    <dgm:cxn modelId="{2EBB4155-4F2E-4D5A-AC34-160C49B49414}" type="presParOf" srcId="{DF9652AD-D4E7-40C8-8D2D-5D4AC3037D2D}" destId="{8E5DADEF-082B-4365-A921-5E6ED68A1425}" srcOrd="1" destOrd="0" presId="urn:microsoft.com/office/officeart/2008/layout/HalfCircleOrganizationChart"/>
    <dgm:cxn modelId="{B366A6C4-B02E-44C3-898A-390B7FC5EF27}" type="presParOf" srcId="{DF9652AD-D4E7-40C8-8D2D-5D4AC3037D2D}" destId="{79BCC690-2418-477D-9048-0635916C7CC9}" srcOrd="2" destOrd="0" presId="urn:microsoft.com/office/officeart/2008/layout/HalfCircleOrganizationChart"/>
    <dgm:cxn modelId="{4B7CBB88-0A55-448A-AFD0-A6599D7952AE}" type="presParOf" srcId="{DF9652AD-D4E7-40C8-8D2D-5D4AC3037D2D}" destId="{66157E39-A5F3-4B49-B11C-AFDEC8EF5D5F}" srcOrd="3" destOrd="0" presId="urn:microsoft.com/office/officeart/2008/layout/HalfCircleOrganizationChart"/>
    <dgm:cxn modelId="{FAA6F44A-CA49-41EC-BEEA-94FF429C9D4A}" type="presParOf" srcId="{D9C94430-168B-4A94-8560-D3726E373A2A}" destId="{E3CE2B76-728C-476C-AF17-A30AF82F9A4F}" srcOrd="1" destOrd="0" presId="urn:microsoft.com/office/officeart/2008/layout/HalfCircleOrganizationChart"/>
    <dgm:cxn modelId="{C06DBEC3-74DA-4F66-A13F-CC54D502A64C}" type="presParOf" srcId="{D9C94430-168B-4A94-8560-D3726E373A2A}" destId="{F8C23BB1-134D-4F91-A7DA-9B7069E5B246}" srcOrd="2" destOrd="0" presId="urn:microsoft.com/office/officeart/2008/layout/HalfCircleOrganizationChart"/>
    <dgm:cxn modelId="{910E23D0-D7A9-417F-BCBA-E65DEE71282E}" type="presParOf" srcId="{F8C23BB1-134D-4F91-A7DA-9B7069E5B246}" destId="{3CA09B14-8174-48C9-A695-B2AC7D7A3819}" srcOrd="0" destOrd="0" presId="urn:microsoft.com/office/officeart/2008/layout/HalfCircleOrganizationChart"/>
    <dgm:cxn modelId="{318E5322-A723-4954-92EA-16B36131DA47}" type="presParOf" srcId="{F8C23BB1-134D-4F91-A7DA-9B7069E5B246}" destId="{CA43D46F-7ED0-411D-9360-9157073D075F}" srcOrd="1" destOrd="0" presId="urn:microsoft.com/office/officeart/2008/layout/HalfCircleOrganizationChart"/>
    <dgm:cxn modelId="{A34FEAAC-1076-4985-A192-76C2B28C3B1B}" type="presParOf" srcId="{CA43D46F-7ED0-411D-9360-9157073D075F}" destId="{C3259FE4-C78D-4F8A-B446-EC700F13812F}" srcOrd="0" destOrd="0" presId="urn:microsoft.com/office/officeart/2008/layout/HalfCircleOrganizationChart"/>
    <dgm:cxn modelId="{856D2F0C-8627-4C26-AEB0-735BE15BE599}" type="presParOf" srcId="{C3259FE4-C78D-4F8A-B446-EC700F13812F}" destId="{4BCF6C6C-0A62-4773-A729-FF91C064F5A5}" srcOrd="0" destOrd="0" presId="urn:microsoft.com/office/officeart/2008/layout/HalfCircleOrganizationChart"/>
    <dgm:cxn modelId="{513A4EE6-A97C-4080-A03D-A582CDFBF7B3}" type="presParOf" srcId="{C3259FE4-C78D-4F8A-B446-EC700F13812F}" destId="{4090FB11-9817-4052-B45F-60952884D97A}" srcOrd="1" destOrd="0" presId="urn:microsoft.com/office/officeart/2008/layout/HalfCircleOrganizationChart"/>
    <dgm:cxn modelId="{D964AD84-4B86-4404-9007-49A4F788D96E}" type="presParOf" srcId="{C3259FE4-C78D-4F8A-B446-EC700F13812F}" destId="{B175FD0E-030F-4196-A765-F4EE50984521}" srcOrd="2" destOrd="0" presId="urn:microsoft.com/office/officeart/2008/layout/HalfCircleOrganizationChart"/>
    <dgm:cxn modelId="{08FF2333-388F-44C4-9880-F05138C8F41B}" type="presParOf" srcId="{C3259FE4-C78D-4F8A-B446-EC700F13812F}" destId="{F4EF11EA-E76B-43F7-9935-CEA327FC99FA}" srcOrd="3" destOrd="0" presId="urn:microsoft.com/office/officeart/2008/layout/HalfCircleOrganizationChart"/>
    <dgm:cxn modelId="{2170AED9-DBC1-4170-AD4F-180650553719}" type="presParOf" srcId="{CA43D46F-7ED0-411D-9360-9157073D075F}" destId="{ADE53696-1050-4A6A-808D-07C1C6959D7C}" srcOrd="1" destOrd="0" presId="urn:microsoft.com/office/officeart/2008/layout/HalfCircleOrganizationChart"/>
    <dgm:cxn modelId="{F8A146B0-56ED-42C1-B73C-BC803D401E44}" type="presParOf" srcId="{CA43D46F-7ED0-411D-9360-9157073D075F}" destId="{22CDC88D-8430-479B-85DA-8CF2F7F22A58}" srcOrd="2" destOrd="0" presId="urn:microsoft.com/office/officeart/2008/layout/HalfCircleOrganizationChart"/>
    <dgm:cxn modelId="{22C4E1DD-7901-4D8C-92A5-31DD8DC40183}" type="presParOf" srcId="{22CDC88D-8430-479B-85DA-8CF2F7F22A58}" destId="{525D74AC-E726-47B4-A91D-9171F64F8A4E}" srcOrd="0" destOrd="0" presId="urn:microsoft.com/office/officeart/2008/layout/HalfCircleOrganizationChart"/>
    <dgm:cxn modelId="{DC31AA2E-5713-40DC-B414-4EC6EA43B44E}" type="presParOf" srcId="{22CDC88D-8430-479B-85DA-8CF2F7F22A58}" destId="{EE278F7F-65C2-4D04-A0E2-FA6F1D4DC6CC}" srcOrd="1" destOrd="0" presId="urn:microsoft.com/office/officeart/2008/layout/HalfCircleOrganizationChart"/>
    <dgm:cxn modelId="{46CDBD4C-0D5A-49C2-9376-9F618AA5031F}" type="presParOf" srcId="{EE278F7F-65C2-4D04-A0E2-FA6F1D4DC6CC}" destId="{FAFFEB3F-EBCD-4080-BEB8-EB0A900F1B45}" srcOrd="0" destOrd="0" presId="urn:microsoft.com/office/officeart/2008/layout/HalfCircleOrganizationChart"/>
    <dgm:cxn modelId="{939092FA-ADA7-4E1A-8FBD-6FC55194F7D9}" type="presParOf" srcId="{FAFFEB3F-EBCD-4080-BEB8-EB0A900F1B45}" destId="{BFC9245B-E862-472E-9255-660858C96267}" srcOrd="0" destOrd="0" presId="urn:microsoft.com/office/officeart/2008/layout/HalfCircleOrganizationChart"/>
    <dgm:cxn modelId="{B37E6F45-37A9-46E7-A732-E71389559224}" type="presParOf" srcId="{FAFFEB3F-EBCD-4080-BEB8-EB0A900F1B45}" destId="{4F9587DB-171A-4C45-9D17-1DC529517E56}" srcOrd="1" destOrd="0" presId="urn:microsoft.com/office/officeart/2008/layout/HalfCircleOrganizationChart"/>
    <dgm:cxn modelId="{3F691526-FF25-4CDE-BCB3-98D69D66FE75}" type="presParOf" srcId="{FAFFEB3F-EBCD-4080-BEB8-EB0A900F1B45}" destId="{C6428F18-7FCA-404E-9AFF-61DB245F9A70}" srcOrd="2" destOrd="0" presId="urn:microsoft.com/office/officeart/2008/layout/HalfCircleOrganizationChart"/>
    <dgm:cxn modelId="{D33F87F8-6A96-431E-B35D-EC9E78F43A63}" type="presParOf" srcId="{FAFFEB3F-EBCD-4080-BEB8-EB0A900F1B45}" destId="{1165E4CB-A328-4482-B204-04820C139F79}" srcOrd="3" destOrd="0" presId="urn:microsoft.com/office/officeart/2008/layout/HalfCircleOrganizationChart"/>
    <dgm:cxn modelId="{540A2F7A-3FA4-4477-B040-6CF4A6925974}" type="presParOf" srcId="{EE278F7F-65C2-4D04-A0E2-FA6F1D4DC6CC}" destId="{5F17D822-EFA6-4A4D-BD11-45B3B9581ECF}" srcOrd="1" destOrd="0" presId="urn:microsoft.com/office/officeart/2008/layout/HalfCircleOrganizationChart"/>
    <dgm:cxn modelId="{A2E02D8A-A6CF-4270-840E-0540C116574D}" type="presParOf" srcId="{EE278F7F-65C2-4D04-A0E2-FA6F1D4DC6CC}" destId="{5CE5CC04-E7AB-4E1E-8688-0A8CC0257BEB}" srcOrd="2" destOrd="0" presId="urn:microsoft.com/office/officeart/2008/layout/HalfCircleOrganizationChart"/>
    <dgm:cxn modelId="{3F0E3475-AD84-410F-9E3E-04E1C3DDC924}" type="presParOf" srcId="{22CDC88D-8430-479B-85DA-8CF2F7F22A58}" destId="{436FB0D6-8099-467D-866B-B384EE9302AB}" srcOrd="2" destOrd="0" presId="urn:microsoft.com/office/officeart/2008/layout/HalfCircleOrganizationChart"/>
    <dgm:cxn modelId="{6019E34D-19E3-42BE-B4FC-5BB5EDFD0AED}" type="presParOf" srcId="{22CDC88D-8430-479B-85DA-8CF2F7F22A58}" destId="{2DCF5D50-EF38-4290-8AFC-F3E89851B577}" srcOrd="3" destOrd="0" presId="urn:microsoft.com/office/officeart/2008/layout/HalfCircleOrganizationChart"/>
    <dgm:cxn modelId="{51D80192-C6F1-473C-8F79-FC3D57F6F121}" type="presParOf" srcId="{2DCF5D50-EF38-4290-8AFC-F3E89851B577}" destId="{05116255-A0A9-4815-9B05-48A26686EB26}" srcOrd="0" destOrd="0" presId="urn:microsoft.com/office/officeart/2008/layout/HalfCircleOrganizationChart"/>
    <dgm:cxn modelId="{E3876285-D50D-4D2E-A716-D633CCC2F445}" type="presParOf" srcId="{05116255-A0A9-4815-9B05-48A26686EB26}" destId="{1499258C-9BF6-410D-B403-1BF44C4C84A1}" srcOrd="0" destOrd="0" presId="urn:microsoft.com/office/officeart/2008/layout/HalfCircleOrganizationChart"/>
    <dgm:cxn modelId="{7642FCE2-44EF-4A36-8EE4-5D4E69F98622}" type="presParOf" srcId="{05116255-A0A9-4815-9B05-48A26686EB26}" destId="{C2DA1B37-38BF-436F-9613-E5047D8D6BA3}" srcOrd="1" destOrd="0" presId="urn:microsoft.com/office/officeart/2008/layout/HalfCircleOrganizationChart"/>
    <dgm:cxn modelId="{7F9F9216-C3ED-49FC-9FDD-99D20C1C15B3}" type="presParOf" srcId="{05116255-A0A9-4815-9B05-48A26686EB26}" destId="{9A5E5B6C-2281-45F4-B3AA-38F0BB9ECBF5}" srcOrd="2" destOrd="0" presId="urn:microsoft.com/office/officeart/2008/layout/HalfCircleOrganizationChart"/>
    <dgm:cxn modelId="{2D315653-D069-49A3-871F-329A56754BDE}" type="presParOf" srcId="{05116255-A0A9-4815-9B05-48A26686EB26}" destId="{1E9B684E-91B7-4240-8642-C901510F3F5C}" srcOrd="3" destOrd="0" presId="urn:microsoft.com/office/officeart/2008/layout/HalfCircleOrganizationChart"/>
    <dgm:cxn modelId="{B6BF4F8E-DCBE-437F-90A1-09B369BAB4D5}" type="presParOf" srcId="{2DCF5D50-EF38-4290-8AFC-F3E89851B577}" destId="{A125E1DA-D276-4C29-A92D-6215F2AD3B78}" srcOrd="1" destOrd="0" presId="urn:microsoft.com/office/officeart/2008/layout/HalfCircleOrganizationChart"/>
    <dgm:cxn modelId="{007B4C9F-8618-490A-9534-6B3402B271B2}" type="presParOf" srcId="{2DCF5D50-EF38-4290-8AFC-F3E89851B577}" destId="{4BED2BED-9DEF-455F-AEA8-0BE3B86874A2}" srcOrd="2" destOrd="0" presId="urn:microsoft.com/office/officeart/2008/layout/HalfCircleOrganizationChart"/>
    <dgm:cxn modelId="{5F67FB99-2897-4A74-9C36-5CD85D6F847A}" type="presParOf" srcId="{F8C23BB1-134D-4F91-A7DA-9B7069E5B246}" destId="{313B701C-21BF-4AE6-934D-13BDD819FC57}" srcOrd="2" destOrd="0" presId="urn:microsoft.com/office/officeart/2008/layout/HalfCircleOrganizationChart"/>
    <dgm:cxn modelId="{60109040-4957-4E9E-B1D8-CF44A13C560A}" type="presParOf" srcId="{F8C23BB1-134D-4F91-A7DA-9B7069E5B246}" destId="{8B39D11A-83F0-4D46-880C-B6E9903F762A}" srcOrd="3" destOrd="0" presId="urn:microsoft.com/office/officeart/2008/layout/HalfCircleOrganizationChart"/>
    <dgm:cxn modelId="{61A262BC-9044-44B9-9146-44C99A042400}" type="presParOf" srcId="{8B39D11A-83F0-4D46-880C-B6E9903F762A}" destId="{177D3354-5151-45D7-97EC-90D47B7B50FA}" srcOrd="0" destOrd="0" presId="urn:microsoft.com/office/officeart/2008/layout/HalfCircleOrganizationChart"/>
    <dgm:cxn modelId="{C612259D-E212-45B4-8446-ADBD5137149D}" type="presParOf" srcId="{177D3354-5151-45D7-97EC-90D47B7B50FA}" destId="{DA7795B7-2D12-46C1-B836-0E71B3165E38}" srcOrd="0" destOrd="0" presId="urn:microsoft.com/office/officeart/2008/layout/HalfCircleOrganizationChart"/>
    <dgm:cxn modelId="{D30B7374-ADD6-46A5-A246-C2A3A65C8F5A}" type="presParOf" srcId="{177D3354-5151-45D7-97EC-90D47B7B50FA}" destId="{C6479A63-081E-4C0D-9729-31BFAEEAFC82}" srcOrd="1" destOrd="0" presId="urn:microsoft.com/office/officeart/2008/layout/HalfCircleOrganizationChart"/>
    <dgm:cxn modelId="{C1F8D75B-69C0-4925-ACC6-3F0807B46EF7}" type="presParOf" srcId="{177D3354-5151-45D7-97EC-90D47B7B50FA}" destId="{5CA5C50F-B9AE-4AFD-8925-833AA8B1CF8F}" srcOrd="2" destOrd="0" presId="urn:microsoft.com/office/officeart/2008/layout/HalfCircleOrganizationChart"/>
    <dgm:cxn modelId="{E05CFE0A-F0EA-4E2C-B2B5-35006E4FCC23}" type="presParOf" srcId="{177D3354-5151-45D7-97EC-90D47B7B50FA}" destId="{B5B4D7E6-D213-4B8B-8616-070341812D36}" srcOrd="3" destOrd="0" presId="urn:microsoft.com/office/officeart/2008/layout/HalfCircleOrganizationChart"/>
    <dgm:cxn modelId="{2A0ED3FB-3DC5-41D7-9110-30CD376FCD41}" type="presParOf" srcId="{8B39D11A-83F0-4D46-880C-B6E9903F762A}" destId="{6A419712-B9A2-41BC-B6B2-23E38064B113}" srcOrd="1" destOrd="0" presId="urn:microsoft.com/office/officeart/2008/layout/HalfCircleOrganizationChart"/>
    <dgm:cxn modelId="{8252024B-8F3C-4260-81AA-5F675EB36DB1}" type="presParOf" srcId="{8B39D11A-83F0-4D46-880C-B6E9903F762A}" destId="{6AAABBC4-12C2-4CB3-9F1A-8FFA3E233F10}" srcOrd="2" destOrd="0" presId="urn:microsoft.com/office/officeart/2008/layout/HalfCircleOrganizationChart"/>
    <dgm:cxn modelId="{861FDFCE-A72A-4361-83E7-9C12728D5E41}" type="presParOf" srcId="{6AAABBC4-12C2-4CB3-9F1A-8FFA3E233F10}" destId="{F84F8633-24A4-4298-BEEF-6445B947BF53}" srcOrd="0" destOrd="0" presId="urn:microsoft.com/office/officeart/2008/layout/HalfCircleOrganizationChart"/>
    <dgm:cxn modelId="{AF40DFBD-A1E9-4F04-ACBB-CC075FAD7A1D}" type="presParOf" srcId="{6AAABBC4-12C2-4CB3-9F1A-8FFA3E233F10}" destId="{F6115595-3C6F-4B7C-9D5A-BCF3AD87F058}" srcOrd="1" destOrd="0" presId="urn:microsoft.com/office/officeart/2008/layout/HalfCircleOrganizationChart"/>
    <dgm:cxn modelId="{3B9B81D0-7B18-4D82-AB85-05AD7A976A16}" type="presParOf" srcId="{F6115595-3C6F-4B7C-9D5A-BCF3AD87F058}" destId="{377016F1-A2CB-4311-BAE0-D5F350EA7EC7}" srcOrd="0" destOrd="0" presId="urn:microsoft.com/office/officeart/2008/layout/HalfCircleOrganizationChart"/>
    <dgm:cxn modelId="{00927171-3EEB-48C1-924A-22A197FE8F6B}" type="presParOf" srcId="{377016F1-A2CB-4311-BAE0-D5F350EA7EC7}" destId="{6A18EC68-EE7A-4800-9492-C9CE2B32FEEC}" srcOrd="0" destOrd="0" presId="urn:microsoft.com/office/officeart/2008/layout/HalfCircleOrganizationChart"/>
    <dgm:cxn modelId="{6B027069-9B09-42C8-84C8-A17F196124EB}" type="presParOf" srcId="{377016F1-A2CB-4311-BAE0-D5F350EA7EC7}" destId="{19496366-2745-4AE5-BB7E-2A6D6186ACC3}" srcOrd="1" destOrd="0" presId="urn:microsoft.com/office/officeart/2008/layout/HalfCircleOrganizationChart"/>
    <dgm:cxn modelId="{8C6AC8CB-E794-44FD-98E0-C3DD96D69116}" type="presParOf" srcId="{377016F1-A2CB-4311-BAE0-D5F350EA7EC7}" destId="{694A3602-6024-43D6-966E-616F20C6559F}" srcOrd="2" destOrd="0" presId="urn:microsoft.com/office/officeart/2008/layout/HalfCircleOrganizationChart"/>
    <dgm:cxn modelId="{33FDECB4-6E8D-40F1-BED0-F85F3C97FD2A}" type="presParOf" srcId="{377016F1-A2CB-4311-BAE0-D5F350EA7EC7}" destId="{6BD2284F-E206-419C-99AB-D16DEF4CF4B1}" srcOrd="3" destOrd="0" presId="urn:microsoft.com/office/officeart/2008/layout/HalfCircleOrganizationChart"/>
    <dgm:cxn modelId="{9843E498-719F-4AB0-AF2E-E8FD1EC8A822}" type="presParOf" srcId="{F6115595-3C6F-4B7C-9D5A-BCF3AD87F058}" destId="{B6378738-8369-4839-BF10-B0A0BC7F882A}" srcOrd="1" destOrd="0" presId="urn:microsoft.com/office/officeart/2008/layout/HalfCircleOrganizationChart"/>
    <dgm:cxn modelId="{408E9260-9512-4CAF-A93B-65142371B288}" type="presParOf" srcId="{F6115595-3C6F-4B7C-9D5A-BCF3AD87F058}" destId="{B9ADFB04-41E2-430B-95D8-C061B3CC20DD}" srcOrd="2" destOrd="0" presId="urn:microsoft.com/office/officeart/2008/layout/HalfCircleOrganizationChart"/>
    <dgm:cxn modelId="{1BDC2F37-1CD9-4419-90CB-97DDB456A049}" type="presParOf" srcId="{B9ADFB04-41E2-430B-95D8-C061B3CC20DD}" destId="{14D87E0E-7224-4D87-80D3-8C537910DFF6}" srcOrd="0" destOrd="0" presId="urn:microsoft.com/office/officeart/2008/layout/HalfCircleOrganizationChart"/>
    <dgm:cxn modelId="{CA1D1492-476C-4A74-8012-9579B3A74CE3}" type="presParOf" srcId="{B9ADFB04-41E2-430B-95D8-C061B3CC20DD}" destId="{AA863DBC-D678-459C-8C49-BA0B8053B649}" srcOrd="1" destOrd="0" presId="urn:microsoft.com/office/officeart/2008/layout/HalfCircleOrganizationChart"/>
    <dgm:cxn modelId="{BA3F77CF-5C3A-4D33-93EC-F1709FB6A786}" type="presParOf" srcId="{AA863DBC-D678-459C-8C49-BA0B8053B649}" destId="{4FA77739-580B-4877-A059-87286253B530}" srcOrd="0" destOrd="0" presId="urn:microsoft.com/office/officeart/2008/layout/HalfCircleOrganizationChart"/>
    <dgm:cxn modelId="{A58599DA-A5B8-467B-B404-241D5A9E0A1E}" type="presParOf" srcId="{4FA77739-580B-4877-A059-87286253B530}" destId="{D5A230A8-ADB7-4FFF-AE89-222E90CBEFE3}" srcOrd="0" destOrd="0" presId="urn:microsoft.com/office/officeart/2008/layout/HalfCircleOrganizationChart"/>
    <dgm:cxn modelId="{358684C4-14C0-48EA-BA44-B47851F2E779}" type="presParOf" srcId="{4FA77739-580B-4877-A059-87286253B530}" destId="{8DB83192-6471-4D71-A72D-8FF9488DB4A0}" srcOrd="1" destOrd="0" presId="urn:microsoft.com/office/officeart/2008/layout/HalfCircleOrganizationChart"/>
    <dgm:cxn modelId="{B0B5C005-40CA-4EB2-A77E-45F0AECF4126}" type="presParOf" srcId="{4FA77739-580B-4877-A059-87286253B530}" destId="{D0061468-8C63-43D1-8342-4BB2BBA7691A}" srcOrd="2" destOrd="0" presId="urn:microsoft.com/office/officeart/2008/layout/HalfCircleOrganizationChart"/>
    <dgm:cxn modelId="{CCB00B46-9450-4A1B-BC24-2B2983E19CCB}" type="presParOf" srcId="{4FA77739-580B-4877-A059-87286253B530}" destId="{02AD15E7-FE5D-42B6-8FF3-6F7C60E53FAB}" srcOrd="3" destOrd="0" presId="urn:microsoft.com/office/officeart/2008/layout/HalfCircleOrganizationChart"/>
    <dgm:cxn modelId="{F5445DD0-DB4A-4E96-9C7B-0E84D3670F05}" type="presParOf" srcId="{AA863DBC-D678-459C-8C49-BA0B8053B649}" destId="{90ECDD66-93B1-4AD6-A651-809C6FD4C8A4}" srcOrd="1" destOrd="0" presId="urn:microsoft.com/office/officeart/2008/layout/HalfCircleOrganizationChart"/>
    <dgm:cxn modelId="{D56A9A42-F51A-4939-A19F-591FB7EF586D}" type="presParOf" srcId="{AA863DBC-D678-459C-8C49-BA0B8053B649}" destId="{C6921F4D-ADCC-498B-B3B9-1494D09A936C}" srcOrd="2" destOrd="0" presId="urn:microsoft.com/office/officeart/2008/layout/HalfCircleOrganizationChart"/>
    <dgm:cxn modelId="{CB9FE934-4260-4923-A41A-B626552D4CDA}" type="presParOf" srcId="{C6921F4D-ADCC-498B-B3B9-1494D09A936C}" destId="{068B2BA5-4BD6-4257-9AAD-6A361ACD3D75}" srcOrd="0" destOrd="0" presId="urn:microsoft.com/office/officeart/2008/layout/HalfCircleOrganizationChart"/>
    <dgm:cxn modelId="{A36FEFB0-1A47-4CEF-9C4B-E5068C072C49}" type="presParOf" srcId="{C6921F4D-ADCC-498B-B3B9-1494D09A936C}" destId="{61044975-4009-49FE-8851-1955EE5976D6}" srcOrd="1" destOrd="0" presId="urn:microsoft.com/office/officeart/2008/layout/HalfCircleOrganizationChart"/>
    <dgm:cxn modelId="{63A363EC-6031-4379-B902-0F59CCE6440D}" type="presParOf" srcId="{61044975-4009-49FE-8851-1955EE5976D6}" destId="{F9EA2A46-6DC4-4699-9B28-8EF8BFFD25A8}" srcOrd="0" destOrd="0" presId="urn:microsoft.com/office/officeart/2008/layout/HalfCircleOrganizationChart"/>
    <dgm:cxn modelId="{E9C93C56-83DA-43BB-9098-5022FE0C7B61}" type="presParOf" srcId="{F9EA2A46-6DC4-4699-9B28-8EF8BFFD25A8}" destId="{C0ECC7EB-6D21-4E88-AEA0-BC6064F85C27}" srcOrd="0" destOrd="0" presId="urn:microsoft.com/office/officeart/2008/layout/HalfCircleOrganizationChart"/>
    <dgm:cxn modelId="{37E1D937-BFFB-4DB7-AF56-6DB800131A6B}" type="presParOf" srcId="{F9EA2A46-6DC4-4699-9B28-8EF8BFFD25A8}" destId="{F3BEAAE6-2877-46D1-A881-D45A5EB725CD}" srcOrd="1" destOrd="0" presId="urn:microsoft.com/office/officeart/2008/layout/HalfCircleOrganizationChart"/>
    <dgm:cxn modelId="{6A371316-F084-407D-9A65-4E5D47D6929B}" type="presParOf" srcId="{F9EA2A46-6DC4-4699-9B28-8EF8BFFD25A8}" destId="{9A26B8EF-91B7-426F-89C9-6762767C69FE}" srcOrd="2" destOrd="0" presId="urn:microsoft.com/office/officeart/2008/layout/HalfCircleOrganizationChart"/>
    <dgm:cxn modelId="{B46A448E-5FD9-4BC2-A2D6-8A686B81DB4B}" type="presParOf" srcId="{F9EA2A46-6DC4-4699-9B28-8EF8BFFD25A8}" destId="{C984CC20-6367-4506-A05E-43491BD37E9B}" srcOrd="3" destOrd="0" presId="urn:microsoft.com/office/officeart/2008/layout/HalfCircleOrganizationChart"/>
    <dgm:cxn modelId="{85DA3210-72F8-4584-BB06-2BC290086CB1}" type="presParOf" srcId="{61044975-4009-49FE-8851-1955EE5976D6}" destId="{31D93887-4C0D-44E4-B15A-A499FC73591A}" srcOrd="1" destOrd="0" presId="urn:microsoft.com/office/officeart/2008/layout/HalfCircleOrganizationChart"/>
    <dgm:cxn modelId="{DA7A60A0-FB38-46E5-AEBA-89371ACE1299}" type="presParOf" srcId="{61044975-4009-49FE-8851-1955EE5976D6}" destId="{5C46999F-08EC-46FD-B71F-77D9F3040A78}" srcOrd="2" destOrd="0" presId="urn:microsoft.com/office/officeart/2008/layout/HalfCircleOrganizationChart"/>
  </dgm:cxnLst>
  <dgm:bg/>
  <dgm:whole>
    <a:ln w="57150"/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E43126-FAB1-4DE7-BE74-FC8A32140BCB}" type="doc">
      <dgm:prSet loTypeId="urn:microsoft.com/office/officeart/2005/8/layout/hChevron3" loCatId="process" qsTypeId="urn:microsoft.com/office/officeart/2005/8/quickstyle/simple1" qsCatId="simple" csTypeId="urn:microsoft.com/office/officeart/2005/8/colors/accent2_1" csCatId="accent2" phldr="1"/>
      <dgm:spPr/>
    </dgm:pt>
    <dgm:pt modelId="{7B065DBA-3B92-4463-BE47-A0EE2A34F7B0}">
      <dgm:prSet phldrT="[Text]"/>
      <dgm:spPr/>
      <dgm:t>
        <a:bodyPr/>
        <a:lstStyle/>
        <a:p>
          <a:r>
            <a:rPr lang="en-US" dirty="0"/>
            <a:t>0</a:t>
          </a:r>
          <a:endParaRPr lang="en-ID" dirty="0"/>
        </a:p>
      </dgm:t>
    </dgm:pt>
    <dgm:pt modelId="{22F2F14B-DA51-42B2-A426-CD0B903B64C1}" type="parTrans" cxnId="{DECE69EB-8697-451E-806E-96D62D137AF8}">
      <dgm:prSet/>
      <dgm:spPr/>
      <dgm:t>
        <a:bodyPr/>
        <a:lstStyle/>
        <a:p>
          <a:endParaRPr lang="en-ID"/>
        </a:p>
      </dgm:t>
    </dgm:pt>
    <dgm:pt modelId="{54B4E350-AF32-4EF3-8A78-82FEA4091078}" type="sibTrans" cxnId="{DECE69EB-8697-451E-806E-96D62D137AF8}">
      <dgm:prSet/>
      <dgm:spPr/>
      <dgm:t>
        <a:bodyPr/>
        <a:lstStyle/>
        <a:p>
          <a:endParaRPr lang="en-ID"/>
        </a:p>
      </dgm:t>
    </dgm:pt>
    <dgm:pt modelId="{5CDFF47E-AA0D-4910-89BE-8377549367E0}">
      <dgm:prSet phldrT="[Text]"/>
      <dgm:spPr/>
      <dgm:t>
        <a:bodyPr/>
        <a:lstStyle/>
        <a:p>
          <a:r>
            <a:rPr lang="en-US" dirty="0"/>
            <a:t>20</a:t>
          </a:r>
          <a:endParaRPr lang="en-ID" dirty="0"/>
        </a:p>
      </dgm:t>
    </dgm:pt>
    <dgm:pt modelId="{12F02DF9-FFA9-4D7F-973D-E660F86231AB}" type="parTrans" cxnId="{7F72F313-EACD-406F-8BDF-26149B772D2D}">
      <dgm:prSet/>
      <dgm:spPr/>
      <dgm:t>
        <a:bodyPr/>
        <a:lstStyle/>
        <a:p>
          <a:endParaRPr lang="en-ID"/>
        </a:p>
      </dgm:t>
    </dgm:pt>
    <dgm:pt modelId="{D09E2043-5216-4680-952A-AAC8EC537012}" type="sibTrans" cxnId="{7F72F313-EACD-406F-8BDF-26149B772D2D}">
      <dgm:prSet/>
      <dgm:spPr/>
      <dgm:t>
        <a:bodyPr/>
        <a:lstStyle/>
        <a:p>
          <a:endParaRPr lang="en-ID"/>
        </a:p>
      </dgm:t>
    </dgm:pt>
    <dgm:pt modelId="{A7FEDC65-513F-4B1C-9030-1973944CC0F8}">
      <dgm:prSet phldrT="[Text]"/>
      <dgm:spPr/>
      <dgm:t>
        <a:bodyPr/>
        <a:lstStyle/>
        <a:p>
          <a:r>
            <a:rPr lang="en-US" dirty="0"/>
            <a:t>13</a:t>
          </a:r>
          <a:endParaRPr lang="en-ID" dirty="0"/>
        </a:p>
      </dgm:t>
    </dgm:pt>
    <dgm:pt modelId="{E6DA1594-37D7-4D41-A764-62CD81D7820B}" type="parTrans" cxnId="{2871D56B-EE41-41EA-9576-C2F575FA1685}">
      <dgm:prSet/>
      <dgm:spPr/>
      <dgm:t>
        <a:bodyPr/>
        <a:lstStyle/>
        <a:p>
          <a:endParaRPr lang="en-ID"/>
        </a:p>
      </dgm:t>
    </dgm:pt>
    <dgm:pt modelId="{32D59D24-8733-4167-9C2E-40924F27BE58}" type="sibTrans" cxnId="{2871D56B-EE41-41EA-9576-C2F575FA1685}">
      <dgm:prSet/>
      <dgm:spPr/>
      <dgm:t>
        <a:bodyPr/>
        <a:lstStyle/>
        <a:p>
          <a:endParaRPr lang="en-ID"/>
        </a:p>
      </dgm:t>
    </dgm:pt>
    <dgm:pt modelId="{7D340F7B-E24A-4D21-98C1-EE6DA041522E}">
      <dgm:prSet phldrT="[Text]"/>
      <dgm:spPr/>
      <dgm:t>
        <a:bodyPr/>
        <a:lstStyle/>
        <a:p>
          <a:r>
            <a:rPr lang="en-US" dirty="0"/>
            <a:t>45</a:t>
          </a:r>
          <a:endParaRPr lang="en-ID" dirty="0"/>
        </a:p>
      </dgm:t>
    </dgm:pt>
    <dgm:pt modelId="{7A3CDDF4-B6FA-47E5-A442-99A5B9466FA5}" type="parTrans" cxnId="{366B62D3-16B5-40AD-9BCB-E6DAB859F36E}">
      <dgm:prSet/>
      <dgm:spPr/>
      <dgm:t>
        <a:bodyPr/>
        <a:lstStyle/>
        <a:p>
          <a:endParaRPr lang="en-ID"/>
        </a:p>
      </dgm:t>
    </dgm:pt>
    <dgm:pt modelId="{4EC29E51-3687-4389-BC32-D7A8C1465E8A}" type="sibTrans" cxnId="{366B62D3-16B5-40AD-9BCB-E6DAB859F36E}">
      <dgm:prSet/>
      <dgm:spPr/>
      <dgm:t>
        <a:bodyPr/>
        <a:lstStyle/>
        <a:p>
          <a:endParaRPr lang="en-ID"/>
        </a:p>
      </dgm:t>
    </dgm:pt>
    <dgm:pt modelId="{EBC60DF7-1CB2-4A44-9FAF-2C71DAE82755}">
      <dgm:prSet phldrT="[Text]"/>
      <dgm:spPr/>
      <dgm:t>
        <a:bodyPr/>
        <a:lstStyle/>
        <a:p>
          <a:r>
            <a:rPr lang="en-US" dirty="0"/>
            <a:t>46</a:t>
          </a:r>
          <a:endParaRPr lang="en-ID" dirty="0"/>
        </a:p>
      </dgm:t>
    </dgm:pt>
    <dgm:pt modelId="{8D7CF48D-CD84-4EF7-8B53-9786A1A74F61}" type="parTrans" cxnId="{7E83E00F-2587-4306-948F-E5FE12AECE54}">
      <dgm:prSet/>
      <dgm:spPr/>
      <dgm:t>
        <a:bodyPr/>
        <a:lstStyle/>
        <a:p>
          <a:endParaRPr lang="en-ID"/>
        </a:p>
      </dgm:t>
    </dgm:pt>
    <dgm:pt modelId="{78F16EE7-F811-40F3-A5BF-80294438876E}" type="sibTrans" cxnId="{7E83E00F-2587-4306-948F-E5FE12AECE54}">
      <dgm:prSet/>
      <dgm:spPr/>
      <dgm:t>
        <a:bodyPr/>
        <a:lstStyle/>
        <a:p>
          <a:endParaRPr lang="en-ID"/>
        </a:p>
      </dgm:t>
    </dgm:pt>
    <dgm:pt modelId="{C665513D-4AB0-448E-859C-8F07B69000EF}">
      <dgm:prSet phldrT="[Text]"/>
      <dgm:spPr/>
      <dgm:t>
        <a:bodyPr/>
        <a:lstStyle/>
        <a:p>
          <a:r>
            <a:rPr lang="en-US" dirty="0"/>
            <a:t>35</a:t>
          </a:r>
          <a:endParaRPr lang="en-ID" dirty="0"/>
        </a:p>
      </dgm:t>
    </dgm:pt>
    <dgm:pt modelId="{9377A6AD-9C75-4C5F-AB25-6B9776C90A64}" type="parTrans" cxnId="{1654B19E-7BE2-4AC5-B8A0-A2B396DBB1B3}">
      <dgm:prSet/>
      <dgm:spPr/>
      <dgm:t>
        <a:bodyPr/>
        <a:lstStyle/>
        <a:p>
          <a:endParaRPr lang="en-ID"/>
        </a:p>
      </dgm:t>
    </dgm:pt>
    <dgm:pt modelId="{8D882EFE-58C2-40E0-912A-4382F64B6FC0}" type="sibTrans" cxnId="{1654B19E-7BE2-4AC5-B8A0-A2B396DBB1B3}">
      <dgm:prSet/>
      <dgm:spPr/>
      <dgm:t>
        <a:bodyPr/>
        <a:lstStyle/>
        <a:p>
          <a:endParaRPr lang="en-ID"/>
        </a:p>
      </dgm:t>
    </dgm:pt>
    <dgm:pt modelId="{2D38C108-F98D-4474-B01D-1789C21AFBF9}">
      <dgm:prSet phldrT="[Text]"/>
      <dgm:spPr/>
      <dgm:t>
        <a:bodyPr/>
        <a:lstStyle/>
        <a:p>
          <a:r>
            <a:rPr lang="en-US" dirty="0"/>
            <a:t>99</a:t>
          </a:r>
          <a:endParaRPr lang="en-ID" dirty="0"/>
        </a:p>
      </dgm:t>
    </dgm:pt>
    <dgm:pt modelId="{EDC2BD02-C23F-459E-8F6D-AC36F5F4F417}" type="parTrans" cxnId="{C8FAD96C-C152-4EF2-94FB-ED044C992149}">
      <dgm:prSet/>
      <dgm:spPr/>
      <dgm:t>
        <a:bodyPr/>
        <a:lstStyle/>
        <a:p>
          <a:endParaRPr lang="en-ID"/>
        </a:p>
      </dgm:t>
    </dgm:pt>
    <dgm:pt modelId="{D395FB65-9D09-4A39-9D6D-1E95FEC38E59}" type="sibTrans" cxnId="{C8FAD96C-C152-4EF2-94FB-ED044C992149}">
      <dgm:prSet/>
      <dgm:spPr/>
      <dgm:t>
        <a:bodyPr/>
        <a:lstStyle/>
        <a:p>
          <a:endParaRPr lang="en-ID"/>
        </a:p>
      </dgm:t>
    </dgm:pt>
    <dgm:pt modelId="{A997ADFF-FC17-456E-9BB5-FFC52EA052B1}">
      <dgm:prSet phldrT="[Text]"/>
      <dgm:spPr/>
      <dgm:t>
        <a:bodyPr/>
        <a:lstStyle/>
        <a:p>
          <a:r>
            <a:rPr lang="en-US" dirty="0"/>
            <a:t>22</a:t>
          </a:r>
          <a:endParaRPr lang="en-ID" dirty="0"/>
        </a:p>
      </dgm:t>
    </dgm:pt>
    <dgm:pt modelId="{B2A980AD-A377-4293-94DB-7AA43B420554}" type="parTrans" cxnId="{B1A103DC-A84C-4520-B07A-19DC61D03858}">
      <dgm:prSet/>
      <dgm:spPr/>
      <dgm:t>
        <a:bodyPr/>
        <a:lstStyle/>
        <a:p>
          <a:endParaRPr lang="en-ID"/>
        </a:p>
      </dgm:t>
    </dgm:pt>
    <dgm:pt modelId="{5F60E455-2064-4973-B81B-4888AE8086DB}" type="sibTrans" cxnId="{B1A103DC-A84C-4520-B07A-19DC61D03858}">
      <dgm:prSet/>
      <dgm:spPr/>
      <dgm:t>
        <a:bodyPr/>
        <a:lstStyle/>
        <a:p>
          <a:endParaRPr lang="en-ID"/>
        </a:p>
      </dgm:t>
    </dgm:pt>
    <dgm:pt modelId="{6C00FB1B-BFA6-4523-9433-4890210CD935}" type="pres">
      <dgm:prSet presAssocID="{90E43126-FAB1-4DE7-BE74-FC8A32140BCB}" presName="Name0" presStyleCnt="0">
        <dgm:presLayoutVars>
          <dgm:dir/>
          <dgm:resizeHandles val="exact"/>
        </dgm:presLayoutVars>
      </dgm:prSet>
      <dgm:spPr/>
    </dgm:pt>
    <dgm:pt modelId="{E902C24F-CEB3-4056-897A-78CC445FFC8E}" type="pres">
      <dgm:prSet presAssocID="{7B065DBA-3B92-4463-BE47-A0EE2A34F7B0}" presName="parTxOnly" presStyleLbl="node1" presStyleIdx="0" presStyleCnt="8">
        <dgm:presLayoutVars>
          <dgm:bulletEnabled val="1"/>
        </dgm:presLayoutVars>
      </dgm:prSet>
      <dgm:spPr/>
    </dgm:pt>
    <dgm:pt modelId="{F928FF98-3483-406D-AEF0-93E32D8261AE}" type="pres">
      <dgm:prSet presAssocID="{54B4E350-AF32-4EF3-8A78-82FEA4091078}" presName="parSpace" presStyleCnt="0"/>
      <dgm:spPr/>
    </dgm:pt>
    <dgm:pt modelId="{51EB0A44-2D21-4657-BDFA-D85F7387F9D6}" type="pres">
      <dgm:prSet presAssocID="{5CDFF47E-AA0D-4910-89BE-8377549367E0}" presName="parTxOnly" presStyleLbl="node1" presStyleIdx="1" presStyleCnt="8">
        <dgm:presLayoutVars>
          <dgm:bulletEnabled val="1"/>
        </dgm:presLayoutVars>
      </dgm:prSet>
      <dgm:spPr/>
    </dgm:pt>
    <dgm:pt modelId="{F805B9FF-AFC8-455F-ACFD-4185C6AD7A6A}" type="pres">
      <dgm:prSet presAssocID="{D09E2043-5216-4680-952A-AAC8EC537012}" presName="parSpace" presStyleCnt="0"/>
      <dgm:spPr/>
    </dgm:pt>
    <dgm:pt modelId="{32FE0097-9D13-485E-AD93-D2DF8F9C86C8}" type="pres">
      <dgm:prSet presAssocID="{A7FEDC65-513F-4B1C-9030-1973944CC0F8}" presName="parTxOnly" presStyleLbl="node1" presStyleIdx="2" presStyleCnt="8">
        <dgm:presLayoutVars>
          <dgm:bulletEnabled val="1"/>
        </dgm:presLayoutVars>
      </dgm:prSet>
      <dgm:spPr/>
    </dgm:pt>
    <dgm:pt modelId="{B325B672-4634-46BC-87F8-83F84F7BC87A}" type="pres">
      <dgm:prSet presAssocID="{32D59D24-8733-4167-9C2E-40924F27BE58}" presName="parSpace" presStyleCnt="0"/>
      <dgm:spPr/>
    </dgm:pt>
    <dgm:pt modelId="{4CDE7966-38DA-4A0C-96BF-12EA0127CFE8}" type="pres">
      <dgm:prSet presAssocID="{7D340F7B-E24A-4D21-98C1-EE6DA041522E}" presName="parTxOnly" presStyleLbl="node1" presStyleIdx="3" presStyleCnt="8">
        <dgm:presLayoutVars>
          <dgm:bulletEnabled val="1"/>
        </dgm:presLayoutVars>
      </dgm:prSet>
      <dgm:spPr/>
    </dgm:pt>
    <dgm:pt modelId="{D720E3D9-1217-4F94-80FA-D60CD131A1E9}" type="pres">
      <dgm:prSet presAssocID="{4EC29E51-3687-4389-BC32-D7A8C1465E8A}" presName="parSpace" presStyleCnt="0"/>
      <dgm:spPr/>
    </dgm:pt>
    <dgm:pt modelId="{09F6D3EC-F4D1-4ACF-964A-4BFBB42465D5}" type="pres">
      <dgm:prSet presAssocID="{EBC60DF7-1CB2-4A44-9FAF-2C71DAE82755}" presName="parTxOnly" presStyleLbl="node1" presStyleIdx="4" presStyleCnt="8">
        <dgm:presLayoutVars>
          <dgm:bulletEnabled val="1"/>
        </dgm:presLayoutVars>
      </dgm:prSet>
      <dgm:spPr/>
    </dgm:pt>
    <dgm:pt modelId="{2049FA04-0CDF-4708-B876-EA1DB3245CFC}" type="pres">
      <dgm:prSet presAssocID="{78F16EE7-F811-40F3-A5BF-80294438876E}" presName="parSpace" presStyleCnt="0"/>
      <dgm:spPr/>
    </dgm:pt>
    <dgm:pt modelId="{0A4E6B60-03E9-4DF3-8D05-3C7D09C0736A}" type="pres">
      <dgm:prSet presAssocID="{C665513D-4AB0-448E-859C-8F07B69000EF}" presName="parTxOnly" presStyleLbl="node1" presStyleIdx="5" presStyleCnt="8">
        <dgm:presLayoutVars>
          <dgm:bulletEnabled val="1"/>
        </dgm:presLayoutVars>
      </dgm:prSet>
      <dgm:spPr/>
    </dgm:pt>
    <dgm:pt modelId="{AD9D8923-A674-44AB-BE90-DBDE76B979EE}" type="pres">
      <dgm:prSet presAssocID="{8D882EFE-58C2-40E0-912A-4382F64B6FC0}" presName="parSpace" presStyleCnt="0"/>
      <dgm:spPr/>
    </dgm:pt>
    <dgm:pt modelId="{E4E40D05-FF13-4254-B09F-78C7E0BFE0BD}" type="pres">
      <dgm:prSet presAssocID="{2D38C108-F98D-4474-B01D-1789C21AFBF9}" presName="parTxOnly" presStyleLbl="node1" presStyleIdx="6" presStyleCnt="8">
        <dgm:presLayoutVars>
          <dgm:bulletEnabled val="1"/>
        </dgm:presLayoutVars>
      </dgm:prSet>
      <dgm:spPr/>
    </dgm:pt>
    <dgm:pt modelId="{54E96158-487D-4CD7-8574-D93E6D6869B7}" type="pres">
      <dgm:prSet presAssocID="{D395FB65-9D09-4A39-9D6D-1E95FEC38E59}" presName="parSpace" presStyleCnt="0"/>
      <dgm:spPr/>
    </dgm:pt>
    <dgm:pt modelId="{A3021562-BAFD-424C-ABE1-70E6EAD589BC}" type="pres">
      <dgm:prSet presAssocID="{A997ADFF-FC17-456E-9BB5-FFC52EA052B1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F954870B-B86C-4B25-BAD8-972506A0E2EE}" type="presOf" srcId="{2D38C108-F98D-4474-B01D-1789C21AFBF9}" destId="{E4E40D05-FF13-4254-B09F-78C7E0BFE0BD}" srcOrd="0" destOrd="0" presId="urn:microsoft.com/office/officeart/2005/8/layout/hChevron3"/>
    <dgm:cxn modelId="{5B388F0E-2EFB-4D3B-9830-4580C51A9C61}" type="presOf" srcId="{5CDFF47E-AA0D-4910-89BE-8377549367E0}" destId="{51EB0A44-2D21-4657-BDFA-D85F7387F9D6}" srcOrd="0" destOrd="0" presId="urn:microsoft.com/office/officeart/2005/8/layout/hChevron3"/>
    <dgm:cxn modelId="{7E83E00F-2587-4306-948F-E5FE12AECE54}" srcId="{90E43126-FAB1-4DE7-BE74-FC8A32140BCB}" destId="{EBC60DF7-1CB2-4A44-9FAF-2C71DAE82755}" srcOrd="4" destOrd="0" parTransId="{8D7CF48D-CD84-4EF7-8B53-9786A1A74F61}" sibTransId="{78F16EE7-F811-40F3-A5BF-80294438876E}"/>
    <dgm:cxn modelId="{7F72F313-EACD-406F-8BDF-26149B772D2D}" srcId="{90E43126-FAB1-4DE7-BE74-FC8A32140BCB}" destId="{5CDFF47E-AA0D-4910-89BE-8377549367E0}" srcOrd="1" destOrd="0" parTransId="{12F02DF9-FFA9-4D7F-973D-E660F86231AB}" sibTransId="{D09E2043-5216-4680-952A-AAC8EC537012}"/>
    <dgm:cxn modelId="{A1DE782A-1FED-49BD-9856-A05651BF2523}" type="presOf" srcId="{7D340F7B-E24A-4D21-98C1-EE6DA041522E}" destId="{4CDE7966-38DA-4A0C-96BF-12EA0127CFE8}" srcOrd="0" destOrd="0" presId="urn:microsoft.com/office/officeart/2005/8/layout/hChevron3"/>
    <dgm:cxn modelId="{BA46942E-8FED-46C1-B6DB-083827515DA6}" type="presOf" srcId="{A997ADFF-FC17-456E-9BB5-FFC52EA052B1}" destId="{A3021562-BAFD-424C-ABE1-70E6EAD589BC}" srcOrd="0" destOrd="0" presId="urn:microsoft.com/office/officeart/2005/8/layout/hChevron3"/>
    <dgm:cxn modelId="{3FF76F4A-1DB0-4267-80A6-BFE0912DDBDE}" type="presOf" srcId="{EBC60DF7-1CB2-4A44-9FAF-2C71DAE82755}" destId="{09F6D3EC-F4D1-4ACF-964A-4BFBB42465D5}" srcOrd="0" destOrd="0" presId="urn:microsoft.com/office/officeart/2005/8/layout/hChevron3"/>
    <dgm:cxn modelId="{2871D56B-EE41-41EA-9576-C2F575FA1685}" srcId="{90E43126-FAB1-4DE7-BE74-FC8A32140BCB}" destId="{A7FEDC65-513F-4B1C-9030-1973944CC0F8}" srcOrd="2" destOrd="0" parTransId="{E6DA1594-37D7-4D41-A764-62CD81D7820B}" sibTransId="{32D59D24-8733-4167-9C2E-40924F27BE58}"/>
    <dgm:cxn modelId="{C8FAD96C-C152-4EF2-94FB-ED044C992149}" srcId="{90E43126-FAB1-4DE7-BE74-FC8A32140BCB}" destId="{2D38C108-F98D-4474-B01D-1789C21AFBF9}" srcOrd="6" destOrd="0" parTransId="{EDC2BD02-C23F-459E-8F6D-AC36F5F4F417}" sibTransId="{D395FB65-9D09-4A39-9D6D-1E95FEC38E59}"/>
    <dgm:cxn modelId="{D74EA27B-C4E3-401D-BFF0-828A363921E3}" type="presOf" srcId="{90E43126-FAB1-4DE7-BE74-FC8A32140BCB}" destId="{6C00FB1B-BFA6-4523-9433-4890210CD935}" srcOrd="0" destOrd="0" presId="urn:microsoft.com/office/officeart/2005/8/layout/hChevron3"/>
    <dgm:cxn modelId="{88492383-7F35-4B49-9FF2-367B39CDCA19}" type="presOf" srcId="{A7FEDC65-513F-4B1C-9030-1973944CC0F8}" destId="{32FE0097-9D13-485E-AD93-D2DF8F9C86C8}" srcOrd="0" destOrd="0" presId="urn:microsoft.com/office/officeart/2005/8/layout/hChevron3"/>
    <dgm:cxn modelId="{1654B19E-7BE2-4AC5-B8A0-A2B396DBB1B3}" srcId="{90E43126-FAB1-4DE7-BE74-FC8A32140BCB}" destId="{C665513D-4AB0-448E-859C-8F07B69000EF}" srcOrd="5" destOrd="0" parTransId="{9377A6AD-9C75-4C5F-AB25-6B9776C90A64}" sibTransId="{8D882EFE-58C2-40E0-912A-4382F64B6FC0}"/>
    <dgm:cxn modelId="{6A1568A9-55EE-4B35-B60A-4EBE9A6E90FF}" type="presOf" srcId="{C665513D-4AB0-448E-859C-8F07B69000EF}" destId="{0A4E6B60-03E9-4DF3-8D05-3C7D09C0736A}" srcOrd="0" destOrd="0" presId="urn:microsoft.com/office/officeart/2005/8/layout/hChevron3"/>
    <dgm:cxn modelId="{366B62D3-16B5-40AD-9BCB-E6DAB859F36E}" srcId="{90E43126-FAB1-4DE7-BE74-FC8A32140BCB}" destId="{7D340F7B-E24A-4D21-98C1-EE6DA041522E}" srcOrd="3" destOrd="0" parTransId="{7A3CDDF4-B6FA-47E5-A442-99A5B9466FA5}" sibTransId="{4EC29E51-3687-4389-BC32-D7A8C1465E8A}"/>
    <dgm:cxn modelId="{0549B6D8-C595-4E9D-AC6C-1142A36EA29D}" type="presOf" srcId="{7B065DBA-3B92-4463-BE47-A0EE2A34F7B0}" destId="{E902C24F-CEB3-4056-897A-78CC445FFC8E}" srcOrd="0" destOrd="0" presId="urn:microsoft.com/office/officeart/2005/8/layout/hChevron3"/>
    <dgm:cxn modelId="{B1A103DC-A84C-4520-B07A-19DC61D03858}" srcId="{90E43126-FAB1-4DE7-BE74-FC8A32140BCB}" destId="{A997ADFF-FC17-456E-9BB5-FFC52EA052B1}" srcOrd="7" destOrd="0" parTransId="{B2A980AD-A377-4293-94DB-7AA43B420554}" sibTransId="{5F60E455-2064-4973-B81B-4888AE8086DB}"/>
    <dgm:cxn modelId="{DECE69EB-8697-451E-806E-96D62D137AF8}" srcId="{90E43126-FAB1-4DE7-BE74-FC8A32140BCB}" destId="{7B065DBA-3B92-4463-BE47-A0EE2A34F7B0}" srcOrd="0" destOrd="0" parTransId="{22F2F14B-DA51-42B2-A426-CD0B903B64C1}" sibTransId="{54B4E350-AF32-4EF3-8A78-82FEA4091078}"/>
    <dgm:cxn modelId="{95F69699-FA51-4B91-9DC4-C11B69C5EBA5}" type="presParOf" srcId="{6C00FB1B-BFA6-4523-9433-4890210CD935}" destId="{E902C24F-CEB3-4056-897A-78CC445FFC8E}" srcOrd="0" destOrd="0" presId="urn:microsoft.com/office/officeart/2005/8/layout/hChevron3"/>
    <dgm:cxn modelId="{31DCEF25-6142-4DF2-A537-FF0FA302506D}" type="presParOf" srcId="{6C00FB1B-BFA6-4523-9433-4890210CD935}" destId="{F928FF98-3483-406D-AEF0-93E32D8261AE}" srcOrd="1" destOrd="0" presId="urn:microsoft.com/office/officeart/2005/8/layout/hChevron3"/>
    <dgm:cxn modelId="{7DB0872C-FBD0-4A51-855A-F12C9ABD744A}" type="presParOf" srcId="{6C00FB1B-BFA6-4523-9433-4890210CD935}" destId="{51EB0A44-2D21-4657-BDFA-D85F7387F9D6}" srcOrd="2" destOrd="0" presId="urn:microsoft.com/office/officeart/2005/8/layout/hChevron3"/>
    <dgm:cxn modelId="{5C924639-5E62-4621-A82D-4AD36B99B2DD}" type="presParOf" srcId="{6C00FB1B-BFA6-4523-9433-4890210CD935}" destId="{F805B9FF-AFC8-455F-ACFD-4185C6AD7A6A}" srcOrd="3" destOrd="0" presId="urn:microsoft.com/office/officeart/2005/8/layout/hChevron3"/>
    <dgm:cxn modelId="{414FB06B-FFFD-487E-BA14-2FCFB640F958}" type="presParOf" srcId="{6C00FB1B-BFA6-4523-9433-4890210CD935}" destId="{32FE0097-9D13-485E-AD93-D2DF8F9C86C8}" srcOrd="4" destOrd="0" presId="urn:microsoft.com/office/officeart/2005/8/layout/hChevron3"/>
    <dgm:cxn modelId="{5768EB78-14D1-4980-9618-84DFF42BBA54}" type="presParOf" srcId="{6C00FB1B-BFA6-4523-9433-4890210CD935}" destId="{B325B672-4634-46BC-87F8-83F84F7BC87A}" srcOrd="5" destOrd="0" presId="urn:microsoft.com/office/officeart/2005/8/layout/hChevron3"/>
    <dgm:cxn modelId="{2D81D77F-99AD-4E88-AB3A-4AAF535A7D1F}" type="presParOf" srcId="{6C00FB1B-BFA6-4523-9433-4890210CD935}" destId="{4CDE7966-38DA-4A0C-96BF-12EA0127CFE8}" srcOrd="6" destOrd="0" presId="urn:microsoft.com/office/officeart/2005/8/layout/hChevron3"/>
    <dgm:cxn modelId="{EE1356A1-2E1A-4C29-B439-63EEDBD855E6}" type="presParOf" srcId="{6C00FB1B-BFA6-4523-9433-4890210CD935}" destId="{D720E3D9-1217-4F94-80FA-D60CD131A1E9}" srcOrd="7" destOrd="0" presId="urn:microsoft.com/office/officeart/2005/8/layout/hChevron3"/>
    <dgm:cxn modelId="{891E0DEE-A1CD-47F3-A687-DEDC768A0A78}" type="presParOf" srcId="{6C00FB1B-BFA6-4523-9433-4890210CD935}" destId="{09F6D3EC-F4D1-4ACF-964A-4BFBB42465D5}" srcOrd="8" destOrd="0" presId="urn:microsoft.com/office/officeart/2005/8/layout/hChevron3"/>
    <dgm:cxn modelId="{0743ED51-334A-4B80-ACDB-643971D8DD72}" type="presParOf" srcId="{6C00FB1B-BFA6-4523-9433-4890210CD935}" destId="{2049FA04-0CDF-4708-B876-EA1DB3245CFC}" srcOrd="9" destOrd="0" presId="urn:microsoft.com/office/officeart/2005/8/layout/hChevron3"/>
    <dgm:cxn modelId="{C715950A-764D-4114-9868-429DB59E686A}" type="presParOf" srcId="{6C00FB1B-BFA6-4523-9433-4890210CD935}" destId="{0A4E6B60-03E9-4DF3-8D05-3C7D09C0736A}" srcOrd="10" destOrd="0" presId="urn:microsoft.com/office/officeart/2005/8/layout/hChevron3"/>
    <dgm:cxn modelId="{328918A0-906C-4785-8BC6-C9420ED35E55}" type="presParOf" srcId="{6C00FB1B-BFA6-4523-9433-4890210CD935}" destId="{AD9D8923-A674-44AB-BE90-DBDE76B979EE}" srcOrd="11" destOrd="0" presId="urn:microsoft.com/office/officeart/2005/8/layout/hChevron3"/>
    <dgm:cxn modelId="{D0A72C82-A1E8-493A-A989-B9CF80221C83}" type="presParOf" srcId="{6C00FB1B-BFA6-4523-9433-4890210CD935}" destId="{E4E40D05-FF13-4254-B09F-78C7E0BFE0BD}" srcOrd="12" destOrd="0" presId="urn:microsoft.com/office/officeart/2005/8/layout/hChevron3"/>
    <dgm:cxn modelId="{E2EAA662-ECCA-4070-A460-21C18141C413}" type="presParOf" srcId="{6C00FB1B-BFA6-4523-9433-4890210CD935}" destId="{54E96158-487D-4CD7-8574-D93E6D6869B7}" srcOrd="13" destOrd="0" presId="urn:microsoft.com/office/officeart/2005/8/layout/hChevron3"/>
    <dgm:cxn modelId="{DCB79AAF-A43A-4785-BF8B-7C328A02B9DF}" type="presParOf" srcId="{6C00FB1B-BFA6-4523-9433-4890210CD935}" destId="{A3021562-BAFD-424C-ABE1-70E6EAD589BC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1CCFF8-9D76-4AC3-BBA8-04A01F2AD16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ID"/>
        </a:p>
      </dgm:t>
    </dgm:pt>
    <dgm:pt modelId="{CC01400B-C347-421E-B928-743A4FA52747}">
      <dgm:prSet phldrT="[Text]"/>
      <dgm:spPr/>
      <dgm:t>
        <a:bodyPr/>
        <a:lstStyle/>
        <a:p>
          <a:r>
            <a:rPr lang="en-US" dirty="0"/>
            <a:t>22</a:t>
          </a:r>
          <a:endParaRPr lang="en-ID" dirty="0"/>
        </a:p>
      </dgm:t>
    </dgm:pt>
    <dgm:pt modelId="{551D2162-2B68-4AC5-B89F-6CE92A2D34FD}" type="parTrans" cxnId="{31BE72EF-D26E-487C-A423-EB5E94EC2796}">
      <dgm:prSet/>
      <dgm:spPr/>
      <dgm:t>
        <a:bodyPr/>
        <a:lstStyle/>
        <a:p>
          <a:endParaRPr lang="en-ID"/>
        </a:p>
      </dgm:t>
    </dgm:pt>
    <dgm:pt modelId="{CCED9771-9546-4B1E-AA64-2C08C551326E}" type="sibTrans" cxnId="{31BE72EF-D26E-487C-A423-EB5E94EC2796}">
      <dgm:prSet/>
      <dgm:spPr/>
      <dgm:t>
        <a:bodyPr/>
        <a:lstStyle/>
        <a:p>
          <a:endParaRPr lang="en-ID"/>
        </a:p>
      </dgm:t>
    </dgm:pt>
    <dgm:pt modelId="{87DC2B68-D019-4AE4-AEA4-27ABACC4EF49}" type="asst">
      <dgm:prSet phldrT="[Text]"/>
      <dgm:spPr/>
      <dgm:t>
        <a:bodyPr/>
        <a:lstStyle/>
        <a:p>
          <a:r>
            <a:rPr lang="en-US" dirty="0"/>
            <a:t>13</a:t>
          </a:r>
          <a:endParaRPr lang="en-ID" dirty="0"/>
        </a:p>
      </dgm:t>
    </dgm:pt>
    <dgm:pt modelId="{2286044F-C406-4354-A384-E68CACA3459D}" type="parTrans" cxnId="{A1C76ABC-B0AB-42AD-BC2E-A5523C3FE94B}">
      <dgm:prSet/>
      <dgm:spPr>
        <a:ln w="19050"/>
      </dgm:spPr>
      <dgm:t>
        <a:bodyPr/>
        <a:lstStyle/>
        <a:p>
          <a:endParaRPr lang="en-ID"/>
        </a:p>
      </dgm:t>
    </dgm:pt>
    <dgm:pt modelId="{7F8086ED-3964-4BE4-87E2-6165EFC168DC}" type="sibTrans" cxnId="{A1C76ABC-B0AB-42AD-BC2E-A5523C3FE94B}">
      <dgm:prSet/>
      <dgm:spPr/>
      <dgm:t>
        <a:bodyPr/>
        <a:lstStyle/>
        <a:p>
          <a:endParaRPr lang="en-ID"/>
        </a:p>
      </dgm:t>
    </dgm:pt>
    <dgm:pt modelId="{7BD5AFA7-EC7D-40C4-BD5F-934B704076AC}" type="asst">
      <dgm:prSet phldrT="[Text]"/>
      <dgm:spPr/>
      <dgm:t>
        <a:bodyPr/>
        <a:lstStyle/>
        <a:p>
          <a:r>
            <a:rPr lang="en-US" dirty="0"/>
            <a:t>20</a:t>
          </a:r>
          <a:endParaRPr lang="en-ID" dirty="0"/>
        </a:p>
      </dgm:t>
    </dgm:pt>
    <dgm:pt modelId="{00B7EC5D-82D2-4FCC-9160-6E64C93207E5}" type="parTrans" cxnId="{CE378A07-EA24-46B4-B37D-64B7245BE0BE}">
      <dgm:prSet/>
      <dgm:spPr>
        <a:ln w="19050"/>
      </dgm:spPr>
      <dgm:t>
        <a:bodyPr/>
        <a:lstStyle/>
        <a:p>
          <a:endParaRPr lang="en-ID"/>
        </a:p>
      </dgm:t>
    </dgm:pt>
    <dgm:pt modelId="{FA805D64-364E-4F0E-875D-408BEC397AE4}" type="sibTrans" cxnId="{CE378A07-EA24-46B4-B37D-64B7245BE0BE}">
      <dgm:prSet/>
      <dgm:spPr/>
      <dgm:t>
        <a:bodyPr/>
        <a:lstStyle/>
        <a:p>
          <a:endParaRPr lang="en-ID"/>
        </a:p>
      </dgm:t>
    </dgm:pt>
    <dgm:pt modelId="{0E6C8CED-4136-4284-AE53-8DD8C7E335DF}" type="asst">
      <dgm:prSet phldrT="[Text]"/>
      <dgm:spPr/>
      <dgm:t>
        <a:bodyPr/>
        <a:lstStyle/>
        <a:p>
          <a:r>
            <a:rPr lang="en-US" dirty="0"/>
            <a:t>99</a:t>
          </a:r>
          <a:endParaRPr lang="en-ID" dirty="0"/>
        </a:p>
      </dgm:t>
    </dgm:pt>
    <dgm:pt modelId="{84F68974-C650-41AB-B63E-512A9EDA979B}" type="parTrans" cxnId="{0F553906-C886-4DFC-BFCA-80A2C95E852D}">
      <dgm:prSet/>
      <dgm:spPr>
        <a:ln w="19050"/>
      </dgm:spPr>
      <dgm:t>
        <a:bodyPr/>
        <a:lstStyle/>
        <a:p>
          <a:endParaRPr lang="en-ID"/>
        </a:p>
      </dgm:t>
    </dgm:pt>
    <dgm:pt modelId="{AA12D154-FCF8-4D8D-A3C2-1123ECCD2AFD}" type="sibTrans" cxnId="{0F553906-C886-4DFC-BFCA-80A2C95E852D}">
      <dgm:prSet/>
      <dgm:spPr/>
      <dgm:t>
        <a:bodyPr/>
        <a:lstStyle/>
        <a:p>
          <a:endParaRPr lang="en-ID"/>
        </a:p>
      </dgm:t>
    </dgm:pt>
    <dgm:pt modelId="{767A1A16-5F8B-44AB-ADF9-4FC18C66A581}" type="asst">
      <dgm:prSet phldrT="[Text]"/>
      <dgm:spPr/>
      <dgm:t>
        <a:bodyPr/>
        <a:lstStyle/>
        <a:p>
          <a:r>
            <a:rPr lang="en-US" dirty="0"/>
            <a:t>0</a:t>
          </a:r>
          <a:endParaRPr lang="en-ID" dirty="0"/>
        </a:p>
      </dgm:t>
    </dgm:pt>
    <dgm:pt modelId="{7A02EF32-B12E-4029-A1DE-85A72C793F01}" type="parTrans" cxnId="{C4B312B6-03BC-471A-936F-86DE20D10D13}">
      <dgm:prSet/>
      <dgm:spPr>
        <a:ln w="19050"/>
      </dgm:spPr>
      <dgm:t>
        <a:bodyPr/>
        <a:lstStyle/>
        <a:p>
          <a:endParaRPr lang="en-ID"/>
        </a:p>
      </dgm:t>
    </dgm:pt>
    <dgm:pt modelId="{00095A2D-CA04-4B01-81AF-1DE1364FA3E8}" type="sibTrans" cxnId="{C4B312B6-03BC-471A-936F-86DE20D10D13}">
      <dgm:prSet/>
      <dgm:spPr/>
      <dgm:t>
        <a:bodyPr/>
        <a:lstStyle/>
        <a:p>
          <a:endParaRPr lang="en-ID"/>
        </a:p>
      </dgm:t>
    </dgm:pt>
    <dgm:pt modelId="{89178FE2-4520-40C4-AB1F-F29BAD697DDF}" type="asst">
      <dgm:prSet phldrT="[Text]"/>
      <dgm:spPr/>
      <dgm:t>
        <a:bodyPr/>
        <a:lstStyle/>
        <a:p>
          <a:r>
            <a:rPr lang="en-US" dirty="0"/>
            <a:t>35</a:t>
          </a:r>
          <a:endParaRPr lang="en-ID" dirty="0"/>
        </a:p>
      </dgm:t>
    </dgm:pt>
    <dgm:pt modelId="{19028FD5-28C1-4A34-8C1F-5A49097F7BD5}" type="parTrans" cxnId="{B0940138-6E1C-43FD-865C-295F13317EDE}">
      <dgm:prSet/>
      <dgm:spPr>
        <a:ln w="19050"/>
      </dgm:spPr>
      <dgm:t>
        <a:bodyPr/>
        <a:lstStyle/>
        <a:p>
          <a:endParaRPr lang="en-ID"/>
        </a:p>
      </dgm:t>
    </dgm:pt>
    <dgm:pt modelId="{A566255C-667D-4666-9C09-150D9623D1B3}" type="sibTrans" cxnId="{B0940138-6E1C-43FD-865C-295F13317EDE}">
      <dgm:prSet/>
      <dgm:spPr/>
      <dgm:t>
        <a:bodyPr/>
        <a:lstStyle/>
        <a:p>
          <a:endParaRPr lang="en-ID"/>
        </a:p>
      </dgm:t>
    </dgm:pt>
    <dgm:pt modelId="{FFD955DF-64D7-4B20-9FA5-5D86C936D2B0}" type="asst">
      <dgm:prSet phldrT="[Text]"/>
      <dgm:spPr/>
      <dgm:t>
        <a:bodyPr/>
        <a:lstStyle/>
        <a:p>
          <a:r>
            <a:rPr lang="en-US" dirty="0"/>
            <a:t>45</a:t>
          </a:r>
          <a:endParaRPr lang="en-ID" dirty="0"/>
        </a:p>
      </dgm:t>
    </dgm:pt>
    <dgm:pt modelId="{D11C0BDF-0ED9-422E-B71D-8AA2867987DF}" type="parTrans" cxnId="{846A5F8D-D83F-4FC1-865E-195143B6F8EB}">
      <dgm:prSet/>
      <dgm:spPr>
        <a:ln w="19050"/>
      </dgm:spPr>
      <dgm:t>
        <a:bodyPr/>
        <a:lstStyle/>
        <a:p>
          <a:endParaRPr lang="en-ID"/>
        </a:p>
      </dgm:t>
    </dgm:pt>
    <dgm:pt modelId="{C93FF21E-DD88-4387-A299-A9D377DF3707}" type="sibTrans" cxnId="{846A5F8D-D83F-4FC1-865E-195143B6F8EB}">
      <dgm:prSet/>
      <dgm:spPr/>
      <dgm:t>
        <a:bodyPr/>
        <a:lstStyle/>
        <a:p>
          <a:endParaRPr lang="en-ID"/>
        </a:p>
      </dgm:t>
    </dgm:pt>
    <dgm:pt modelId="{5515248F-DD42-4D60-9A18-66D04BB18FC7}" type="asst">
      <dgm:prSet phldrT="[Text]"/>
      <dgm:spPr/>
      <dgm:t>
        <a:bodyPr/>
        <a:lstStyle/>
        <a:p>
          <a:r>
            <a:rPr lang="en-US" dirty="0"/>
            <a:t>46</a:t>
          </a:r>
          <a:endParaRPr lang="en-ID" dirty="0"/>
        </a:p>
      </dgm:t>
    </dgm:pt>
    <dgm:pt modelId="{0069D75A-F219-4402-A906-09FC4D4F7896}" type="parTrans" cxnId="{94A108F1-5268-4253-A1B6-841A954C2B22}">
      <dgm:prSet/>
      <dgm:spPr>
        <a:ln w="19050"/>
      </dgm:spPr>
      <dgm:t>
        <a:bodyPr/>
        <a:lstStyle/>
        <a:p>
          <a:endParaRPr lang="en-ID"/>
        </a:p>
      </dgm:t>
    </dgm:pt>
    <dgm:pt modelId="{D815EE41-C9FF-430F-AC8A-755140FE3DF8}" type="sibTrans" cxnId="{94A108F1-5268-4253-A1B6-841A954C2B22}">
      <dgm:prSet/>
      <dgm:spPr/>
      <dgm:t>
        <a:bodyPr/>
        <a:lstStyle/>
        <a:p>
          <a:endParaRPr lang="en-ID"/>
        </a:p>
      </dgm:t>
    </dgm:pt>
    <dgm:pt modelId="{3AC3EF56-D2E2-4D2B-8F02-2B0970B99142}" type="pres">
      <dgm:prSet presAssocID="{9C1CCFF8-9D76-4AC3-BBA8-04A01F2AD16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C94430-168B-4A94-8560-D3726E373A2A}" type="pres">
      <dgm:prSet presAssocID="{CC01400B-C347-421E-B928-743A4FA52747}" presName="hierRoot1" presStyleCnt="0">
        <dgm:presLayoutVars>
          <dgm:hierBranch val="init"/>
        </dgm:presLayoutVars>
      </dgm:prSet>
      <dgm:spPr/>
    </dgm:pt>
    <dgm:pt modelId="{DF9652AD-D4E7-40C8-8D2D-5D4AC3037D2D}" type="pres">
      <dgm:prSet presAssocID="{CC01400B-C347-421E-B928-743A4FA52747}" presName="rootComposite1" presStyleCnt="0"/>
      <dgm:spPr/>
    </dgm:pt>
    <dgm:pt modelId="{15596A26-18C7-4DD6-B410-7A9D6434A9B8}" type="pres">
      <dgm:prSet presAssocID="{CC01400B-C347-421E-B928-743A4FA52747}" presName="rootText1" presStyleLbl="alignAcc1" presStyleIdx="0" presStyleCnt="0" custLinFactNeighborX="29717">
        <dgm:presLayoutVars>
          <dgm:chPref val="3"/>
        </dgm:presLayoutVars>
      </dgm:prSet>
      <dgm:spPr/>
    </dgm:pt>
    <dgm:pt modelId="{8E5DADEF-082B-4365-A921-5E6ED68A1425}" type="pres">
      <dgm:prSet presAssocID="{CC01400B-C347-421E-B928-743A4FA52747}" presName="topArc1" presStyleLbl="parChTrans1D1" presStyleIdx="0" presStyleCnt="16"/>
      <dgm:spPr>
        <a:ln w="19050"/>
      </dgm:spPr>
    </dgm:pt>
    <dgm:pt modelId="{79BCC690-2418-477D-9048-0635916C7CC9}" type="pres">
      <dgm:prSet presAssocID="{CC01400B-C347-421E-B928-743A4FA52747}" presName="bottomArc1" presStyleLbl="parChTrans1D1" presStyleIdx="1" presStyleCnt="16"/>
      <dgm:spPr>
        <a:ln w="19050"/>
      </dgm:spPr>
    </dgm:pt>
    <dgm:pt modelId="{66157E39-A5F3-4B49-B11C-AFDEC8EF5D5F}" type="pres">
      <dgm:prSet presAssocID="{CC01400B-C347-421E-B928-743A4FA52747}" presName="topConnNode1" presStyleLbl="node1" presStyleIdx="0" presStyleCnt="0"/>
      <dgm:spPr/>
    </dgm:pt>
    <dgm:pt modelId="{E3CE2B76-728C-476C-AF17-A30AF82F9A4F}" type="pres">
      <dgm:prSet presAssocID="{CC01400B-C347-421E-B928-743A4FA52747}" presName="hierChild2" presStyleCnt="0"/>
      <dgm:spPr/>
    </dgm:pt>
    <dgm:pt modelId="{F8C23BB1-134D-4F91-A7DA-9B7069E5B246}" type="pres">
      <dgm:prSet presAssocID="{CC01400B-C347-421E-B928-743A4FA52747}" presName="hierChild3" presStyleCnt="0"/>
      <dgm:spPr/>
    </dgm:pt>
    <dgm:pt modelId="{3CA09B14-8174-48C9-A695-B2AC7D7A3819}" type="pres">
      <dgm:prSet presAssocID="{2286044F-C406-4354-A384-E68CACA3459D}" presName="Name101" presStyleLbl="parChTrans1D2" presStyleIdx="0" presStyleCnt="2"/>
      <dgm:spPr/>
    </dgm:pt>
    <dgm:pt modelId="{CA43D46F-7ED0-411D-9360-9157073D075F}" type="pres">
      <dgm:prSet presAssocID="{87DC2B68-D019-4AE4-AEA4-27ABACC4EF49}" presName="hierRoot3" presStyleCnt="0">
        <dgm:presLayoutVars>
          <dgm:hierBranch val="init"/>
        </dgm:presLayoutVars>
      </dgm:prSet>
      <dgm:spPr/>
    </dgm:pt>
    <dgm:pt modelId="{C3259FE4-C78D-4F8A-B446-EC700F13812F}" type="pres">
      <dgm:prSet presAssocID="{87DC2B68-D019-4AE4-AEA4-27ABACC4EF49}" presName="rootComposite3" presStyleCnt="0"/>
      <dgm:spPr/>
    </dgm:pt>
    <dgm:pt modelId="{4BCF6C6C-0A62-4773-A729-FF91C064F5A5}" type="pres">
      <dgm:prSet presAssocID="{87DC2B68-D019-4AE4-AEA4-27ABACC4EF49}" presName="rootText3" presStyleLbl="alignAcc1" presStyleIdx="0" presStyleCnt="0" custLinFactNeighborX="25330">
        <dgm:presLayoutVars>
          <dgm:chPref val="3"/>
        </dgm:presLayoutVars>
      </dgm:prSet>
      <dgm:spPr/>
    </dgm:pt>
    <dgm:pt modelId="{4090FB11-9817-4052-B45F-60952884D97A}" type="pres">
      <dgm:prSet presAssocID="{87DC2B68-D019-4AE4-AEA4-27ABACC4EF49}" presName="topArc3" presStyleLbl="parChTrans1D1" presStyleIdx="2" presStyleCnt="16"/>
      <dgm:spPr>
        <a:ln w="19050"/>
      </dgm:spPr>
    </dgm:pt>
    <dgm:pt modelId="{B175FD0E-030F-4196-A765-F4EE50984521}" type="pres">
      <dgm:prSet presAssocID="{87DC2B68-D019-4AE4-AEA4-27ABACC4EF49}" presName="bottomArc3" presStyleLbl="parChTrans1D1" presStyleIdx="3" presStyleCnt="16"/>
      <dgm:spPr>
        <a:ln w="19050"/>
      </dgm:spPr>
    </dgm:pt>
    <dgm:pt modelId="{F4EF11EA-E76B-43F7-9935-CEA327FC99FA}" type="pres">
      <dgm:prSet presAssocID="{87DC2B68-D019-4AE4-AEA4-27ABACC4EF49}" presName="topConnNode3" presStyleLbl="asst1" presStyleIdx="0" presStyleCnt="0"/>
      <dgm:spPr/>
    </dgm:pt>
    <dgm:pt modelId="{ADE53696-1050-4A6A-808D-07C1C6959D7C}" type="pres">
      <dgm:prSet presAssocID="{87DC2B68-D019-4AE4-AEA4-27ABACC4EF49}" presName="hierChild6" presStyleCnt="0"/>
      <dgm:spPr/>
    </dgm:pt>
    <dgm:pt modelId="{22CDC88D-8430-479B-85DA-8CF2F7F22A58}" type="pres">
      <dgm:prSet presAssocID="{87DC2B68-D019-4AE4-AEA4-27ABACC4EF49}" presName="hierChild7" presStyleCnt="0"/>
      <dgm:spPr/>
    </dgm:pt>
    <dgm:pt modelId="{525D74AC-E726-47B4-A91D-9171F64F8A4E}" type="pres">
      <dgm:prSet presAssocID="{7A02EF32-B12E-4029-A1DE-85A72C793F01}" presName="Name101" presStyleLbl="parChTrans1D3" presStyleIdx="0" presStyleCnt="3"/>
      <dgm:spPr/>
    </dgm:pt>
    <dgm:pt modelId="{EE278F7F-65C2-4D04-A0E2-FA6F1D4DC6CC}" type="pres">
      <dgm:prSet presAssocID="{767A1A16-5F8B-44AB-ADF9-4FC18C66A581}" presName="hierRoot3" presStyleCnt="0">
        <dgm:presLayoutVars>
          <dgm:hierBranch val="init"/>
        </dgm:presLayoutVars>
      </dgm:prSet>
      <dgm:spPr/>
    </dgm:pt>
    <dgm:pt modelId="{FAFFEB3F-EBCD-4080-BEB8-EB0A900F1B45}" type="pres">
      <dgm:prSet presAssocID="{767A1A16-5F8B-44AB-ADF9-4FC18C66A581}" presName="rootComposite3" presStyleCnt="0"/>
      <dgm:spPr/>
    </dgm:pt>
    <dgm:pt modelId="{BFC9245B-E862-472E-9255-660858C96267}" type="pres">
      <dgm:prSet presAssocID="{767A1A16-5F8B-44AB-ADF9-4FC18C66A581}" presName="rootText3" presStyleLbl="alignAcc1" presStyleIdx="0" presStyleCnt="0" custLinFactNeighborX="25330">
        <dgm:presLayoutVars>
          <dgm:chPref val="3"/>
        </dgm:presLayoutVars>
      </dgm:prSet>
      <dgm:spPr/>
    </dgm:pt>
    <dgm:pt modelId="{4F9587DB-171A-4C45-9D17-1DC529517E56}" type="pres">
      <dgm:prSet presAssocID="{767A1A16-5F8B-44AB-ADF9-4FC18C66A581}" presName="topArc3" presStyleLbl="parChTrans1D1" presStyleIdx="4" presStyleCnt="16"/>
      <dgm:spPr>
        <a:ln w="19050"/>
      </dgm:spPr>
    </dgm:pt>
    <dgm:pt modelId="{C6428F18-7FCA-404E-9AFF-61DB245F9A70}" type="pres">
      <dgm:prSet presAssocID="{767A1A16-5F8B-44AB-ADF9-4FC18C66A581}" presName="bottomArc3" presStyleLbl="parChTrans1D1" presStyleIdx="5" presStyleCnt="16"/>
      <dgm:spPr>
        <a:ln w="19050"/>
      </dgm:spPr>
    </dgm:pt>
    <dgm:pt modelId="{1165E4CB-A328-4482-B204-04820C139F79}" type="pres">
      <dgm:prSet presAssocID="{767A1A16-5F8B-44AB-ADF9-4FC18C66A581}" presName="topConnNode3" presStyleLbl="asst1" presStyleIdx="0" presStyleCnt="0"/>
      <dgm:spPr/>
    </dgm:pt>
    <dgm:pt modelId="{5F17D822-EFA6-4A4D-BD11-45B3B9581ECF}" type="pres">
      <dgm:prSet presAssocID="{767A1A16-5F8B-44AB-ADF9-4FC18C66A581}" presName="hierChild6" presStyleCnt="0"/>
      <dgm:spPr/>
    </dgm:pt>
    <dgm:pt modelId="{5CE5CC04-E7AB-4E1E-8688-0A8CC0257BEB}" type="pres">
      <dgm:prSet presAssocID="{767A1A16-5F8B-44AB-ADF9-4FC18C66A581}" presName="hierChild7" presStyleCnt="0"/>
      <dgm:spPr/>
    </dgm:pt>
    <dgm:pt modelId="{436FB0D6-8099-467D-866B-B384EE9302AB}" type="pres">
      <dgm:prSet presAssocID="{00B7EC5D-82D2-4FCC-9160-6E64C93207E5}" presName="Name101" presStyleLbl="parChTrans1D3" presStyleIdx="1" presStyleCnt="3"/>
      <dgm:spPr/>
    </dgm:pt>
    <dgm:pt modelId="{2DCF5D50-EF38-4290-8AFC-F3E89851B577}" type="pres">
      <dgm:prSet presAssocID="{7BD5AFA7-EC7D-40C4-BD5F-934B704076AC}" presName="hierRoot3" presStyleCnt="0">
        <dgm:presLayoutVars>
          <dgm:hierBranch val="init"/>
        </dgm:presLayoutVars>
      </dgm:prSet>
      <dgm:spPr/>
    </dgm:pt>
    <dgm:pt modelId="{05116255-A0A9-4815-9B05-48A26686EB26}" type="pres">
      <dgm:prSet presAssocID="{7BD5AFA7-EC7D-40C4-BD5F-934B704076AC}" presName="rootComposite3" presStyleCnt="0"/>
      <dgm:spPr/>
    </dgm:pt>
    <dgm:pt modelId="{1499258C-9BF6-410D-B403-1BF44C4C84A1}" type="pres">
      <dgm:prSet presAssocID="{7BD5AFA7-EC7D-40C4-BD5F-934B704076AC}" presName="rootText3" presStyleLbl="alignAcc1" presStyleIdx="0" presStyleCnt="0" custLinFactNeighborX="25330">
        <dgm:presLayoutVars>
          <dgm:chPref val="3"/>
        </dgm:presLayoutVars>
      </dgm:prSet>
      <dgm:spPr/>
    </dgm:pt>
    <dgm:pt modelId="{C2DA1B37-38BF-436F-9613-E5047D8D6BA3}" type="pres">
      <dgm:prSet presAssocID="{7BD5AFA7-EC7D-40C4-BD5F-934B704076AC}" presName="topArc3" presStyleLbl="parChTrans1D1" presStyleIdx="6" presStyleCnt="16"/>
      <dgm:spPr>
        <a:ln w="19050"/>
      </dgm:spPr>
    </dgm:pt>
    <dgm:pt modelId="{9A5E5B6C-2281-45F4-B3AA-38F0BB9ECBF5}" type="pres">
      <dgm:prSet presAssocID="{7BD5AFA7-EC7D-40C4-BD5F-934B704076AC}" presName="bottomArc3" presStyleLbl="parChTrans1D1" presStyleIdx="7" presStyleCnt="16"/>
      <dgm:spPr>
        <a:ln w="19050"/>
      </dgm:spPr>
    </dgm:pt>
    <dgm:pt modelId="{1E9B684E-91B7-4240-8642-C901510F3F5C}" type="pres">
      <dgm:prSet presAssocID="{7BD5AFA7-EC7D-40C4-BD5F-934B704076AC}" presName="topConnNode3" presStyleLbl="asst1" presStyleIdx="0" presStyleCnt="0"/>
      <dgm:spPr/>
    </dgm:pt>
    <dgm:pt modelId="{A125E1DA-D276-4C29-A92D-6215F2AD3B78}" type="pres">
      <dgm:prSet presAssocID="{7BD5AFA7-EC7D-40C4-BD5F-934B704076AC}" presName="hierChild6" presStyleCnt="0"/>
      <dgm:spPr/>
    </dgm:pt>
    <dgm:pt modelId="{4BED2BED-9DEF-455F-AEA8-0BE3B86874A2}" type="pres">
      <dgm:prSet presAssocID="{7BD5AFA7-EC7D-40C4-BD5F-934B704076AC}" presName="hierChild7" presStyleCnt="0"/>
      <dgm:spPr/>
    </dgm:pt>
    <dgm:pt modelId="{313B701C-21BF-4AE6-934D-13BDD819FC57}" type="pres">
      <dgm:prSet presAssocID="{84F68974-C650-41AB-B63E-512A9EDA979B}" presName="Name101" presStyleLbl="parChTrans1D2" presStyleIdx="1" presStyleCnt="2"/>
      <dgm:spPr/>
    </dgm:pt>
    <dgm:pt modelId="{8B39D11A-83F0-4D46-880C-B6E9903F762A}" type="pres">
      <dgm:prSet presAssocID="{0E6C8CED-4136-4284-AE53-8DD8C7E335DF}" presName="hierRoot3" presStyleCnt="0">
        <dgm:presLayoutVars>
          <dgm:hierBranch val="init"/>
        </dgm:presLayoutVars>
      </dgm:prSet>
      <dgm:spPr/>
    </dgm:pt>
    <dgm:pt modelId="{177D3354-5151-45D7-97EC-90D47B7B50FA}" type="pres">
      <dgm:prSet presAssocID="{0E6C8CED-4136-4284-AE53-8DD8C7E335DF}" presName="rootComposite3" presStyleCnt="0"/>
      <dgm:spPr/>
    </dgm:pt>
    <dgm:pt modelId="{DA7795B7-2D12-46C1-B836-0E71B3165E38}" type="pres">
      <dgm:prSet presAssocID="{0E6C8CED-4136-4284-AE53-8DD8C7E335DF}" presName="rootText3" presStyleLbl="alignAcc1" presStyleIdx="0" presStyleCnt="0" custLinFactNeighborX="-47501">
        <dgm:presLayoutVars>
          <dgm:chPref val="3"/>
        </dgm:presLayoutVars>
      </dgm:prSet>
      <dgm:spPr/>
    </dgm:pt>
    <dgm:pt modelId="{C6479A63-081E-4C0D-9729-31BFAEEAFC82}" type="pres">
      <dgm:prSet presAssocID="{0E6C8CED-4136-4284-AE53-8DD8C7E335DF}" presName="topArc3" presStyleLbl="parChTrans1D1" presStyleIdx="8" presStyleCnt="16"/>
      <dgm:spPr>
        <a:ln w="19050"/>
      </dgm:spPr>
    </dgm:pt>
    <dgm:pt modelId="{5CA5C50F-B9AE-4AFD-8925-833AA8B1CF8F}" type="pres">
      <dgm:prSet presAssocID="{0E6C8CED-4136-4284-AE53-8DD8C7E335DF}" presName="bottomArc3" presStyleLbl="parChTrans1D1" presStyleIdx="9" presStyleCnt="16"/>
      <dgm:spPr>
        <a:ln w="19050"/>
      </dgm:spPr>
    </dgm:pt>
    <dgm:pt modelId="{B5B4D7E6-D213-4B8B-8616-070341812D36}" type="pres">
      <dgm:prSet presAssocID="{0E6C8CED-4136-4284-AE53-8DD8C7E335DF}" presName="topConnNode3" presStyleLbl="asst1" presStyleIdx="0" presStyleCnt="0"/>
      <dgm:spPr/>
    </dgm:pt>
    <dgm:pt modelId="{6A419712-B9A2-41BC-B6B2-23E38064B113}" type="pres">
      <dgm:prSet presAssocID="{0E6C8CED-4136-4284-AE53-8DD8C7E335DF}" presName="hierChild6" presStyleCnt="0"/>
      <dgm:spPr/>
    </dgm:pt>
    <dgm:pt modelId="{6AAABBC4-12C2-4CB3-9F1A-8FFA3E233F10}" type="pres">
      <dgm:prSet presAssocID="{0E6C8CED-4136-4284-AE53-8DD8C7E335DF}" presName="hierChild7" presStyleCnt="0"/>
      <dgm:spPr/>
    </dgm:pt>
    <dgm:pt modelId="{F84F8633-24A4-4298-BEEF-6445B947BF53}" type="pres">
      <dgm:prSet presAssocID="{19028FD5-28C1-4A34-8C1F-5A49097F7BD5}" presName="Name101" presStyleLbl="parChTrans1D3" presStyleIdx="2" presStyleCnt="3"/>
      <dgm:spPr/>
    </dgm:pt>
    <dgm:pt modelId="{F6115595-3C6F-4B7C-9D5A-BCF3AD87F058}" type="pres">
      <dgm:prSet presAssocID="{89178FE2-4520-40C4-AB1F-F29BAD697DDF}" presName="hierRoot3" presStyleCnt="0">
        <dgm:presLayoutVars>
          <dgm:hierBranch val="init"/>
        </dgm:presLayoutVars>
      </dgm:prSet>
      <dgm:spPr/>
    </dgm:pt>
    <dgm:pt modelId="{377016F1-A2CB-4311-BAE0-D5F350EA7EC7}" type="pres">
      <dgm:prSet presAssocID="{89178FE2-4520-40C4-AB1F-F29BAD697DDF}" presName="rootComposite3" presStyleCnt="0"/>
      <dgm:spPr/>
    </dgm:pt>
    <dgm:pt modelId="{6A18EC68-EE7A-4800-9492-C9CE2B32FEEC}" type="pres">
      <dgm:prSet presAssocID="{89178FE2-4520-40C4-AB1F-F29BAD697DDF}" presName="rootText3" presStyleLbl="alignAcc1" presStyleIdx="0" presStyleCnt="0" custLinFactNeighborX="-99045" custLinFactNeighborY="3202">
        <dgm:presLayoutVars>
          <dgm:chPref val="3"/>
        </dgm:presLayoutVars>
      </dgm:prSet>
      <dgm:spPr/>
    </dgm:pt>
    <dgm:pt modelId="{19496366-2745-4AE5-BB7E-2A6D6186ACC3}" type="pres">
      <dgm:prSet presAssocID="{89178FE2-4520-40C4-AB1F-F29BAD697DDF}" presName="topArc3" presStyleLbl="parChTrans1D1" presStyleIdx="10" presStyleCnt="16"/>
      <dgm:spPr>
        <a:ln w="19050"/>
      </dgm:spPr>
    </dgm:pt>
    <dgm:pt modelId="{694A3602-6024-43D6-966E-616F20C6559F}" type="pres">
      <dgm:prSet presAssocID="{89178FE2-4520-40C4-AB1F-F29BAD697DDF}" presName="bottomArc3" presStyleLbl="parChTrans1D1" presStyleIdx="11" presStyleCnt="16"/>
      <dgm:spPr>
        <a:ln w="19050"/>
      </dgm:spPr>
    </dgm:pt>
    <dgm:pt modelId="{6BD2284F-E206-419C-99AB-D16DEF4CF4B1}" type="pres">
      <dgm:prSet presAssocID="{89178FE2-4520-40C4-AB1F-F29BAD697DDF}" presName="topConnNode3" presStyleLbl="asst1" presStyleIdx="0" presStyleCnt="0"/>
      <dgm:spPr/>
    </dgm:pt>
    <dgm:pt modelId="{B6378738-8369-4839-BF10-B0A0BC7F882A}" type="pres">
      <dgm:prSet presAssocID="{89178FE2-4520-40C4-AB1F-F29BAD697DDF}" presName="hierChild6" presStyleCnt="0"/>
      <dgm:spPr/>
    </dgm:pt>
    <dgm:pt modelId="{B9ADFB04-41E2-430B-95D8-C061B3CC20DD}" type="pres">
      <dgm:prSet presAssocID="{89178FE2-4520-40C4-AB1F-F29BAD697DDF}" presName="hierChild7" presStyleCnt="0"/>
      <dgm:spPr/>
    </dgm:pt>
    <dgm:pt modelId="{14D87E0E-7224-4D87-80D3-8C537910DFF6}" type="pres">
      <dgm:prSet presAssocID="{0069D75A-F219-4402-A906-09FC4D4F7896}" presName="Name101" presStyleLbl="parChTrans1D4" presStyleIdx="0" presStyleCnt="2"/>
      <dgm:spPr/>
    </dgm:pt>
    <dgm:pt modelId="{AA863DBC-D678-459C-8C49-BA0B8053B649}" type="pres">
      <dgm:prSet presAssocID="{5515248F-DD42-4D60-9A18-66D04BB18FC7}" presName="hierRoot3" presStyleCnt="0">
        <dgm:presLayoutVars>
          <dgm:hierBranch val="init"/>
        </dgm:presLayoutVars>
      </dgm:prSet>
      <dgm:spPr/>
    </dgm:pt>
    <dgm:pt modelId="{4FA77739-580B-4877-A059-87286253B530}" type="pres">
      <dgm:prSet presAssocID="{5515248F-DD42-4D60-9A18-66D04BB18FC7}" presName="rootComposite3" presStyleCnt="0"/>
      <dgm:spPr/>
    </dgm:pt>
    <dgm:pt modelId="{D5A230A8-ADB7-4FFF-AE89-222E90CBEFE3}" type="pres">
      <dgm:prSet presAssocID="{5515248F-DD42-4D60-9A18-66D04BB18FC7}" presName="rootText3" presStyleLbl="alignAcc1" presStyleIdx="0" presStyleCnt="0" custLinFactNeighborX="21869" custLinFactNeighborY="12808">
        <dgm:presLayoutVars>
          <dgm:chPref val="3"/>
        </dgm:presLayoutVars>
      </dgm:prSet>
      <dgm:spPr/>
    </dgm:pt>
    <dgm:pt modelId="{8DB83192-6471-4D71-A72D-8FF9488DB4A0}" type="pres">
      <dgm:prSet presAssocID="{5515248F-DD42-4D60-9A18-66D04BB18FC7}" presName="topArc3" presStyleLbl="parChTrans1D1" presStyleIdx="12" presStyleCnt="16"/>
      <dgm:spPr>
        <a:ln w="19050"/>
      </dgm:spPr>
    </dgm:pt>
    <dgm:pt modelId="{D0061468-8C63-43D1-8342-4BB2BBA7691A}" type="pres">
      <dgm:prSet presAssocID="{5515248F-DD42-4D60-9A18-66D04BB18FC7}" presName="bottomArc3" presStyleLbl="parChTrans1D1" presStyleIdx="13" presStyleCnt="16"/>
      <dgm:spPr>
        <a:ln w="19050"/>
      </dgm:spPr>
    </dgm:pt>
    <dgm:pt modelId="{02AD15E7-FE5D-42B6-8FF3-6F7C60E53FAB}" type="pres">
      <dgm:prSet presAssocID="{5515248F-DD42-4D60-9A18-66D04BB18FC7}" presName="topConnNode3" presStyleLbl="asst1" presStyleIdx="0" presStyleCnt="0"/>
      <dgm:spPr/>
    </dgm:pt>
    <dgm:pt modelId="{90ECDD66-93B1-4AD6-A651-809C6FD4C8A4}" type="pres">
      <dgm:prSet presAssocID="{5515248F-DD42-4D60-9A18-66D04BB18FC7}" presName="hierChild6" presStyleCnt="0"/>
      <dgm:spPr/>
    </dgm:pt>
    <dgm:pt modelId="{C6921F4D-ADCC-498B-B3B9-1494D09A936C}" type="pres">
      <dgm:prSet presAssocID="{5515248F-DD42-4D60-9A18-66D04BB18FC7}" presName="hierChild7" presStyleCnt="0"/>
      <dgm:spPr/>
    </dgm:pt>
    <dgm:pt modelId="{068B2BA5-4BD6-4257-9AAD-6A361ACD3D75}" type="pres">
      <dgm:prSet presAssocID="{D11C0BDF-0ED9-422E-B71D-8AA2867987DF}" presName="Name101" presStyleLbl="parChTrans1D4" presStyleIdx="1" presStyleCnt="2"/>
      <dgm:spPr/>
    </dgm:pt>
    <dgm:pt modelId="{61044975-4009-49FE-8851-1955EE5976D6}" type="pres">
      <dgm:prSet presAssocID="{FFD955DF-64D7-4B20-9FA5-5D86C936D2B0}" presName="hierRoot3" presStyleCnt="0">
        <dgm:presLayoutVars>
          <dgm:hierBranch val="init"/>
        </dgm:presLayoutVars>
      </dgm:prSet>
      <dgm:spPr/>
    </dgm:pt>
    <dgm:pt modelId="{F9EA2A46-6DC4-4699-9B28-8EF8BFFD25A8}" type="pres">
      <dgm:prSet presAssocID="{FFD955DF-64D7-4B20-9FA5-5D86C936D2B0}" presName="rootComposite3" presStyleCnt="0"/>
      <dgm:spPr/>
    </dgm:pt>
    <dgm:pt modelId="{C0ECC7EB-6D21-4E88-AEA0-BC6064F85C27}" type="pres">
      <dgm:prSet presAssocID="{FFD955DF-64D7-4B20-9FA5-5D86C936D2B0}" presName="rootText3" presStyleLbl="alignAcc1" presStyleIdx="0" presStyleCnt="0" custLinFactNeighborX="41692" custLinFactNeighborY="9606">
        <dgm:presLayoutVars>
          <dgm:chPref val="3"/>
        </dgm:presLayoutVars>
      </dgm:prSet>
      <dgm:spPr/>
    </dgm:pt>
    <dgm:pt modelId="{F3BEAAE6-2877-46D1-A881-D45A5EB725CD}" type="pres">
      <dgm:prSet presAssocID="{FFD955DF-64D7-4B20-9FA5-5D86C936D2B0}" presName="topArc3" presStyleLbl="parChTrans1D1" presStyleIdx="14" presStyleCnt="16"/>
      <dgm:spPr>
        <a:ln w="19050"/>
      </dgm:spPr>
    </dgm:pt>
    <dgm:pt modelId="{9A26B8EF-91B7-426F-89C9-6762767C69FE}" type="pres">
      <dgm:prSet presAssocID="{FFD955DF-64D7-4B20-9FA5-5D86C936D2B0}" presName="bottomArc3" presStyleLbl="parChTrans1D1" presStyleIdx="15" presStyleCnt="16"/>
      <dgm:spPr>
        <a:ln w="19050"/>
      </dgm:spPr>
    </dgm:pt>
    <dgm:pt modelId="{C984CC20-6367-4506-A05E-43491BD37E9B}" type="pres">
      <dgm:prSet presAssocID="{FFD955DF-64D7-4B20-9FA5-5D86C936D2B0}" presName="topConnNode3" presStyleLbl="asst1" presStyleIdx="0" presStyleCnt="0"/>
      <dgm:spPr/>
    </dgm:pt>
    <dgm:pt modelId="{31D93887-4C0D-44E4-B15A-A499FC73591A}" type="pres">
      <dgm:prSet presAssocID="{FFD955DF-64D7-4B20-9FA5-5D86C936D2B0}" presName="hierChild6" presStyleCnt="0"/>
      <dgm:spPr/>
    </dgm:pt>
    <dgm:pt modelId="{5C46999F-08EC-46FD-B71F-77D9F3040A78}" type="pres">
      <dgm:prSet presAssocID="{FFD955DF-64D7-4B20-9FA5-5D86C936D2B0}" presName="hierChild7" presStyleCnt="0"/>
      <dgm:spPr/>
    </dgm:pt>
  </dgm:ptLst>
  <dgm:cxnLst>
    <dgm:cxn modelId="{0F553906-C886-4DFC-BFCA-80A2C95E852D}" srcId="{CC01400B-C347-421E-B928-743A4FA52747}" destId="{0E6C8CED-4136-4284-AE53-8DD8C7E335DF}" srcOrd="1" destOrd="0" parTransId="{84F68974-C650-41AB-B63E-512A9EDA979B}" sibTransId="{AA12D154-FCF8-4D8D-A3C2-1123ECCD2AFD}"/>
    <dgm:cxn modelId="{CE378A07-EA24-46B4-B37D-64B7245BE0BE}" srcId="{87DC2B68-D019-4AE4-AEA4-27ABACC4EF49}" destId="{7BD5AFA7-EC7D-40C4-BD5F-934B704076AC}" srcOrd="1" destOrd="0" parTransId="{00B7EC5D-82D2-4FCC-9160-6E64C93207E5}" sibTransId="{FA805D64-364E-4F0E-875D-408BEC397AE4}"/>
    <dgm:cxn modelId="{FA32CB11-6747-4ACD-9B49-7EF15F8BD23C}" type="presOf" srcId="{0E6C8CED-4136-4284-AE53-8DD8C7E335DF}" destId="{DA7795B7-2D12-46C1-B836-0E71B3165E38}" srcOrd="0" destOrd="0" presId="urn:microsoft.com/office/officeart/2008/layout/HalfCircleOrganizationChart"/>
    <dgm:cxn modelId="{D9171A29-AC07-443C-9325-267B5F85E575}" type="presOf" srcId="{7A02EF32-B12E-4029-A1DE-85A72C793F01}" destId="{525D74AC-E726-47B4-A91D-9171F64F8A4E}" srcOrd="0" destOrd="0" presId="urn:microsoft.com/office/officeart/2008/layout/HalfCircleOrganizationChart"/>
    <dgm:cxn modelId="{F98AA129-DB30-4246-9F50-FED12982DC57}" type="presOf" srcId="{0E6C8CED-4136-4284-AE53-8DD8C7E335DF}" destId="{B5B4D7E6-D213-4B8B-8616-070341812D36}" srcOrd="1" destOrd="0" presId="urn:microsoft.com/office/officeart/2008/layout/HalfCircleOrganizationChart"/>
    <dgm:cxn modelId="{70EC3F33-18F5-4495-8043-4334D953C421}" type="presOf" srcId="{2286044F-C406-4354-A384-E68CACA3459D}" destId="{3CA09B14-8174-48C9-A695-B2AC7D7A3819}" srcOrd="0" destOrd="0" presId="urn:microsoft.com/office/officeart/2008/layout/HalfCircleOrganizationChart"/>
    <dgm:cxn modelId="{B0940138-6E1C-43FD-865C-295F13317EDE}" srcId="{0E6C8CED-4136-4284-AE53-8DD8C7E335DF}" destId="{89178FE2-4520-40C4-AB1F-F29BAD697DDF}" srcOrd="0" destOrd="0" parTransId="{19028FD5-28C1-4A34-8C1F-5A49097F7BD5}" sibTransId="{A566255C-667D-4666-9C09-150D9623D1B3}"/>
    <dgm:cxn modelId="{5FABF95D-9357-459B-9469-036CEC2AC990}" type="presOf" srcId="{767A1A16-5F8B-44AB-ADF9-4FC18C66A581}" destId="{BFC9245B-E862-472E-9255-660858C96267}" srcOrd="0" destOrd="0" presId="urn:microsoft.com/office/officeart/2008/layout/HalfCircleOrganizationChart"/>
    <dgm:cxn modelId="{8A1F6E65-D7BC-4E06-8AD6-2A7A6283802D}" type="presOf" srcId="{5515248F-DD42-4D60-9A18-66D04BB18FC7}" destId="{02AD15E7-FE5D-42B6-8FF3-6F7C60E53FAB}" srcOrd="1" destOrd="0" presId="urn:microsoft.com/office/officeart/2008/layout/HalfCircleOrganizationChart"/>
    <dgm:cxn modelId="{15420668-712A-44D3-9231-F70EF21593DA}" type="presOf" srcId="{00B7EC5D-82D2-4FCC-9160-6E64C93207E5}" destId="{436FB0D6-8099-467D-866B-B384EE9302AB}" srcOrd="0" destOrd="0" presId="urn:microsoft.com/office/officeart/2008/layout/HalfCircleOrganizationChart"/>
    <dgm:cxn modelId="{8579784B-AD72-4303-A842-35DFB0A12B83}" type="presOf" srcId="{D11C0BDF-0ED9-422E-B71D-8AA2867987DF}" destId="{068B2BA5-4BD6-4257-9AAD-6A361ACD3D75}" srcOrd="0" destOrd="0" presId="urn:microsoft.com/office/officeart/2008/layout/HalfCircleOrganizationChart"/>
    <dgm:cxn modelId="{ADA49E55-0C6E-4196-AAE8-DD4499DF00A8}" type="presOf" srcId="{7BD5AFA7-EC7D-40C4-BD5F-934B704076AC}" destId="{1E9B684E-91B7-4240-8642-C901510F3F5C}" srcOrd="1" destOrd="0" presId="urn:microsoft.com/office/officeart/2008/layout/HalfCircleOrganizationChart"/>
    <dgm:cxn modelId="{76BA5676-DC35-477F-AC5B-3A2BB653593B}" type="presOf" srcId="{9C1CCFF8-9D76-4AC3-BBA8-04A01F2AD168}" destId="{3AC3EF56-D2E2-4D2B-8F02-2B0970B99142}" srcOrd="0" destOrd="0" presId="urn:microsoft.com/office/officeart/2008/layout/HalfCircleOrganizationChart"/>
    <dgm:cxn modelId="{9B1AA256-F379-4CA1-8E65-2FC776C841E0}" type="presOf" srcId="{FFD955DF-64D7-4B20-9FA5-5D86C936D2B0}" destId="{C0ECC7EB-6D21-4E88-AEA0-BC6064F85C27}" srcOrd="0" destOrd="0" presId="urn:microsoft.com/office/officeart/2008/layout/HalfCircleOrganizationChart"/>
    <dgm:cxn modelId="{AAD9B581-B793-4312-9FE9-60F47256171A}" type="presOf" srcId="{CC01400B-C347-421E-B928-743A4FA52747}" destId="{66157E39-A5F3-4B49-B11C-AFDEC8EF5D5F}" srcOrd="1" destOrd="0" presId="urn:microsoft.com/office/officeart/2008/layout/HalfCircleOrganizationChart"/>
    <dgm:cxn modelId="{A7AE2289-5E4A-4ABB-A6F1-44389269E345}" type="presOf" srcId="{7BD5AFA7-EC7D-40C4-BD5F-934B704076AC}" destId="{1499258C-9BF6-410D-B403-1BF44C4C84A1}" srcOrd="0" destOrd="0" presId="urn:microsoft.com/office/officeart/2008/layout/HalfCircleOrganizationChart"/>
    <dgm:cxn modelId="{846A5F8D-D83F-4FC1-865E-195143B6F8EB}" srcId="{5515248F-DD42-4D60-9A18-66D04BB18FC7}" destId="{FFD955DF-64D7-4B20-9FA5-5D86C936D2B0}" srcOrd="0" destOrd="0" parTransId="{D11C0BDF-0ED9-422E-B71D-8AA2867987DF}" sibTransId="{C93FF21E-DD88-4387-A299-A9D377DF3707}"/>
    <dgm:cxn modelId="{32CCE0A5-6AE1-4AFC-AE8B-D3AA7981D5D7}" type="presOf" srcId="{CC01400B-C347-421E-B928-743A4FA52747}" destId="{15596A26-18C7-4DD6-B410-7A9D6434A9B8}" srcOrd="0" destOrd="0" presId="urn:microsoft.com/office/officeart/2008/layout/HalfCircleOrganizationChart"/>
    <dgm:cxn modelId="{1C4AA1AB-D87C-41B3-80F1-23D7F6165C80}" type="presOf" srcId="{89178FE2-4520-40C4-AB1F-F29BAD697DDF}" destId="{6BD2284F-E206-419C-99AB-D16DEF4CF4B1}" srcOrd="1" destOrd="0" presId="urn:microsoft.com/office/officeart/2008/layout/HalfCircleOrganizationChart"/>
    <dgm:cxn modelId="{48FD05B0-F67D-4B0E-84CC-5DF1B35AB35C}" type="presOf" srcId="{87DC2B68-D019-4AE4-AEA4-27ABACC4EF49}" destId="{F4EF11EA-E76B-43F7-9935-CEA327FC99FA}" srcOrd="1" destOrd="0" presId="urn:microsoft.com/office/officeart/2008/layout/HalfCircleOrganizationChart"/>
    <dgm:cxn modelId="{C4B312B6-03BC-471A-936F-86DE20D10D13}" srcId="{87DC2B68-D019-4AE4-AEA4-27ABACC4EF49}" destId="{767A1A16-5F8B-44AB-ADF9-4FC18C66A581}" srcOrd="0" destOrd="0" parTransId="{7A02EF32-B12E-4029-A1DE-85A72C793F01}" sibTransId="{00095A2D-CA04-4B01-81AF-1DE1364FA3E8}"/>
    <dgm:cxn modelId="{A1C76ABC-B0AB-42AD-BC2E-A5523C3FE94B}" srcId="{CC01400B-C347-421E-B928-743A4FA52747}" destId="{87DC2B68-D019-4AE4-AEA4-27ABACC4EF49}" srcOrd="0" destOrd="0" parTransId="{2286044F-C406-4354-A384-E68CACA3459D}" sibTransId="{7F8086ED-3964-4BE4-87E2-6165EFC168DC}"/>
    <dgm:cxn modelId="{29187CBC-72B3-453D-83A0-FCD2E793AFBE}" type="presOf" srcId="{89178FE2-4520-40C4-AB1F-F29BAD697DDF}" destId="{6A18EC68-EE7A-4800-9492-C9CE2B32FEEC}" srcOrd="0" destOrd="0" presId="urn:microsoft.com/office/officeart/2008/layout/HalfCircleOrganizationChart"/>
    <dgm:cxn modelId="{3F3FE2C1-1724-4FD6-A63F-7AD771795DE2}" type="presOf" srcId="{19028FD5-28C1-4A34-8C1F-5A49097F7BD5}" destId="{F84F8633-24A4-4298-BEEF-6445B947BF53}" srcOrd="0" destOrd="0" presId="urn:microsoft.com/office/officeart/2008/layout/HalfCircleOrganizationChart"/>
    <dgm:cxn modelId="{2E9139CA-705E-48A5-89D3-24BA5E728647}" type="presOf" srcId="{767A1A16-5F8B-44AB-ADF9-4FC18C66A581}" destId="{1165E4CB-A328-4482-B204-04820C139F79}" srcOrd="1" destOrd="0" presId="urn:microsoft.com/office/officeart/2008/layout/HalfCircleOrganizationChart"/>
    <dgm:cxn modelId="{137BC4D0-B293-4C8D-8D98-4083F6F9884C}" type="presOf" srcId="{0069D75A-F219-4402-A906-09FC4D4F7896}" destId="{14D87E0E-7224-4D87-80D3-8C537910DFF6}" srcOrd="0" destOrd="0" presId="urn:microsoft.com/office/officeart/2008/layout/HalfCircleOrganizationChart"/>
    <dgm:cxn modelId="{E840D0E4-EFB9-46BE-9201-1E39D9CAF373}" type="presOf" srcId="{84F68974-C650-41AB-B63E-512A9EDA979B}" destId="{313B701C-21BF-4AE6-934D-13BDD819FC57}" srcOrd="0" destOrd="0" presId="urn:microsoft.com/office/officeart/2008/layout/HalfCircleOrganizationChart"/>
    <dgm:cxn modelId="{A57B94E8-0646-45B6-BDCB-D2B607D2C8FC}" type="presOf" srcId="{87DC2B68-D019-4AE4-AEA4-27ABACC4EF49}" destId="{4BCF6C6C-0A62-4773-A729-FF91C064F5A5}" srcOrd="0" destOrd="0" presId="urn:microsoft.com/office/officeart/2008/layout/HalfCircleOrganizationChart"/>
    <dgm:cxn modelId="{31BE72EF-D26E-487C-A423-EB5E94EC2796}" srcId="{9C1CCFF8-9D76-4AC3-BBA8-04A01F2AD168}" destId="{CC01400B-C347-421E-B928-743A4FA52747}" srcOrd="0" destOrd="0" parTransId="{551D2162-2B68-4AC5-B89F-6CE92A2D34FD}" sibTransId="{CCED9771-9546-4B1E-AA64-2C08C551326E}"/>
    <dgm:cxn modelId="{94A108F1-5268-4253-A1B6-841A954C2B22}" srcId="{89178FE2-4520-40C4-AB1F-F29BAD697DDF}" destId="{5515248F-DD42-4D60-9A18-66D04BB18FC7}" srcOrd="0" destOrd="0" parTransId="{0069D75A-F219-4402-A906-09FC4D4F7896}" sibTransId="{D815EE41-C9FF-430F-AC8A-755140FE3DF8}"/>
    <dgm:cxn modelId="{D1E3AFFB-9F1E-4FE4-92BF-368524B4C100}" type="presOf" srcId="{5515248F-DD42-4D60-9A18-66D04BB18FC7}" destId="{D5A230A8-ADB7-4FFF-AE89-222E90CBEFE3}" srcOrd="0" destOrd="0" presId="urn:microsoft.com/office/officeart/2008/layout/HalfCircleOrganizationChart"/>
    <dgm:cxn modelId="{172CF7FF-1B91-4415-AD3C-7D57BF1265A9}" type="presOf" srcId="{FFD955DF-64D7-4B20-9FA5-5D86C936D2B0}" destId="{C984CC20-6367-4506-A05E-43491BD37E9B}" srcOrd="1" destOrd="0" presId="urn:microsoft.com/office/officeart/2008/layout/HalfCircleOrganizationChart"/>
    <dgm:cxn modelId="{5493CB05-1DE8-4097-BB99-405848056262}" type="presParOf" srcId="{3AC3EF56-D2E2-4D2B-8F02-2B0970B99142}" destId="{D9C94430-168B-4A94-8560-D3726E373A2A}" srcOrd="0" destOrd="0" presId="urn:microsoft.com/office/officeart/2008/layout/HalfCircleOrganizationChart"/>
    <dgm:cxn modelId="{9DEBB488-1457-4565-9A8C-F98A0AAC693F}" type="presParOf" srcId="{D9C94430-168B-4A94-8560-D3726E373A2A}" destId="{DF9652AD-D4E7-40C8-8D2D-5D4AC3037D2D}" srcOrd="0" destOrd="0" presId="urn:microsoft.com/office/officeart/2008/layout/HalfCircleOrganizationChart"/>
    <dgm:cxn modelId="{89E9215F-5D9B-4EB4-BAB4-8B841F09BE2F}" type="presParOf" srcId="{DF9652AD-D4E7-40C8-8D2D-5D4AC3037D2D}" destId="{15596A26-18C7-4DD6-B410-7A9D6434A9B8}" srcOrd="0" destOrd="0" presId="urn:microsoft.com/office/officeart/2008/layout/HalfCircleOrganizationChart"/>
    <dgm:cxn modelId="{2EBB4155-4F2E-4D5A-AC34-160C49B49414}" type="presParOf" srcId="{DF9652AD-D4E7-40C8-8D2D-5D4AC3037D2D}" destId="{8E5DADEF-082B-4365-A921-5E6ED68A1425}" srcOrd="1" destOrd="0" presId="urn:microsoft.com/office/officeart/2008/layout/HalfCircleOrganizationChart"/>
    <dgm:cxn modelId="{B366A6C4-B02E-44C3-898A-390B7FC5EF27}" type="presParOf" srcId="{DF9652AD-D4E7-40C8-8D2D-5D4AC3037D2D}" destId="{79BCC690-2418-477D-9048-0635916C7CC9}" srcOrd="2" destOrd="0" presId="urn:microsoft.com/office/officeart/2008/layout/HalfCircleOrganizationChart"/>
    <dgm:cxn modelId="{4B7CBB88-0A55-448A-AFD0-A6599D7952AE}" type="presParOf" srcId="{DF9652AD-D4E7-40C8-8D2D-5D4AC3037D2D}" destId="{66157E39-A5F3-4B49-B11C-AFDEC8EF5D5F}" srcOrd="3" destOrd="0" presId="urn:microsoft.com/office/officeart/2008/layout/HalfCircleOrganizationChart"/>
    <dgm:cxn modelId="{FAA6F44A-CA49-41EC-BEEA-94FF429C9D4A}" type="presParOf" srcId="{D9C94430-168B-4A94-8560-D3726E373A2A}" destId="{E3CE2B76-728C-476C-AF17-A30AF82F9A4F}" srcOrd="1" destOrd="0" presId="urn:microsoft.com/office/officeart/2008/layout/HalfCircleOrganizationChart"/>
    <dgm:cxn modelId="{C06DBEC3-74DA-4F66-A13F-CC54D502A64C}" type="presParOf" srcId="{D9C94430-168B-4A94-8560-D3726E373A2A}" destId="{F8C23BB1-134D-4F91-A7DA-9B7069E5B246}" srcOrd="2" destOrd="0" presId="urn:microsoft.com/office/officeart/2008/layout/HalfCircleOrganizationChart"/>
    <dgm:cxn modelId="{910E23D0-D7A9-417F-BCBA-E65DEE71282E}" type="presParOf" srcId="{F8C23BB1-134D-4F91-A7DA-9B7069E5B246}" destId="{3CA09B14-8174-48C9-A695-B2AC7D7A3819}" srcOrd="0" destOrd="0" presId="urn:microsoft.com/office/officeart/2008/layout/HalfCircleOrganizationChart"/>
    <dgm:cxn modelId="{318E5322-A723-4954-92EA-16B36131DA47}" type="presParOf" srcId="{F8C23BB1-134D-4F91-A7DA-9B7069E5B246}" destId="{CA43D46F-7ED0-411D-9360-9157073D075F}" srcOrd="1" destOrd="0" presId="urn:microsoft.com/office/officeart/2008/layout/HalfCircleOrganizationChart"/>
    <dgm:cxn modelId="{A34FEAAC-1076-4985-A192-76C2B28C3B1B}" type="presParOf" srcId="{CA43D46F-7ED0-411D-9360-9157073D075F}" destId="{C3259FE4-C78D-4F8A-B446-EC700F13812F}" srcOrd="0" destOrd="0" presId="urn:microsoft.com/office/officeart/2008/layout/HalfCircleOrganizationChart"/>
    <dgm:cxn modelId="{856D2F0C-8627-4C26-AEB0-735BE15BE599}" type="presParOf" srcId="{C3259FE4-C78D-4F8A-B446-EC700F13812F}" destId="{4BCF6C6C-0A62-4773-A729-FF91C064F5A5}" srcOrd="0" destOrd="0" presId="urn:microsoft.com/office/officeart/2008/layout/HalfCircleOrganizationChart"/>
    <dgm:cxn modelId="{513A4EE6-A97C-4080-A03D-A582CDFBF7B3}" type="presParOf" srcId="{C3259FE4-C78D-4F8A-B446-EC700F13812F}" destId="{4090FB11-9817-4052-B45F-60952884D97A}" srcOrd="1" destOrd="0" presId="urn:microsoft.com/office/officeart/2008/layout/HalfCircleOrganizationChart"/>
    <dgm:cxn modelId="{D964AD84-4B86-4404-9007-49A4F788D96E}" type="presParOf" srcId="{C3259FE4-C78D-4F8A-B446-EC700F13812F}" destId="{B175FD0E-030F-4196-A765-F4EE50984521}" srcOrd="2" destOrd="0" presId="urn:microsoft.com/office/officeart/2008/layout/HalfCircleOrganizationChart"/>
    <dgm:cxn modelId="{08FF2333-388F-44C4-9880-F05138C8F41B}" type="presParOf" srcId="{C3259FE4-C78D-4F8A-B446-EC700F13812F}" destId="{F4EF11EA-E76B-43F7-9935-CEA327FC99FA}" srcOrd="3" destOrd="0" presId="urn:microsoft.com/office/officeart/2008/layout/HalfCircleOrganizationChart"/>
    <dgm:cxn modelId="{2170AED9-DBC1-4170-AD4F-180650553719}" type="presParOf" srcId="{CA43D46F-7ED0-411D-9360-9157073D075F}" destId="{ADE53696-1050-4A6A-808D-07C1C6959D7C}" srcOrd="1" destOrd="0" presId="urn:microsoft.com/office/officeart/2008/layout/HalfCircleOrganizationChart"/>
    <dgm:cxn modelId="{F8A146B0-56ED-42C1-B73C-BC803D401E44}" type="presParOf" srcId="{CA43D46F-7ED0-411D-9360-9157073D075F}" destId="{22CDC88D-8430-479B-85DA-8CF2F7F22A58}" srcOrd="2" destOrd="0" presId="urn:microsoft.com/office/officeart/2008/layout/HalfCircleOrganizationChart"/>
    <dgm:cxn modelId="{22C4E1DD-7901-4D8C-92A5-31DD8DC40183}" type="presParOf" srcId="{22CDC88D-8430-479B-85DA-8CF2F7F22A58}" destId="{525D74AC-E726-47B4-A91D-9171F64F8A4E}" srcOrd="0" destOrd="0" presId="urn:microsoft.com/office/officeart/2008/layout/HalfCircleOrganizationChart"/>
    <dgm:cxn modelId="{DC31AA2E-5713-40DC-B414-4EC6EA43B44E}" type="presParOf" srcId="{22CDC88D-8430-479B-85DA-8CF2F7F22A58}" destId="{EE278F7F-65C2-4D04-A0E2-FA6F1D4DC6CC}" srcOrd="1" destOrd="0" presId="urn:microsoft.com/office/officeart/2008/layout/HalfCircleOrganizationChart"/>
    <dgm:cxn modelId="{46CDBD4C-0D5A-49C2-9376-9F618AA5031F}" type="presParOf" srcId="{EE278F7F-65C2-4D04-A0E2-FA6F1D4DC6CC}" destId="{FAFFEB3F-EBCD-4080-BEB8-EB0A900F1B45}" srcOrd="0" destOrd="0" presId="urn:microsoft.com/office/officeart/2008/layout/HalfCircleOrganizationChart"/>
    <dgm:cxn modelId="{939092FA-ADA7-4E1A-8FBD-6FC55194F7D9}" type="presParOf" srcId="{FAFFEB3F-EBCD-4080-BEB8-EB0A900F1B45}" destId="{BFC9245B-E862-472E-9255-660858C96267}" srcOrd="0" destOrd="0" presId="urn:microsoft.com/office/officeart/2008/layout/HalfCircleOrganizationChart"/>
    <dgm:cxn modelId="{B37E6F45-37A9-46E7-A732-E71389559224}" type="presParOf" srcId="{FAFFEB3F-EBCD-4080-BEB8-EB0A900F1B45}" destId="{4F9587DB-171A-4C45-9D17-1DC529517E56}" srcOrd="1" destOrd="0" presId="urn:microsoft.com/office/officeart/2008/layout/HalfCircleOrganizationChart"/>
    <dgm:cxn modelId="{3F691526-FF25-4CDE-BCB3-98D69D66FE75}" type="presParOf" srcId="{FAFFEB3F-EBCD-4080-BEB8-EB0A900F1B45}" destId="{C6428F18-7FCA-404E-9AFF-61DB245F9A70}" srcOrd="2" destOrd="0" presId="urn:microsoft.com/office/officeart/2008/layout/HalfCircleOrganizationChart"/>
    <dgm:cxn modelId="{D33F87F8-6A96-431E-B35D-EC9E78F43A63}" type="presParOf" srcId="{FAFFEB3F-EBCD-4080-BEB8-EB0A900F1B45}" destId="{1165E4CB-A328-4482-B204-04820C139F79}" srcOrd="3" destOrd="0" presId="urn:microsoft.com/office/officeart/2008/layout/HalfCircleOrganizationChart"/>
    <dgm:cxn modelId="{540A2F7A-3FA4-4477-B040-6CF4A6925974}" type="presParOf" srcId="{EE278F7F-65C2-4D04-A0E2-FA6F1D4DC6CC}" destId="{5F17D822-EFA6-4A4D-BD11-45B3B9581ECF}" srcOrd="1" destOrd="0" presId="urn:microsoft.com/office/officeart/2008/layout/HalfCircleOrganizationChart"/>
    <dgm:cxn modelId="{A2E02D8A-A6CF-4270-840E-0540C116574D}" type="presParOf" srcId="{EE278F7F-65C2-4D04-A0E2-FA6F1D4DC6CC}" destId="{5CE5CC04-E7AB-4E1E-8688-0A8CC0257BEB}" srcOrd="2" destOrd="0" presId="urn:microsoft.com/office/officeart/2008/layout/HalfCircleOrganizationChart"/>
    <dgm:cxn modelId="{3F0E3475-AD84-410F-9E3E-04E1C3DDC924}" type="presParOf" srcId="{22CDC88D-8430-479B-85DA-8CF2F7F22A58}" destId="{436FB0D6-8099-467D-866B-B384EE9302AB}" srcOrd="2" destOrd="0" presId="urn:microsoft.com/office/officeart/2008/layout/HalfCircleOrganizationChart"/>
    <dgm:cxn modelId="{6019E34D-19E3-42BE-B4FC-5BB5EDFD0AED}" type="presParOf" srcId="{22CDC88D-8430-479B-85DA-8CF2F7F22A58}" destId="{2DCF5D50-EF38-4290-8AFC-F3E89851B577}" srcOrd="3" destOrd="0" presId="urn:microsoft.com/office/officeart/2008/layout/HalfCircleOrganizationChart"/>
    <dgm:cxn modelId="{51D80192-C6F1-473C-8F79-FC3D57F6F121}" type="presParOf" srcId="{2DCF5D50-EF38-4290-8AFC-F3E89851B577}" destId="{05116255-A0A9-4815-9B05-48A26686EB26}" srcOrd="0" destOrd="0" presId="urn:microsoft.com/office/officeart/2008/layout/HalfCircleOrganizationChart"/>
    <dgm:cxn modelId="{E3876285-D50D-4D2E-A716-D633CCC2F445}" type="presParOf" srcId="{05116255-A0A9-4815-9B05-48A26686EB26}" destId="{1499258C-9BF6-410D-B403-1BF44C4C84A1}" srcOrd="0" destOrd="0" presId="urn:microsoft.com/office/officeart/2008/layout/HalfCircleOrganizationChart"/>
    <dgm:cxn modelId="{7642FCE2-44EF-4A36-8EE4-5D4E69F98622}" type="presParOf" srcId="{05116255-A0A9-4815-9B05-48A26686EB26}" destId="{C2DA1B37-38BF-436F-9613-E5047D8D6BA3}" srcOrd="1" destOrd="0" presId="urn:microsoft.com/office/officeart/2008/layout/HalfCircleOrganizationChart"/>
    <dgm:cxn modelId="{7F9F9216-C3ED-49FC-9FDD-99D20C1C15B3}" type="presParOf" srcId="{05116255-A0A9-4815-9B05-48A26686EB26}" destId="{9A5E5B6C-2281-45F4-B3AA-38F0BB9ECBF5}" srcOrd="2" destOrd="0" presId="urn:microsoft.com/office/officeart/2008/layout/HalfCircleOrganizationChart"/>
    <dgm:cxn modelId="{2D315653-D069-49A3-871F-329A56754BDE}" type="presParOf" srcId="{05116255-A0A9-4815-9B05-48A26686EB26}" destId="{1E9B684E-91B7-4240-8642-C901510F3F5C}" srcOrd="3" destOrd="0" presId="urn:microsoft.com/office/officeart/2008/layout/HalfCircleOrganizationChart"/>
    <dgm:cxn modelId="{B6BF4F8E-DCBE-437F-90A1-09B369BAB4D5}" type="presParOf" srcId="{2DCF5D50-EF38-4290-8AFC-F3E89851B577}" destId="{A125E1DA-D276-4C29-A92D-6215F2AD3B78}" srcOrd="1" destOrd="0" presId="urn:microsoft.com/office/officeart/2008/layout/HalfCircleOrganizationChart"/>
    <dgm:cxn modelId="{007B4C9F-8618-490A-9534-6B3402B271B2}" type="presParOf" srcId="{2DCF5D50-EF38-4290-8AFC-F3E89851B577}" destId="{4BED2BED-9DEF-455F-AEA8-0BE3B86874A2}" srcOrd="2" destOrd="0" presId="urn:microsoft.com/office/officeart/2008/layout/HalfCircleOrganizationChart"/>
    <dgm:cxn modelId="{5F67FB99-2897-4A74-9C36-5CD85D6F847A}" type="presParOf" srcId="{F8C23BB1-134D-4F91-A7DA-9B7069E5B246}" destId="{313B701C-21BF-4AE6-934D-13BDD819FC57}" srcOrd="2" destOrd="0" presId="urn:microsoft.com/office/officeart/2008/layout/HalfCircleOrganizationChart"/>
    <dgm:cxn modelId="{60109040-4957-4E9E-B1D8-CF44A13C560A}" type="presParOf" srcId="{F8C23BB1-134D-4F91-A7DA-9B7069E5B246}" destId="{8B39D11A-83F0-4D46-880C-B6E9903F762A}" srcOrd="3" destOrd="0" presId="urn:microsoft.com/office/officeart/2008/layout/HalfCircleOrganizationChart"/>
    <dgm:cxn modelId="{61A262BC-9044-44B9-9146-44C99A042400}" type="presParOf" srcId="{8B39D11A-83F0-4D46-880C-B6E9903F762A}" destId="{177D3354-5151-45D7-97EC-90D47B7B50FA}" srcOrd="0" destOrd="0" presId="urn:microsoft.com/office/officeart/2008/layout/HalfCircleOrganizationChart"/>
    <dgm:cxn modelId="{C612259D-E212-45B4-8446-ADBD5137149D}" type="presParOf" srcId="{177D3354-5151-45D7-97EC-90D47B7B50FA}" destId="{DA7795B7-2D12-46C1-B836-0E71B3165E38}" srcOrd="0" destOrd="0" presId="urn:microsoft.com/office/officeart/2008/layout/HalfCircleOrganizationChart"/>
    <dgm:cxn modelId="{D30B7374-ADD6-46A5-A246-C2A3A65C8F5A}" type="presParOf" srcId="{177D3354-5151-45D7-97EC-90D47B7B50FA}" destId="{C6479A63-081E-4C0D-9729-31BFAEEAFC82}" srcOrd="1" destOrd="0" presId="urn:microsoft.com/office/officeart/2008/layout/HalfCircleOrganizationChart"/>
    <dgm:cxn modelId="{C1F8D75B-69C0-4925-ACC6-3F0807B46EF7}" type="presParOf" srcId="{177D3354-5151-45D7-97EC-90D47B7B50FA}" destId="{5CA5C50F-B9AE-4AFD-8925-833AA8B1CF8F}" srcOrd="2" destOrd="0" presId="urn:microsoft.com/office/officeart/2008/layout/HalfCircleOrganizationChart"/>
    <dgm:cxn modelId="{E05CFE0A-F0EA-4E2C-B2B5-35006E4FCC23}" type="presParOf" srcId="{177D3354-5151-45D7-97EC-90D47B7B50FA}" destId="{B5B4D7E6-D213-4B8B-8616-070341812D36}" srcOrd="3" destOrd="0" presId="urn:microsoft.com/office/officeart/2008/layout/HalfCircleOrganizationChart"/>
    <dgm:cxn modelId="{2A0ED3FB-3DC5-41D7-9110-30CD376FCD41}" type="presParOf" srcId="{8B39D11A-83F0-4D46-880C-B6E9903F762A}" destId="{6A419712-B9A2-41BC-B6B2-23E38064B113}" srcOrd="1" destOrd="0" presId="urn:microsoft.com/office/officeart/2008/layout/HalfCircleOrganizationChart"/>
    <dgm:cxn modelId="{8252024B-8F3C-4260-81AA-5F675EB36DB1}" type="presParOf" srcId="{8B39D11A-83F0-4D46-880C-B6E9903F762A}" destId="{6AAABBC4-12C2-4CB3-9F1A-8FFA3E233F10}" srcOrd="2" destOrd="0" presId="urn:microsoft.com/office/officeart/2008/layout/HalfCircleOrganizationChart"/>
    <dgm:cxn modelId="{861FDFCE-A72A-4361-83E7-9C12728D5E41}" type="presParOf" srcId="{6AAABBC4-12C2-4CB3-9F1A-8FFA3E233F10}" destId="{F84F8633-24A4-4298-BEEF-6445B947BF53}" srcOrd="0" destOrd="0" presId="urn:microsoft.com/office/officeart/2008/layout/HalfCircleOrganizationChart"/>
    <dgm:cxn modelId="{AF40DFBD-A1E9-4F04-ACBB-CC075FAD7A1D}" type="presParOf" srcId="{6AAABBC4-12C2-4CB3-9F1A-8FFA3E233F10}" destId="{F6115595-3C6F-4B7C-9D5A-BCF3AD87F058}" srcOrd="1" destOrd="0" presId="urn:microsoft.com/office/officeart/2008/layout/HalfCircleOrganizationChart"/>
    <dgm:cxn modelId="{3B9B81D0-7B18-4D82-AB85-05AD7A976A16}" type="presParOf" srcId="{F6115595-3C6F-4B7C-9D5A-BCF3AD87F058}" destId="{377016F1-A2CB-4311-BAE0-D5F350EA7EC7}" srcOrd="0" destOrd="0" presId="urn:microsoft.com/office/officeart/2008/layout/HalfCircleOrganizationChart"/>
    <dgm:cxn modelId="{00927171-3EEB-48C1-924A-22A197FE8F6B}" type="presParOf" srcId="{377016F1-A2CB-4311-BAE0-D5F350EA7EC7}" destId="{6A18EC68-EE7A-4800-9492-C9CE2B32FEEC}" srcOrd="0" destOrd="0" presId="urn:microsoft.com/office/officeart/2008/layout/HalfCircleOrganizationChart"/>
    <dgm:cxn modelId="{6B027069-9B09-42C8-84C8-A17F196124EB}" type="presParOf" srcId="{377016F1-A2CB-4311-BAE0-D5F350EA7EC7}" destId="{19496366-2745-4AE5-BB7E-2A6D6186ACC3}" srcOrd="1" destOrd="0" presId="urn:microsoft.com/office/officeart/2008/layout/HalfCircleOrganizationChart"/>
    <dgm:cxn modelId="{8C6AC8CB-E794-44FD-98E0-C3DD96D69116}" type="presParOf" srcId="{377016F1-A2CB-4311-BAE0-D5F350EA7EC7}" destId="{694A3602-6024-43D6-966E-616F20C6559F}" srcOrd="2" destOrd="0" presId="urn:microsoft.com/office/officeart/2008/layout/HalfCircleOrganizationChart"/>
    <dgm:cxn modelId="{33FDECB4-6E8D-40F1-BED0-F85F3C97FD2A}" type="presParOf" srcId="{377016F1-A2CB-4311-BAE0-D5F350EA7EC7}" destId="{6BD2284F-E206-419C-99AB-D16DEF4CF4B1}" srcOrd="3" destOrd="0" presId="urn:microsoft.com/office/officeart/2008/layout/HalfCircleOrganizationChart"/>
    <dgm:cxn modelId="{9843E498-719F-4AB0-AF2E-E8FD1EC8A822}" type="presParOf" srcId="{F6115595-3C6F-4B7C-9D5A-BCF3AD87F058}" destId="{B6378738-8369-4839-BF10-B0A0BC7F882A}" srcOrd="1" destOrd="0" presId="urn:microsoft.com/office/officeart/2008/layout/HalfCircleOrganizationChart"/>
    <dgm:cxn modelId="{408E9260-9512-4CAF-A93B-65142371B288}" type="presParOf" srcId="{F6115595-3C6F-4B7C-9D5A-BCF3AD87F058}" destId="{B9ADFB04-41E2-430B-95D8-C061B3CC20DD}" srcOrd="2" destOrd="0" presId="urn:microsoft.com/office/officeart/2008/layout/HalfCircleOrganizationChart"/>
    <dgm:cxn modelId="{1BDC2F37-1CD9-4419-90CB-97DDB456A049}" type="presParOf" srcId="{B9ADFB04-41E2-430B-95D8-C061B3CC20DD}" destId="{14D87E0E-7224-4D87-80D3-8C537910DFF6}" srcOrd="0" destOrd="0" presId="urn:microsoft.com/office/officeart/2008/layout/HalfCircleOrganizationChart"/>
    <dgm:cxn modelId="{CA1D1492-476C-4A74-8012-9579B3A74CE3}" type="presParOf" srcId="{B9ADFB04-41E2-430B-95D8-C061B3CC20DD}" destId="{AA863DBC-D678-459C-8C49-BA0B8053B649}" srcOrd="1" destOrd="0" presId="urn:microsoft.com/office/officeart/2008/layout/HalfCircleOrganizationChart"/>
    <dgm:cxn modelId="{BA3F77CF-5C3A-4D33-93EC-F1709FB6A786}" type="presParOf" srcId="{AA863DBC-D678-459C-8C49-BA0B8053B649}" destId="{4FA77739-580B-4877-A059-87286253B530}" srcOrd="0" destOrd="0" presId="urn:microsoft.com/office/officeart/2008/layout/HalfCircleOrganizationChart"/>
    <dgm:cxn modelId="{A58599DA-A5B8-467B-B404-241D5A9E0A1E}" type="presParOf" srcId="{4FA77739-580B-4877-A059-87286253B530}" destId="{D5A230A8-ADB7-4FFF-AE89-222E90CBEFE3}" srcOrd="0" destOrd="0" presId="urn:microsoft.com/office/officeart/2008/layout/HalfCircleOrganizationChart"/>
    <dgm:cxn modelId="{358684C4-14C0-48EA-BA44-B47851F2E779}" type="presParOf" srcId="{4FA77739-580B-4877-A059-87286253B530}" destId="{8DB83192-6471-4D71-A72D-8FF9488DB4A0}" srcOrd="1" destOrd="0" presId="urn:microsoft.com/office/officeart/2008/layout/HalfCircleOrganizationChart"/>
    <dgm:cxn modelId="{B0B5C005-40CA-4EB2-A77E-45F0AECF4126}" type="presParOf" srcId="{4FA77739-580B-4877-A059-87286253B530}" destId="{D0061468-8C63-43D1-8342-4BB2BBA7691A}" srcOrd="2" destOrd="0" presId="urn:microsoft.com/office/officeart/2008/layout/HalfCircleOrganizationChart"/>
    <dgm:cxn modelId="{CCB00B46-9450-4A1B-BC24-2B2983E19CCB}" type="presParOf" srcId="{4FA77739-580B-4877-A059-87286253B530}" destId="{02AD15E7-FE5D-42B6-8FF3-6F7C60E53FAB}" srcOrd="3" destOrd="0" presId="urn:microsoft.com/office/officeart/2008/layout/HalfCircleOrganizationChart"/>
    <dgm:cxn modelId="{F5445DD0-DB4A-4E96-9C7B-0E84D3670F05}" type="presParOf" srcId="{AA863DBC-D678-459C-8C49-BA0B8053B649}" destId="{90ECDD66-93B1-4AD6-A651-809C6FD4C8A4}" srcOrd="1" destOrd="0" presId="urn:microsoft.com/office/officeart/2008/layout/HalfCircleOrganizationChart"/>
    <dgm:cxn modelId="{D56A9A42-F51A-4939-A19F-591FB7EF586D}" type="presParOf" srcId="{AA863DBC-D678-459C-8C49-BA0B8053B649}" destId="{C6921F4D-ADCC-498B-B3B9-1494D09A936C}" srcOrd="2" destOrd="0" presId="urn:microsoft.com/office/officeart/2008/layout/HalfCircleOrganizationChart"/>
    <dgm:cxn modelId="{CB9FE934-4260-4923-A41A-B626552D4CDA}" type="presParOf" srcId="{C6921F4D-ADCC-498B-B3B9-1494D09A936C}" destId="{068B2BA5-4BD6-4257-9AAD-6A361ACD3D75}" srcOrd="0" destOrd="0" presId="urn:microsoft.com/office/officeart/2008/layout/HalfCircleOrganizationChart"/>
    <dgm:cxn modelId="{A36FEFB0-1A47-4CEF-9C4B-E5068C072C49}" type="presParOf" srcId="{C6921F4D-ADCC-498B-B3B9-1494D09A936C}" destId="{61044975-4009-49FE-8851-1955EE5976D6}" srcOrd="1" destOrd="0" presId="urn:microsoft.com/office/officeart/2008/layout/HalfCircleOrganizationChart"/>
    <dgm:cxn modelId="{63A363EC-6031-4379-B902-0F59CCE6440D}" type="presParOf" srcId="{61044975-4009-49FE-8851-1955EE5976D6}" destId="{F9EA2A46-6DC4-4699-9B28-8EF8BFFD25A8}" srcOrd="0" destOrd="0" presId="urn:microsoft.com/office/officeart/2008/layout/HalfCircleOrganizationChart"/>
    <dgm:cxn modelId="{E9C93C56-83DA-43BB-9098-5022FE0C7B61}" type="presParOf" srcId="{F9EA2A46-6DC4-4699-9B28-8EF8BFFD25A8}" destId="{C0ECC7EB-6D21-4E88-AEA0-BC6064F85C27}" srcOrd="0" destOrd="0" presId="urn:microsoft.com/office/officeart/2008/layout/HalfCircleOrganizationChart"/>
    <dgm:cxn modelId="{37E1D937-BFFB-4DB7-AF56-6DB800131A6B}" type="presParOf" srcId="{F9EA2A46-6DC4-4699-9B28-8EF8BFFD25A8}" destId="{F3BEAAE6-2877-46D1-A881-D45A5EB725CD}" srcOrd="1" destOrd="0" presId="urn:microsoft.com/office/officeart/2008/layout/HalfCircleOrganizationChart"/>
    <dgm:cxn modelId="{6A371316-F084-407D-9A65-4E5D47D6929B}" type="presParOf" srcId="{F9EA2A46-6DC4-4699-9B28-8EF8BFFD25A8}" destId="{9A26B8EF-91B7-426F-89C9-6762767C69FE}" srcOrd="2" destOrd="0" presId="urn:microsoft.com/office/officeart/2008/layout/HalfCircleOrganizationChart"/>
    <dgm:cxn modelId="{B46A448E-5FD9-4BC2-A2D6-8A686B81DB4B}" type="presParOf" srcId="{F9EA2A46-6DC4-4699-9B28-8EF8BFFD25A8}" destId="{C984CC20-6367-4506-A05E-43491BD37E9B}" srcOrd="3" destOrd="0" presId="urn:microsoft.com/office/officeart/2008/layout/HalfCircleOrganizationChart"/>
    <dgm:cxn modelId="{85DA3210-72F8-4584-BB06-2BC290086CB1}" type="presParOf" srcId="{61044975-4009-49FE-8851-1955EE5976D6}" destId="{31D93887-4C0D-44E4-B15A-A499FC73591A}" srcOrd="1" destOrd="0" presId="urn:microsoft.com/office/officeart/2008/layout/HalfCircleOrganizationChart"/>
    <dgm:cxn modelId="{DA7A60A0-FB38-46E5-AEBA-89371ACE1299}" type="presParOf" srcId="{61044975-4009-49FE-8851-1955EE5976D6}" destId="{5C46999F-08EC-46FD-B71F-77D9F3040A78}" srcOrd="2" destOrd="0" presId="urn:microsoft.com/office/officeart/2008/layout/HalfCircleOrganizationChart"/>
  </dgm:cxnLst>
  <dgm:bg/>
  <dgm:whole>
    <a:ln w="57150"/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1CCFF8-9D76-4AC3-BBA8-04A01F2AD16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ID"/>
        </a:p>
      </dgm:t>
    </dgm:pt>
    <dgm:pt modelId="{CC01400B-C347-421E-B928-743A4FA52747}">
      <dgm:prSet phldrT="[Text]"/>
      <dgm:spPr/>
      <dgm:t>
        <a:bodyPr/>
        <a:lstStyle/>
        <a:p>
          <a:r>
            <a:rPr lang="en-US" dirty="0"/>
            <a:t>22</a:t>
          </a:r>
          <a:endParaRPr lang="en-ID" dirty="0"/>
        </a:p>
      </dgm:t>
    </dgm:pt>
    <dgm:pt modelId="{551D2162-2B68-4AC5-B89F-6CE92A2D34FD}" type="parTrans" cxnId="{31BE72EF-D26E-487C-A423-EB5E94EC2796}">
      <dgm:prSet/>
      <dgm:spPr/>
      <dgm:t>
        <a:bodyPr/>
        <a:lstStyle/>
        <a:p>
          <a:endParaRPr lang="en-ID"/>
        </a:p>
      </dgm:t>
    </dgm:pt>
    <dgm:pt modelId="{CCED9771-9546-4B1E-AA64-2C08C551326E}" type="sibTrans" cxnId="{31BE72EF-D26E-487C-A423-EB5E94EC2796}">
      <dgm:prSet/>
      <dgm:spPr/>
      <dgm:t>
        <a:bodyPr/>
        <a:lstStyle/>
        <a:p>
          <a:endParaRPr lang="en-ID"/>
        </a:p>
      </dgm:t>
    </dgm:pt>
    <dgm:pt modelId="{87DC2B68-D019-4AE4-AEA4-27ABACC4EF49}" type="asst">
      <dgm:prSet phldrT="[Text]"/>
      <dgm:spPr/>
      <dgm:t>
        <a:bodyPr/>
        <a:lstStyle/>
        <a:p>
          <a:r>
            <a:rPr lang="en-US" dirty="0"/>
            <a:t>13</a:t>
          </a:r>
          <a:endParaRPr lang="en-ID" dirty="0"/>
        </a:p>
      </dgm:t>
    </dgm:pt>
    <dgm:pt modelId="{2286044F-C406-4354-A384-E68CACA3459D}" type="parTrans" cxnId="{A1C76ABC-B0AB-42AD-BC2E-A5523C3FE94B}">
      <dgm:prSet/>
      <dgm:spPr>
        <a:ln w="19050"/>
      </dgm:spPr>
      <dgm:t>
        <a:bodyPr/>
        <a:lstStyle/>
        <a:p>
          <a:endParaRPr lang="en-ID"/>
        </a:p>
      </dgm:t>
    </dgm:pt>
    <dgm:pt modelId="{7F8086ED-3964-4BE4-87E2-6165EFC168DC}" type="sibTrans" cxnId="{A1C76ABC-B0AB-42AD-BC2E-A5523C3FE94B}">
      <dgm:prSet/>
      <dgm:spPr/>
      <dgm:t>
        <a:bodyPr/>
        <a:lstStyle/>
        <a:p>
          <a:endParaRPr lang="en-ID"/>
        </a:p>
      </dgm:t>
    </dgm:pt>
    <dgm:pt modelId="{7BD5AFA7-EC7D-40C4-BD5F-934B704076AC}" type="asst">
      <dgm:prSet phldrT="[Text]"/>
      <dgm:spPr/>
      <dgm:t>
        <a:bodyPr/>
        <a:lstStyle/>
        <a:p>
          <a:r>
            <a:rPr lang="en-US" dirty="0"/>
            <a:t>20</a:t>
          </a:r>
          <a:endParaRPr lang="en-ID" dirty="0"/>
        </a:p>
      </dgm:t>
    </dgm:pt>
    <dgm:pt modelId="{00B7EC5D-82D2-4FCC-9160-6E64C93207E5}" type="parTrans" cxnId="{CE378A07-EA24-46B4-B37D-64B7245BE0BE}">
      <dgm:prSet/>
      <dgm:spPr>
        <a:ln w="19050"/>
      </dgm:spPr>
      <dgm:t>
        <a:bodyPr/>
        <a:lstStyle/>
        <a:p>
          <a:endParaRPr lang="en-ID"/>
        </a:p>
      </dgm:t>
    </dgm:pt>
    <dgm:pt modelId="{FA805D64-364E-4F0E-875D-408BEC397AE4}" type="sibTrans" cxnId="{CE378A07-EA24-46B4-B37D-64B7245BE0BE}">
      <dgm:prSet/>
      <dgm:spPr/>
      <dgm:t>
        <a:bodyPr/>
        <a:lstStyle/>
        <a:p>
          <a:endParaRPr lang="en-ID"/>
        </a:p>
      </dgm:t>
    </dgm:pt>
    <dgm:pt modelId="{0E6C8CED-4136-4284-AE53-8DD8C7E335DF}" type="asst">
      <dgm:prSet phldrT="[Text]"/>
      <dgm:spPr/>
      <dgm:t>
        <a:bodyPr/>
        <a:lstStyle/>
        <a:p>
          <a:r>
            <a:rPr lang="en-US" dirty="0"/>
            <a:t>99</a:t>
          </a:r>
          <a:endParaRPr lang="en-ID" dirty="0"/>
        </a:p>
      </dgm:t>
    </dgm:pt>
    <dgm:pt modelId="{84F68974-C650-41AB-B63E-512A9EDA979B}" type="parTrans" cxnId="{0F553906-C886-4DFC-BFCA-80A2C95E852D}">
      <dgm:prSet/>
      <dgm:spPr>
        <a:ln w="19050"/>
      </dgm:spPr>
      <dgm:t>
        <a:bodyPr/>
        <a:lstStyle/>
        <a:p>
          <a:endParaRPr lang="en-ID"/>
        </a:p>
      </dgm:t>
    </dgm:pt>
    <dgm:pt modelId="{AA12D154-FCF8-4D8D-A3C2-1123ECCD2AFD}" type="sibTrans" cxnId="{0F553906-C886-4DFC-BFCA-80A2C95E852D}">
      <dgm:prSet/>
      <dgm:spPr/>
      <dgm:t>
        <a:bodyPr/>
        <a:lstStyle/>
        <a:p>
          <a:endParaRPr lang="en-ID"/>
        </a:p>
      </dgm:t>
    </dgm:pt>
    <dgm:pt modelId="{767A1A16-5F8B-44AB-ADF9-4FC18C66A581}" type="asst">
      <dgm:prSet phldrT="[Text]"/>
      <dgm:spPr/>
      <dgm:t>
        <a:bodyPr/>
        <a:lstStyle/>
        <a:p>
          <a:r>
            <a:rPr lang="en-US" dirty="0"/>
            <a:t>0</a:t>
          </a:r>
          <a:endParaRPr lang="en-ID" dirty="0"/>
        </a:p>
      </dgm:t>
    </dgm:pt>
    <dgm:pt modelId="{7A02EF32-B12E-4029-A1DE-85A72C793F01}" type="parTrans" cxnId="{C4B312B6-03BC-471A-936F-86DE20D10D13}">
      <dgm:prSet/>
      <dgm:spPr>
        <a:ln w="19050"/>
      </dgm:spPr>
      <dgm:t>
        <a:bodyPr/>
        <a:lstStyle/>
        <a:p>
          <a:endParaRPr lang="en-ID"/>
        </a:p>
      </dgm:t>
    </dgm:pt>
    <dgm:pt modelId="{00095A2D-CA04-4B01-81AF-1DE1364FA3E8}" type="sibTrans" cxnId="{C4B312B6-03BC-471A-936F-86DE20D10D13}">
      <dgm:prSet/>
      <dgm:spPr/>
      <dgm:t>
        <a:bodyPr/>
        <a:lstStyle/>
        <a:p>
          <a:endParaRPr lang="en-ID"/>
        </a:p>
      </dgm:t>
    </dgm:pt>
    <dgm:pt modelId="{89178FE2-4520-40C4-AB1F-F29BAD697DDF}" type="asst">
      <dgm:prSet phldrT="[Text]"/>
      <dgm:spPr/>
      <dgm:t>
        <a:bodyPr/>
        <a:lstStyle/>
        <a:p>
          <a:r>
            <a:rPr lang="en-US" dirty="0"/>
            <a:t>35</a:t>
          </a:r>
          <a:endParaRPr lang="en-ID" dirty="0"/>
        </a:p>
      </dgm:t>
    </dgm:pt>
    <dgm:pt modelId="{19028FD5-28C1-4A34-8C1F-5A49097F7BD5}" type="parTrans" cxnId="{B0940138-6E1C-43FD-865C-295F13317EDE}">
      <dgm:prSet/>
      <dgm:spPr>
        <a:ln w="19050"/>
      </dgm:spPr>
      <dgm:t>
        <a:bodyPr/>
        <a:lstStyle/>
        <a:p>
          <a:endParaRPr lang="en-ID"/>
        </a:p>
      </dgm:t>
    </dgm:pt>
    <dgm:pt modelId="{A566255C-667D-4666-9C09-150D9623D1B3}" type="sibTrans" cxnId="{B0940138-6E1C-43FD-865C-295F13317EDE}">
      <dgm:prSet/>
      <dgm:spPr/>
      <dgm:t>
        <a:bodyPr/>
        <a:lstStyle/>
        <a:p>
          <a:endParaRPr lang="en-ID"/>
        </a:p>
      </dgm:t>
    </dgm:pt>
    <dgm:pt modelId="{FFD955DF-64D7-4B20-9FA5-5D86C936D2B0}" type="asst">
      <dgm:prSet phldrT="[Text]"/>
      <dgm:spPr/>
      <dgm:t>
        <a:bodyPr/>
        <a:lstStyle/>
        <a:p>
          <a:r>
            <a:rPr lang="en-US" dirty="0"/>
            <a:t>45</a:t>
          </a:r>
          <a:endParaRPr lang="en-ID" dirty="0"/>
        </a:p>
      </dgm:t>
    </dgm:pt>
    <dgm:pt modelId="{D11C0BDF-0ED9-422E-B71D-8AA2867987DF}" type="parTrans" cxnId="{846A5F8D-D83F-4FC1-865E-195143B6F8EB}">
      <dgm:prSet/>
      <dgm:spPr>
        <a:ln w="19050"/>
      </dgm:spPr>
      <dgm:t>
        <a:bodyPr/>
        <a:lstStyle/>
        <a:p>
          <a:endParaRPr lang="en-ID"/>
        </a:p>
      </dgm:t>
    </dgm:pt>
    <dgm:pt modelId="{C93FF21E-DD88-4387-A299-A9D377DF3707}" type="sibTrans" cxnId="{846A5F8D-D83F-4FC1-865E-195143B6F8EB}">
      <dgm:prSet/>
      <dgm:spPr/>
      <dgm:t>
        <a:bodyPr/>
        <a:lstStyle/>
        <a:p>
          <a:endParaRPr lang="en-ID"/>
        </a:p>
      </dgm:t>
    </dgm:pt>
    <dgm:pt modelId="{5515248F-DD42-4D60-9A18-66D04BB18FC7}" type="asst">
      <dgm:prSet phldrT="[Text]"/>
      <dgm:spPr/>
      <dgm:t>
        <a:bodyPr/>
        <a:lstStyle/>
        <a:p>
          <a:r>
            <a:rPr lang="en-US" dirty="0"/>
            <a:t>46</a:t>
          </a:r>
          <a:endParaRPr lang="en-ID" dirty="0"/>
        </a:p>
      </dgm:t>
    </dgm:pt>
    <dgm:pt modelId="{0069D75A-F219-4402-A906-09FC4D4F7896}" type="parTrans" cxnId="{94A108F1-5268-4253-A1B6-841A954C2B22}">
      <dgm:prSet/>
      <dgm:spPr>
        <a:ln w="19050"/>
      </dgm:spPr>
      <dgm:t>
        <a:bodyPr/>
        <a:lstStyle/>
        <a:p>
          <a:endParaRPr lang="en-ID"/>
        </a:p>
      </dgm:t>
    </dgm:pt>
    <dgm:pt modelId="{D815EE41-C9FF-430F-AC8A-755140FE3DF8}" type="sibTrans" cxnId="{94A108F1-5268-4253-A1B6-841A954C2B22}">
      <dgm:prSet/>
      <dgm:spPr/>
      <dgm:t>
        <a:bodyPr/>
        <a:lstStyle/>
        <a:p>
          <a:endParaRPr lang="en-ID"/>
        </a:p>
      </dgm:t>
    </dgm:pt>
    <dgm:pt modelId="{3AC3EF56-D2E2-4D2B-8F02-2B0970B99142}" type="pres">
      <dgm:prSet presAssocID="{9C1CCFF8-9D76-4AC3-BBA8-04A01F2AD16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C94430-168B-4A94-8560-D3726E373A2A}" type="pres">
      <dgm:prSet presAssocID="{CC01400B-C347-421E-B928-743A4FA52747}" presName="hierRoot1" presStyleCnt="0">
        <dgm:presLayoutVars>
          <dgm:hierBranch val="init"/>
        </dgm:presLayoutVars>
      </dgm:prSet>
      <dgm:spPr/>
    </dgm:pt>
    <dgm:pt modelId="{DF9652AD-D4E7-40C8-8D2D-5D4AC3037D2D}" type="pres">
      <dgm:prSet presAssocID="{CC01400B-C347-421E-B928-743A4FA52747}" presName="rootComposite1" presStyleCnt="0"/>
      <dgm:spPr/>
    </dgm:pt>
    <dgm:pt modelId="{15596A26-18C7-4DD6-B410-7A9D6434A9B8}" type="pres">
      <dgm:prSet presAssocID="{CC01400B-C347-421E-B928-743A4FA52747}" presName="rootText1" presStyleLbl="alignAcc1" presStyleIdx="0" presStyleCnt="0" custLinFactNeighborX="29717">
        <dgm:presLayoutVars>
          <dgm:chPref val="3"/>
        </dgm:presLayoutVars>
      </dgm:prSet>
      <dgm:spPr/>
    </dgm:pt>
    <dgm:pt modelId="{8E5DADEF-082B-4365-A921-5E6ED68A1425}" type="pres">
      <dgm:prSet presAssocID="{CC01400B-C347-421E-B928-743A4FA52747}" presName="topArc1" presStyleLbl="parChTrans1D1" presStyleIdx="0" presStyleCnt="16"/>
      <dgm:spPr>
        <a:ln w="19050"/>
      </dgm:spPr>
    </dgm:pt>
    <dgm:pt modelId="{79BCC690-2418-477D-9048-0635916C7CC9}" type="pres">
      <dgm:prSet presAssocID="{CC01400B-C347-421E-B928-743A4FA52747}" presName="bottomArc1" presStyleLbl="parChTrans1D1" presStyleIdx="1" presStyleCnt="16"/>
      <dgm:spPr>
        <a:ln w="19050"/>
      </dgm:spPr>
    </dgm:pt>
    <dgm:pt modelId="{66157E39-A5F3-4B49-B11C-AFDEC8EF5D5F}" type="pres">
      <dgm:prSet presAssocID="{CC01400B-C347-421E-B928-743A4FA52747}" presName="topConnNode1" presStyleLbl="node1" presStyleIdx="0" presStyleCnt="0"/>
      <dgm:spPr/>
    </dgm:pt>
    <dgm:pt modelId="{E3CE2B76-728C-476C-AF17-A30AF82F9A4F}" type="pres">
      <dgm:prSet presAssocID="{CC01400B-C347-421E-B928-743A4FA52747}" presName="hierChild2" presStyleCnt="0"/>
      <dgm:spPr/>
    </dgm:pt>
    <dgm:pt modelId="{F8C23BB1-134D-4F91-A7DA-9B7069E5B246}" type="pres">
      <dgm:prSet presAssocID="{CC01400B-C347-421E-B928-743A4FA52747}" presName="hierChild3" presStyleCnt="0"/>
      <dgm:spPr/>
    </dgm:pt>
    <dgm:pt modelId="{3CA09B14-8174-48C9-A695-B2AC7D7A3819}" type="pres">
      <dgm:prSet presAssocID="{2286044F-C406-4354-A384-E68CACA3459D}" presName="Name101" presStyleLbl="parChTrans1D2" presStyleIdx="0" presStyleCnt="2"/>
      <dgm:spPr/>
    </dgm:pt>
    <dgm:pt modelId="{CA43D46F-7ED0-411D-9360-9157073D075F}" type="pres">
      <dgm:prSet presAssocID="{87DC2B68-D019-4AE4-AEA4-27ABACC4EF49}" presName="hierRoot3" presStyleCnt="0">
        <dgm:presLayoutVars>
          <dgm:hierBranch val="init"/>
        </dgm:presLayoutVars>
      </dgm:prSet>
      <dgm:spPr/>
    </dgm:pt>
    <dgm:pt modelId="{C3259FE4-C78D-4F8A-B446-EC700F13812F}" type="pres">
      <dgm:prSet presAssocID="{87DC2B68-D019-4AE4-AEA4-27ABACC4EF49}" presName="rootComposite3" presStyleCnt="0"/>
      <dgm:spPr/>
    </dgm:pt>
    <dgm:pt modelId="{4BCF6C6C-0A62-4773-A729-FF91C064F5A5}" type="pres">
      <dgm:prSet presAssocID="{87DC2B68-D019-4AE4-AEA4-27ABACC4EF49}" presName="rootText3" presStyleLbl="alignAcc1" presStyleIdx="0" presStyleCnt="0" custLinFactNeighborX="25330">
        <dgm:presLayoutVars>
          <dgm:chPref val="3"/>
        </dgm:presLayoutVars>
      </dgm:prSet>
      <dgm:spPr/>
    </dgm:pt>
    <dgm:pt modelId="{4090FB11-9817-4052-B45F-60952884D97A}" type="pres">
      <dgm:prSet presAssocID="{87DC2B68-D019-4AE4-AEA4-27ABACC4EF49}" presName="topArc3" presStyleLbl="parChTrans1D1" presStyleIdx="2" presStyleCnt="16"/>
      <dgm:spPr>
        <a:ln w="19050"/>
      </dgm:spPr>
    </dgm:pt>
    <dgm:pt modelId="{B175FD0E-030F-4196-A765-F4EE50984521}" type="pres">
      <dgm:prSet presAssocID="{87DC2B68-D019-4AE4-AEA4-27ABACC4EF49}" presName="bottomArc3" presStyleLbl="parChTrans1D1" presStyleIdx="3" presStyleCnt="16"/>
      <dgm:spPr>
        <a:ln w="19050"/>
      </dgm:spPr>
    </dgm:pt>
    <dgm:pt modelId="{F4EF11EA-E76B-43F7-9935-CEA327FC99FA}" type="pres">
      <dgm:prSet presAssocID="{87DC2B68-D019-4AE4-AEA4-27ABACC4EF49}" presName="topConnNode3" presStyleLbl="asst1" presStyleIdx="0" presStyleCnt="0"/>
      <dgm:spPr/>
    </dgm:pt>
    <dgm:pt modelId="{ADE53696-1050-4A6A-808D-07C1C6959D7C}" type="pres">
      <dgm:prSet presAssocID="{87DC2B68-D019-4AE4-AEA4-27ABACC4EF49}" presName="hierChild6" presStyleCnt="0"/>
      <dgm:spPr/>
    </dgm:pt>
    <dgm:pt modelId="{22CDC88D-8430-479B-85DA-8CF2F7F22A58}" type="pres">
      <dgm:prSet presAssocID="{87DC2B68-D019-4AE4-AEA4-27ABACC4EF49}" presName="hierChild7" presStyleCnt="0"/>
      <dgm:spPr/>
    </dgm:pt>
    <dgm:pt modelId="{525D74AC-E726-47B4-A91D-9171F64F8A4E}" type="pres">
      <dgm:prSet presAssocID="{7A02EF32-B12E-4029-A1DE-85A72C793F01}" presName="Name101" presStyleLbl="parChTrans1D3" presStyleIdx="0" presStyleCnt="3"/>
      <dgm:spPr/>
    </dgm:pt>
    <dgm:pt modelId="{EE278F7F-65C2-4D04-A0E2-FA6F1D4DC6CC}" type="pres">
      <dgm:prSet presAssocID="{767A1A16-5F8B-44AB-ADF9-4FC18C66A581}" presName="hierRoot3" presStyleCnt="0">
        <dgm:presLayoutVars>
          <dgm:hierBranch val="init"/>
        </dgm:presLayoutVars>
      </dgm:prSet>
      <dgm:spPr/>
    </dgm:pt>
    <dgm:pt modelId="{FAFFEB3F-EBCD-4080-BEB8-EB0A900F1B45}" type="pres">
      <dgm:prSet presAssocID="{767A1A16-5F8B-44AB-ADF9-4FC18C66A581}" presName="rootComposite3" presStyleCnt="0"/>
      <dgm:spPr/>
    </dgm:pt>
    <dgm:pt modelId="{BFC9245B-E862-472E-9255-660858C96267}" type="pres">
      <dgm:prSet presAssocID="{767A1A16-5F8B-44AB-ADF9-4FC18C66A581}" presName="rootText3" presStyleLbl="alignAcc1" presStyleIdx="0" presStyleCnt="0" custLinFactNeighborX="25330">
        <dgm:presLayoutVars>
          <dgm:chPref val="3"/>
        </dgm:presLayoutVars>
      </dgm:prSet>
      <dgm:spPr/>
    </dgm:pt>
    <dgm:pt modelId="{4F9587DB-171A-4C45-9D17-1DC529517E56}" type="pres">
      <dgm:prSet presAssocID="{767A1A16-5F8B-44AB-ADF9-4FC18C66A581}" presName="topArc3" presStyleLbl="parChTrans1D1" presStyleIdx="4" presStyleCnt="16"/>
      <dgm:spPr>
        <a:ln w="19050"/>
      </dgm:spPr>
    </dgm:pt>
    <dgm:pt modelId="{C6428F18-7FCA-404E-9AFF-61DB245F9A70}" type="pres">
      <dgm:prSet presAssocID="{767A1A16-5F8B-44AB-ADF9-4FC18C66A581}" presName="bottomArc3" presStyleLbl="parChTrans1D1" presStyleIdx="5" presStyleCnt="16"/>
      <dgm:spPr>
        <a:ln w="19050"/>
      </dgm:spPr>
    </dgm:pt>
    <dgm:pt modelId="{1165E4CB-A328-4482-B204-04820C139F79}" type="pres">
      <dgm:prSet presAssocID="{767A1A16-5F8B-44AB-ADF9-4FC18C66A581}" presName="topConnNode3" presStyleLbl="asst1" presStyleIdx="0" presStyleCnt="0"/>
      <dgm:spPr/>
    </dgm:pt>
    <dgm:pt modelId="{5F17D822-EFA6-4A4D-BD11-45B3B9581ECF}" type="pres">
      <dgm:prSet presAssocID="{767A1A16-5F8B-44AB-ADF9-4FC18C66A581}" presName="hierChild6" presStyleCnt="0"/>
      <dgm:spPr/>
    </dgm:pt>
    <dgm:pt modelId="{5CE5CC04-E7AB-4E1E-8688-0A8CC0257BEB}" type="pres">
      <dgm:prSet presAssocID="{767A1A16-5F8B-44AB-ADF9-4FC18C66A581}" presName="hierChild7" presStyleCnt="0"/>
      <dgm:spPr/>
    </dgm:pt>
    <dgm:pt modelId="{436FB0D6-8099-467D-866B-B384EE9302AB}" type="pres">
      <dgm:prSet presAssocID="{00B7EC5D-82D2-4FCC-9160-6E64C93207E5}" presName="Name101" presStyleLbl="parChTrans1D3" presStyleIdx="1" presStyleCnt="3"/>
      <dgm:spPr/>
    </dgm:pt>
    <dgm:pt modelId="{2DCF5D50-EF38-4290-8AFC-F3E89851B577}" type="pres">
      <dgm:prSet presAssocID="{7BD5AFA7-EC7D-40C4-BD5F-934B704076AC}" presName="hierRoot3" presStyleCnt="0">
        <dgm:presLayoutVars>
          <dgm:hierBranch val="init"/>
        </dgm:presLayoutVars>
      </dgm:prSet>
      <dgm:spPr/>
    </dgm:pt>
    <dgm:pt modelId="{05116255-A0A9-4815-9B05-48A26686EB26}" type="pres">
      <dgm:prSet presAssocID="{7BD5AFA7-EC7D-40C4-BD5F-934B704076AC}" presName="rootComposite3" presStyleCnt="0"/>
      <dgm:spPr/>
    </dgm:pt>
    <dgm:pt modelId="{1499258C-9BF6-410D-B403-1BF44C4C84A1}" type="pres">
      <dgm:prSet presAssocID="{7BD5AFA7-EC7D-40C4-BD5F-934B704076AC}" presName="rootText3" presStyleLbl="alignAcc1" presStyleIdx="0" presStyleCnt="0" custLinFactNeighborX="25330">
        <dgm:presLayoutVars>
          <dgm:chPref val="3"/>
        </dgm:presLayoutVars>
      </dgm:prSet>
      <dgm:spPr/>
    </dgm:pt>
    <dgm:pt modelId="{C2DA1B37-38BF-436F-9613-E5047D8D6BA3}" type="pres">
      <dgm:prSet presAssocID="{7BD5AFA7-EC7D-40C4-BD5F-934B704076AC}" presName="topArc3" presStyleLbl="parChTrans1D1" presStyleIdx="6" presStyleCnt="16"/>
      <dgm:spPr>
        <a:ln w="19050"/>
      </dgm:spPr>
    </dgm:pt>
    <dgm:pt modelId="{9A5E5B6C-2281-45F4-B3AA-38F0BB9ECBF5}" type="pres">
      <dgm:prSet presAssocID="{7BD5AFA7-EC7D-40C4-BD5F-934B704076AC}" presName="bottomArc3" presStyleLbl="parChTrans1D1" presStyleIdx="7" presStyleCnt="16"/>
      <dgm:spPr>
        <a:ln w="19050"/>
      </dgm:spPr>
    </dgm:pt>
    <dgm:pt modelId="{1E9B684E-91B7-4240-8642-C901510F3F5C}" type="pres">
      <dgm:prSet presAssocID="{7BD5AFA7-EC7D-40C4-BD5F-934B704076AC}" presName="topConnNode3" presStyleLbl="asst1" presStyleIdx="0" presStyleCnt="0"/>
      <dgm:spPr/>
    </dgm:pt>
    <dgm:pt modelId="{A125E1DA-D276-4C29-A92D-6215F2AD3B78}" type="pres">
      <dgm:prSet presAssocID="{7BD5AFA7-EC7D-40C4-BD5F-934B704076AC}" presName="hierChild6" presStyleCnt="0"/>
      <dgm:spPr/>
    </dgm:pt>
    <dgm:pt modelId="{4BED2BED-9DEF-455F-AEA8-0BE3B86874A2}" type="pres">
      <dgm:prSet presAssocID="{7BD5AFA7-EC7D-40C4-BD5F-934B704076AC}" presName="hierChild7" presStyleCnt="0"/>
      <dgm:spPr/>
    </dgm:pt>
    <dgm:pt modelId="{313B701C-21BF-4AE6-934D-13BDD819FC57}" type="pres">
      <dgm:prSet presAssocID="{84F68974-C650-41AB-B63E-512A9EDA979B}" presName="Name101" presStyleLbl="parChTrans1D2" presStyleIdx="1" presStyleCnt="2"/>
      <dgm:spPr/>
    </dgm:pt>
    <dgm:pt modelId="{8B39D11A-83F0-4D46-880C-B6E9903F762A}" type="pres">
      <dgm:prSet presAssocID="{0E6C8CED-4136-4284-AE53-8DD8C7E335DF}" presName="hierRoot3" presStyleCnt="0">
        <dgm:presLayoutVars>
          <dgm:hierBranch val="init"/>
        </dgm:presLayoutVars>
      </dgm:prSet>
      <dgm:spPr/>
    </dgm:pt>
    <dgm:pt modelId="{177D3354-5151-45D7-97EC-90D47B7B50FA}" type="pres">
      <dgm:prSet presAssocID="{0E6C8CED-4136-4284-AE53-8DD8C7E335DF}" presName="rootComposite3" presStyleCnt="0"/>
      <dgm:spPr/>
    </dgm:pt>
    <dgm:pt modelId="{DA7795B7-2D12-46C1-B836-0E71B3165E38}" type="pres">
      <dgm:prSet presAssocID="{0E6C8CED-4136-4284-AE53-8DD8C7E335DF}" presName="rootText3" presStyleLbl="alignAcc1" presStyleIdx="0" presStyleCnt="0" custLinFactNeighborX="-47501">
        <dgm:presLayoutVars>
          <dgm:chPref val="3"/>
        </dgm:presLayoutVars>
      </dgm:prSet>
      <dgm:spPr/>
    </dgm:pt>
    <dgm:pt modelId="{C6479A63-081E-4C0D-9729-31BFAEEAFC82}" type="pres">
      <dgm:prSet presAssocID="{0E6C8CED-4136-4284-AE53-8DD8C7E335DF}" presName="topArc3" presStyleLbl="parChTrans1D1" presStyleIdx="8" presStyleCnt="16"/>
      <dgm:spPr>
        <a:ln w="19050"/>
      </dgm:spPr>
    </dgm:pt>
    <dgm:pt modelId="{5CA5C50F-B9AE-4AFD-8925-833AA8B1CF8F}" type="pres">
      <dgm:prSet presAssocID="{0E6C8CED-4136-4284-AE53-8DD8C7E335DF}" presName="bottomArc3" presStyleLbl="parChTrans1D1" presStyleIdx="9" presStyleCnt="16"/>
      <dgm:spPr>
        <a:ln w="19050"/>
      </dgm:spPr>
    </dgm:pt>
    <dgm:pt modelId="{B5B4D7E6-D213-4B8B-8616-070341812D36}" type="pres">
      <dgm:prSet presAssocID="{0E6C8CED-4136-4284-AE53-8DD8C7E335DF}" presName="topConnNode3" presStyleLbl="asst1" presStyleIdx="0" presStyleCnt="0"/>
      <dgm:spPr/>
    </dgm:pt>
    <dgm:pt modelId="{6A419712-B9A2-41BC-B6B2-23E38064B113}" type="pres">
      <dgm:prSet presAssocID="{0E6C8CED-4136-4284-AE53-8DD8C7E335DF}" presName="hierChild6" presStyleCnt="0"/>
      <dgm:spPr/>
    </dgm:pt>
    <dgm:pt modelId="{6AAABBC4-12C2-4CB3-9F1A-8FFA3E233F10}" type="pres">
      <dgm:prSet presAssocID="{0E6C8CED-4136-4284-AE53-8DD8C7E335DF}" presName="hierChild7" presStyleCnt="0"/>
      <dgm:spPr/>
    </dgm:pt>
    <dgm:pt modelId="{F84F8633-24A4-4298-BEEF-6445B947BF53}" type="pres">
      <dgm:prSet presAssocID="{19028FD5-28C1-4A34-8C1F-5A49097F7BD5}" presName="Name101" presStyleLbl="parChTrans1D3" presStyleIdx="2" presStyleCnt="3"/>
      <dgm:spPr/>
    </dgm:pt>
    <dgm:pt modelId="{F6115595-3C6F-4B7C-9D5A-BCF3AD87F058}" type="pres">
      <dgm:prSet presAssocID="{89178FE2-4520-40C4-AB1F-F29BAD697DDF}" presName="hierRoot3" presStyleCnt="0">
        <dgm:presLayoutVars>
          <dgm:hierBranch val="init"/>
        </dgm:presLayoutVars>
      </dgm:prSet>
      <dgm:spPr/>
    </dgm:pt>
    <dgm:pt modelId="{377016F1-A2CB-4311-BAE0-D5F350EA7EC7}" type="pres">
      <dgm:prSet presAssocID="{89178FE2-4520-40C4-AB1F-F29BAD697DDF}" presName="rootComposite3" presStyleCnt="0"/>
      <dgm:spPr/>
    </dgm:pt>
    <dgm:pt modelId="{6A18EC68-EE7A-4800-9492-C9CE2B32FEEC}" type="pres">
      <dgm:prSet presAssocID="{89178FE2-4520-40C4-AB1F-F29BAD697DDF}" presName="rootText3" presStyleLbl="alignAcc1" presStyleIdx="0" presStyleCnt="0" custLinFactNeighborX="-99045" custLinFactNeighborY="3202">
        <dgm:presLayoutVars>
          <dgm:chPref val="3"/>
        </dgm:presLayoutVars>
      </dgm:prSet>
      <dgm:spPr/>
    </dgm:pt>
    <dgm:pt modelId="{19496366-2745-4AE5-BB7E-2A6D6186ACC3}" type="pres">
      <dgm:prSet presAssocID="{89178FE2-4520-40C4-AB1F-F29BAD697DDF}" presName="topArc3" presStyleLbl="parChTrans1D1" presStyleIdx="10" presStyleCnt="16"/>
      <dgm:spPr>
        <a:ln w="19050"/>
      </dgm:spPr>
    </dgm:pt>
    <dgm:pt modelId="{694A3602-6024-43D6-966E-616F20C6559F}" type="pres">
      <dgm:prSet presAssocID="{89178FE2-4520-40C4-AB1F-F29BAD697DDF}" presName="bottomArc3" presStyleLbl="parChTrans1D1" presStyleIdx="11" presStyleCnt="16"/>
      <dgm:spPr>
        <a:ln w="19050"/>
      </dgm:spPr>
    </dgm:pt>
    <dgm:pt modelId="{6BD2284F-E206-419C-99AB-D16DEF4CF4B1}" type="pres">
      <dgm:prSet presAssocID="{89178FE2-4520-40C4-AB1F-F29BAD697DDF}" presName="topConnNode3" presStyleLbl="asst1" presStyleIdx="0" presStyleCnt="0"/>
      <dgm:spPr/>
    </dgm:pt>
    <dgm:pt modelId="{B6378738-8369-4839-BF10-B0A0BC7F882A}" type="pres">
      <dgm:prSet presAssocID="{89178FE2-4520-40C4-AB1F-F29BAD697DDF}" presName="hierChild6" presStyleCnt="0"/>
      <dgm:spPr/>
    </dgm:pt>
    <dgm:pt modelId="{B9ADFB04-41E2-430B-95D8-C061B3CC20DD}" type="pres">
      <dgm:prSet presAssocID="{89178FE2-4520-40C4-AB1F-F29BAD697DDF}" presName="hierChild7" presStyleCnt="0"/>
      <dgm:spPr/>
    </dgm:pt>
    <dgm:pt modelId="{14D87E0E-7224-4D87-80D3-8C537910DFF6}" type="pres">
      <dgm:prSet presAssocID="{0069D75A-F219-4402-A906-09FC4D4F7896}" presName="Name101" presStyleLbl="parChTrans1D4" presStyleIdx="0" presStyleCnt="2"/>
      <dgm:spPr/>
    </dgm:pt>
    <dgm:pt modelId="{AA863DBC-D678-459C-8C49-BA0B8053B649}" type="pres">
      <dgm:prSet presAssocID="{5515248F-DD42-4D60-9A18-66D04BB18FC7}" presName="hierRoot3" presStyleCnt="0">
        <dgm:presLayoutVars>
          <dgm:hierBranch val="init"/>
        </dgm:presLayoutVars>
      </dgm:prSet>
      <dgm:spPr/>
    </dgm:pt>
    <dgm:pt modelId="{4FA77739-580B-4877-A059-87286253B530}" type="pres">
      <dgm:prSet presAssocID="{5515248F-DD42-4D60-9A18-66D04BB18FC7}" presName="rootComposite3" presStyleCnt="0"/>
      <dgm:spPr/>
    </dgm:pt>
    <dgm:pt modelId="{D5A230A8-ADB7-4FFF-AE89-222E90CBEFE3}" type="pres">
      <dgm:prSet presAssocID="{5515248F-DD42-4D60-9A18-66D04BB18FC7}" presName="rootText3" presStyleLbl="alignAcc1" presStyleIdx="0" presStyleCnt="0" custLinFactNeighborX="21869" custLinFactNeighborY="12808">
        <dgm:presLayoutVars>
          <dgm:chPref val="3"/>
        </dgm:presLayoutVars>
      </dgm:prSet>
      <dgm:spPr/>
    </dgm:pt>
    <dgm:pt modelId="{8DB83192-6471-4D71-A72D-8FF9488DB4A0}" type="pres">
      <dgm:prSet presAssocID="{5515248F-DD42-4D60-9A18-66D04BB18FC7}" presName="topArc3" presStyleLbl="parChTrans1D1" presStyleIdx="12" presStyleCnt="16"/>
      <dgm:spPr>
        <a:ln w="19050"/>
      </dgm:spPr>
    </dgm:pt>
    <dgm:pt modelId="{D0061468-8C63-43D1-8342-4BB2BBA7691A}" type="pres">
      <dgm:prSet presAssocID="{5515248F-DD42-4D60-9A18-66D04BB18FC7}" presName="bottomArc3" presStyleLbl="parChTrans1D1" presStyleIdx="13" presStyleCnt="16"/>
      <dgm:spPr>
        <a:ln w="19050"/>
      </dgm:spPr>
    </dgm:pt>
    <dgm:pt modelId="{02AD15E7-FE5D-42B6-8FF3-6F7C60E53FAB}" type="pres">
      <dgm:prSet presAssocID="{5515248F-DD42-4D60-9A18-66D04BB18FC7}" presName="topConnNode3" presStyleLbl="asst1" presStyleIdx="0" presStyleCnt="0"/>
      <dgm:spPr/>
    </dgm:pt>
    <dgm:pt modelId="{90ECDD66-93B1-4AD6-A651-809C6FD4C8A4}" type="pres">
      <dgm:prSet presAssocID="{5515248F-DD42-4D60-9A18-66D04BB18FC7}" presName="hierChild6" presStyleCnt="0"/>
      <dgm:spPr/>
    </dgm:pt>
    <dgm:pt modelId="{C6921F4D-ADCC-498B-B3B9-1494D09A936C}" type="pres">
      <dgm:prSet presAssocID="{5515248F-DD42-4D60-9A18-66D04BB18FC7}" presName="hierChild7" presStyleCnt="0"/>
      <dgm:spPr/>
    </dgm:pt>
    <dgm:pt modelId="{068B2BA5-4BD6-4257-9AAD-6A361ACD3D75}" type="pres">
      <dgm:prSet presAssocID="{D11C0BDF-0ED9-422E-B71D-8AA2867987DF}" presName="Name101" presStyleLbl="parChTrans1D4" presStyleIdx="1" presStyleCnt="2"/>
      <dgm:spPr/>
    </dgm:pt>
    <dgm:pt modelId="{61044975-4009-49FE-8851-1955EE5976D6}" type="pres">
      <dgm:prSet presAssocID="{FFD955DF-64D7-4B20-9FA5-5D86C936D2B0}" presName="hierRoot3" presStyleCnt="0">
        <dgm:presLayoutVars>
          <dgm:hierBranch val="init"/>
        </dgm:presLayoutVars>
      </dgm:prSet>
      <dgm:spPr/>
    </dgm:pt>
    <dgm:pt modelId="{F9EA2A46-6DC4-4699-9B28-8EF8BFFD25A8}" type="pres">
      <dgm:prSet presAssocID="{FFD955DF-64D7-4B20-9FA5-5D86C936D2B0}" presName="rootComposite3" presStyleCnt="0"/>
      <dgm:spPr/>
    </dgm:pt>
    <dgm:pt modelId="{C0ECC7EB-6D21-4E88-AEA0-BC6064F85C27}" type="pres">
      <dgm:prSet presAssocID="{FFD955DF-64D7-4B20-9FA5-5D86C936D2B0}" presName="rootText3" presStyleLbl="alignAcc1" presStyleIdx="0" presStyleCnt="0" custLinFactNeighborX="41692" custLinFactNeighborY="9606">
        <dgm:presLayoutVars>
          <dgm:chPref val="3"/>
        </dgm:presLayoutVars>
      </dgm:prSet>
      <dgm:spPr/>
    </dgm:pt>
    <dgm:pt modelId="{F3BEAAE6-2877-46D1-A881-D45A5EB725CD}" type="pres">
      <dgm:prSet presAssocID="{FFD955DF-64D7-4B20-9FA5-5D86C936D2B0}" presName="topArc3" presStyleLbl="parChTrans1D1" presStyleIdx="14" presStyleCnt="16"/>
      <dgm:spPr>
        <a:ln w="19050"/>
      </dgm:spPr>
    </dgm:pt>
    <dgm:pt modelId="{9A26B8EF-91B7-426F-89C9-6762767C69FE}" type="pres">
      <dgm:prSet presAssocID="{FFD955DF-64D7-4B20-9FA5-5D86C936D2B0}" presName="bottomArc3" presStyleLbl="parChTrans1D1" presStyleIdx="15" presStyleCnt="16"/>
      <dgm:spPr>
        <a:ln w="19050"/>
      </dgm:spPr>
    </dgm:pt>
    <dgm:pt modelId="{C984CC20-6367-4506-A05E-43491BD37E9B}" type="pres">
      <dgm:prSet presAssocID="{FFD955DF-64D7-4B20-9FA5-5D86C936D2B0}" presName="topConnNode3" presStyleLbl="asst1" presStyleIdx="0" presStyleCnt="0"/>
      <dgm:spPr/>
    </dgm:pt>
    <dgm:pt modelId="{31D93887-4C0D-44E4-B15A-A499FC73591A}" type="pres">
      <dgm:prSet presAssocID="{FFD955DF-64D7-4B20-9FA5-5D86C936D2B0}" presName="hierChild6" presStyleCnt="0"/>
      <dgm:spPr/>
    </dgm:pt>
    <dgm:pt modelId="{5C46999F-08EC-46FD-B71F-77D9F3040A78}" type="pres">
      <dgm:prSet presAssocID="{FFD955DF-64D7-4B20-9FA5-5D86C936D2B0}" presName="hierChild7" presStyleCnt="0"/>
      <dgm:spPr/>
    </dgm:pt>
  </dgm:ptLst>
  <dgm:cxnLst>
    <dgm:cxn modelId="{0F553906-C886-4DFC-BFCA-80A2C95E852D}" srcId="{CC01400B-C347-421E-B928-743A4FA52747}" destId="{0E6C8CED-4136-4284-AE53-8DD8C7E335DF}" srcOrd="1" destOrd="0" parTransId="{84F68974-C650-41AB-B63E-512A9EDA979B}" sibTransId="{AA12D154-FCF8-4D8D-A3C2-1123ECCD2AFD}"/>
    <dgm:cxn modelId="{CE378A07-EA24-46B4-B37D-64B7245BE0BE}" srcId="{87DC2B68-D019-4AE4-AEA4-27ABACC4EF49}" destId="{7BD5AFA7-EC7D-40C4-BD5F-934B704076AC}" srcOrd="1" destOrd="0" parTransId="{00B7EC5D-82D2-4FCC-9160-6E64C93207E5}" sibTransId="{FA805D64-364E-4F0E-875D-408BEC397AE4}"/>
    <dgm:cxn modelId="{FA32CB11-6747-4ACD-9B49-7EF15F8BD23C}" type="presOf" srcId="{0E6C8CED-4136-4284-AE53-8DD8C7E335DF}" destId="{DA7795B7-2D12-46C1-B836-0E71B3165E38}" srcOrd="0" destOrd="0" presId="urn:microsoft.com/office/officeart/2008/layout/HalfCircleOrganizationChart"/>
    <dgm:cxn modelId="{D9171A29-AC07-443C-9325-267B5F85E575}" type="presOf" srcId="{7A02EF32-B12E-4029-A1DE-85A72C793F01}" destId="{525D74AC-E726-47B4-A91D-9171F64F8A4E}" srcOrd="0" destOrd="0" presId="urn:microsoft.com/office/officeart/2008/layout/HalfCircleOrganizationChart"/>
    <dgm:cxn modelId="{F98AA129-DB30-4246-9F50-FED12982DC57}" type="presOf" srcId="{0E6C8CED-4136-4284-AE53-8DD8C7E335DF}" destId="{B5B4D7E6-D213-4B8B-8616-070341812D36}" srcOrd="1" destOrd="0" presId="urn:microsoft.com/office/officeart/2008/layout/HalfCircleOrganizationChart"/>
    <dgm:cxn modelId="{70EC3F33-18F5-4495-8043-4334D953C421}" type="presOf" srcId="{2286044F-C406-4354-A384-E68CACA3459D}" destId="{3CA09B14-8174-48C9-A695-B2AC7D7A3819}" srcOrd="0" destOrd="0" presId="urn:microsoft.com/office/officeart/2008/layout/HalfCircleOrganizationChart"/>
    <dgm:cxn modelId="{B0940138-6E1C-43FD-865C-295F13317EDE}" srcId="{0E6C8CED-4136-4284-AE53-8DD8C7E335DF}" destId="{89178FE2-4520-40C4-AB1F-F29BAD697DDF}" srcOrd="0" destOrd="0" parTransId="{19028FD5-28C1-4A34-8C1F-5A49097F7BD5}" sibTransId="{A566255C-667D-4666-9C09-150D9623D1B3}"/>
    <dgm:cxn modelId="{5FABF95D-9357-459B-9469-036CEC2AC990}" type="presOf" srcId="{767A1A16-5F8B-44AB-ADF9-4FC18C66A581}" destId="{BFC9245B-E862-472E-9255-660858C96267}" srcOrd="0" destOrd="0" presId="urn:microsoft.com/office/officeart/2008/layout/HalfCircleOrganizationChart"/>
    <dgm:cxn modelId="{8A1F6E65-D7BC-4E06-8AD6-2A7A6283802D}" type="presOf" srcId="{5515248F-DD42-4D60-9A18-66D04BB18FC7}" destId="{02AD15E7-FE5D-42B6-8FF3-6F7C60E53FAB}" srcOrd="1" destOrd="0" presId="urn:microsoft.com/office/officeart/2008/layout/HalfCircleOrganizationChart"/>
    <dgm:cxn modelId="{15420668-712A-44D3-9231-F70EF21593DA}" type="presOf" srcId="{00B7EC5D-82D2-4FCC-9160-6E64C93207E5}" destId="{436FB0D6-8099-467D-866B-B384EE9302AB}" srcOrd="0" destOrd="0" presId="urn:microsoft.com/office/officeart/2008/layout/HalfCircleOrganizationChart"/>
    <dgm:cxn modelId="{8579784B-AD72-4303-A842-35DFB0A12B83}" type="presOf" srcId="{D11C0BDF-0ED9-422E-B71D-8AA2867987DF}" destId="{068B2BA5-4BD6-4257-9AAD-6A361ACD3D75}" srcOrd="0" destOrd="0" presId="urn:microsoft.com/office/officeart/2008/layout/HalfCircleOrganizationChart"/>
    <dgm:cxn modelId="{ADA49E55-0C6E-4196-AAE8-DD4499DF00A8}" type="presOf" srcId="{7BD5AFA7-EC7D-40C4-BD5F-934B704076AC}" destId="{1E9B684E-91B7-4240-8642-C901510F3F5C}" srcOrd="1" destOrd="0" presId="urn:microsoft.com/office/officeart/2008/layout/HalfCircleOrganizationChart"/>
    <dgm:cxn modelId="{76BA5676-DC35-477F-AC5B-3A2BB653593B}" type="presOf" srcId="{9C1CCFF8-9D76-4AC3-BBA8-04A01F2AD168}" destId="{3AC3EF56-D2E2-4D2B-8F02-2B0970B99142}" srcOrd="0" destOrd="0" presId="urn:microsoft.com/office/officeart/2008/layout/HalfCircleOrganizationChart"/>
    <dgm:cxn modelId="{9B1AA256-F379-4CA1-8E65-2FC776C841E0}" type="presOf" srcId="{FFD955DF-64D7-4B20-9FA5-5D86C936D2B0}" destId="{C0ECC7EB-6D21-4E88-AEA0-BC6064F85C27}" srcOrd="0" destOrd="0" presId="urn:microsoft.com/office/officeart/2008/layout/HalfCircleOrganizationChart"/>
    <dgm:cxn modelId="{AAD9B581-B793-4312-9FE9-60F47256171A}" type="presOf" srcId="{CC01400B-C347-421E-B928-743A4FA52747}" destId="{66157E39-A5F3-4B49-B11C-AFDEC8EF5D5F}" srcOrd="1" destOrd="0" presId="urn:microsoft.com/office/officeart/2008/layout/HalfCircleOrganizationChart"/>
    <dgm:cxn modelId="{A7AE2289-5E4A-4ABB-A6F1-44389269E345}" type="presOf" srcId="{7BD5AFA7-EC7D-40C4-BD5F-934B704076AC}" destId="{1499258C-9BF6-410D-B403-1BF44C4C84A1}" srcOrd="0" destOrd="0" presId="urn:microsoft.com/office/officeart/2008/layout/HalfCircleOrganizationChart"/>
    <dgm:cxn modelId="{846A5F8D-D83F-4FC1-865E-195143B6F8EB}" srcId="{5515248F-DD42-4D60-9A18-66D04BB18FC7}" destId="{FFD955DF-64D7-4B20-9FA5-5D86C936D2B0}" srcOrd="0" destOrd="0" parTransId="{D11C0BDF-0ED9-422E-B71D-8AA2867987DF}" sibTransId="{C93FF21E-DD88-4387-A299-A9D377DF3707}"/>
    <dgm:cxn modelId="{32CCE0A5-6AE1-4AFC-AE8B-D3AA7981D5D7}" type="presOf" srcId="{CC01400B-C347-421E-B928-743A4FA52747}" destId="{15596A26-18C7-4DD6-B410-7A9D6434A9B8}" srcOrd="0" destOrd="0" presId="urn:microsoft.com/office/officeart/2008/layout/HalfCircleOrganizationChart"/>
    <dgm:cxn modelId="{1C4AA1AB-D87C-41B3-80F1-23D7F6165C80}" type="presOf" srcId="{89178FE2-4520-40C4-AB1F-F29BAD697DDF}" destId="{6BD2284F-E206-419C-99AB-D16DEF4CF4B1}" srcOrd="1" destOrd="0" presId="urn:microsoft.com/office/officeart/2008/layout/HalfCircleOrganizationChart"/>
    <dgm:cxn modelId="{48FD05B0-F67D-4B0E-84CC-5DF1B35AB35C}" type="presOf" srcId="{87DC2B68-D019-4AE4-AEA4-27ABACC4EF49}" destId="{F4EF11EA-E76B-43F7-9935-CEA327FC99FA}" srcOrd="1" destOrd="0" presId="urn:microsoft.com/office/officeart/2008/layout/HalfCircleOrganizationChart"/>
    <dgm:cxn modelId="{C4B312B6-03BC-471A-936F-86DE20D10D13}" srcId="{87DC2B68-D019-4AE4-AEA4-27ABACC4EF49}" destId="{767A1A16-5F8B-44AB-ADF9-4FC18C66A581}" srcOrd="0" destOrd="0" parTransId="{7A02EF32-B12E-4029-A1DE-85A72C793F01}" sibTransId="{00095A2D-CA04-4B01-81AF-1DE1364FA3E8}"/>
    <dgm:cxn modelId="{A1C76ABC-B0AB-42AD-BC2E-A5523C3FE94B}" srcId="{CC01400B-C347-421E-B928-743A4FA52747}" destId="{87DC2B68-D019-4AE4-AEA4-27ABACC4EF49}" srcOrd="0" destOrd="0" parTransId="{2286044F-C406-4354-A384-E68CACA3459D}" sibTransId="{7F8086ED-3964-4BE4-87E2-6165EFC168DC}"/>
    <dgm:cxn modelId="{29187CBC-72B3-453D-83A0-FCD2E793AFBE}" type="presOf" srcId="{89178FE2-4520-40C4-AB1F-F29BAD697DDF}" destId="{6A18EC68-EE7A-4800-9492-C9CE2B32FEEC}" srcOrd="0" destOrd="0" presId="urn:microsoft.com/office/officeart/2008/layout/HalfCircleOrganizationChart"/>
    <dgm:cxn modelId="{3F3FE2C1-1724-4FD6-A63F-7AD771795DE2}" type="presOf" srcId="{19028FD5-28C1-4A34-8C1F-5A49097F7BD5}" destId="{F84F8633-24A4-4298-BEEF-6445B947BF53}" srcOrd="0" destOrd="0" presId="urn:microsoft.com/office/officeart/2008/layout/HalfCircleOrganizationChart"/>
    <dgm:cxn modelId="{2E9139CA-705E-48A5-89D3-24BA5E728647}" type="presOf" srcId="{767A1A16-5F8B-44AB-ADF9-4FC18C66A581}" destId="{1165E4CB-A328-4482-B204-04820C139F79}" srcOrd="1" destOrd="0" presId="urn:microsoft.com/office/officeart/2008/layout/HalfCircleOrganizationChart"/>
    <dgm:cxn modelId="{137BC4D0-B293-4C8D-8D98-4083F6F9884C}" type="presOf" srcId="{0069D75A-F219-4402-A906-09FC4D4F7896}" destId="{14D87E0E-7224-4D87-80D3-8C537910DFF6}" srcOrd="0" destOrd="0" presId="urn:microsoft.com/office/officeart/2008/layout/HalfCircleOrganizationChart"/>
    <dgm:cxn modelId="{E840D0E4-EFB9-46BE-9201-1E39D9CAF373}" type="presOf" srcId="{84F68974-C650-41AB-B63E-512A9EDA979B}" destId="{313B701C-21BF-4AE6-934D-13BDD819FC57}" srcOrd="0" destOrd="0" presId="urn:microsoft.com/office/officeart/2008/layout/HalfCircleOrganizationChart"/>
    <dgm:cxn modelId="{A57B94E8-0646-45B6-BDCB-D2B607D2C8FC}" type="presOf" srcId="{87DC2B68-D019-4AE4-AEA4-27ABACC4EF49}" destId="{4BCF6C6C-0A62-4773-A729-FF91C064F5A5}" srcOrd="0" destOrd="0" presId="urn:microsoft.com/office/officeart/2008/layout/HalfCircleOrganizationChart"/>
    <dgm:cxn modelId="{31BE72EF-D26E-487C-A423-EB5E94EC2796}" srcId="{9C1CCFF8-9D76-4AC3-BBA8-04A01F2AD168}" destId="{CC01400B-C347-421E-B928-743A4FA52747}" srcOrd="0" destOrd="0" parTransId="{551D2162-2B68-4AC5-B89F-6CE92A2D34FD}" sibTransId="{CCED9771-9546-4B1E-AA64-2C08C551326E}"/>
    <dgm:cxn modelId="{94A108F1-5268-4253-A1B6-841A954C2B22}" srcId="{89178FE2-4520-40C4-AB1F-F29BAD697DDF}" destId="{5515248F-DD42-4D60-9A18-66D04BB18FC7}" srcOrd="0" destOrd="0" parTransId="{0069D75A-F219-4402-A906-09FC4D4F7896}" sibTransId="{D815EE41-C9FF-430F-AC8A-755140FE3DF8}"/>
    <dgm:cxn modelId="{D1E3AFFB-9F1E-4FE4-92BF-368524B4C100}" type="presOf" srcId="{5515248F-DD42-4D60-9A18-66D04BB18FC7}" destId="{D5A230A8-ADB7-4FFF-AE89-222E90CBEFE3}" srcOrd="0" destOrd="0" presId="urn:microsoft.com/office/officeart/2008/layout/HalfCircleOrganizationChart"/>
    <dgm:cxn modelId="{172CF7FF-1B91-4415-AD3C-7D57BF1265A9}" type="presOf" srcId="{FFD955DF-64D7-4B20-9FA5-5D86C936D2B0}" destId="{C984CC20-6367-4506-A05E-43491BD37E9B}" srcOrd="1" destOrd="0" presId="urn:microsoft.com/office/officeart/2008/layout/HalfCircleOrganizationChart"/>
    <dgm:cxn modelId="{5493CB05-1DE8-4097-BB99-405848056262}" type="presParOf" srcId="{3AC3EF56-D2E2-4D2B-8F02-2B0970B99142}" destId="{D9C94430-168B-4A94-8560-D3726E373A2A}" srcOrd="0" destOrd="0" presId="urn:microsoft.com/office/officeart/2008/layout/HalfCircleOrganizationChart"/>
    <dgm:cxn modelId="{9DEBB488-1457-4565-9A8C-F98A0AAC693F}" type="presParOf" srcId="{D9C94430-168B-4A94-8560-D3726E373A2A}" destId="{DF9652AD-D4E7-40C8-8D2D-5D4AC3037D2D}" srcOrd="0" destOrd="0" presId="urn:microsoft.com/office/officeart/2008/layout/HalfCircleOrganizationChart"/>
    <dgm:cxn modelId="{89E9215F-5D9B-4EB4-BAB4-8B841F09BE2F}" type="presParOf" srcId="{DF9652AD-D4E7-40C8-8D2D-5D4AC3037D2D}" destId="{15596A26-18C7-4DD6-B410-7A9D6434A9B8}" srcOrd="0" destOrd="0" presId="urn:microsoft.com/office/officeart/2008/layout/HalfCircleOrganizationChart"/>
    <dgm:cxn modelId="{2EBB4155-4F2E-4D5A-AC34-160C49B49414}" type="presParOf" srcId="{DF9652AD-D4E7-40C8-8D2D-5D4AC3037D2D}" destId="{8E5DADEF-082B-4365-A921-5E6ED68A1425}" srcOrd="1" destOrd="0" presId="urn:microsoft.com/office/officeart/2008/layout/HalfCircleOrganizationChart"/>
    <dgm:cxn modelId="{B366A6C4-B02E-44C3-898A-390B7FC5EF27}" type="presParOf" srcId="{DF9652AD-D4E7-40C8-8D2D-5D4AC3037D2D}" destId="{79BCC690-2418-477D-9048-0635916C7CC9}" srcOrd="2" destOrd="0" presId="urn:microsoft.com/office/officeart/2008/layout/HalfCircleOrganizationChart"/>
    <dgm:cxn modelId="{4B7CBB88-0A55-448A-AFD0-A6599D7952AE}" type="presParOf" srcId="{DF9652AD-D4E7-40C8-8D2D-5D4AC3037D2D}" destId="{66157E39-A5F3-4B49-B11C-AFDEC8EF5D5F}" srcOrd="3" destOrd="0" presId="urn:microsoft.com/office/officeart/2008/layout/HalfCircleOrganizationChart"/>
    <dgm:cxn modelId="{FAA6F44A-CA49-41EC-BEEA-94FF429C9D4A}" type="presParOf" srcId="{D9C94430-168B-4A94-8560-D3726E373A2A}" destId="{E3CE2B76-728C-476C-AF17-A30AF82F9A4F}" srcOrd="1" destOrd="0" presId="urn:microsoft.com/office/officeart/2008/layout/HalfCircleOrganizationChart"/>
    <dgm:cxn modelId="{C06DBEC3-74DA-4F66-A13F-CC54D502A64C}" type="presParOf" srcId="{D9C94430-168B-4A94-8560-D3726E373A2A}" destId="{F8C23BB1-134D-4F91-A7DA-9B7069E5B246}" srcOrd="2" destOrd="0" presId="urn:microsoft.com/office/officeart/2008/layout/HalfCircleOrganizationChart"/>
    <dgm:cxn modelId="{910E23D0-D7A9-417F-BCBA-E65DEE71282E}" type="presParOf" srcId="{F8C23BB1-134D-4F91-A7DA-9B7069E5B246}" destId="{3CA09B14-8174-48C9-A695-B2AC7D7A3819}" srcOrd="0" destOrd="0" presId="urn:microsoft.com/office/officeart/2008/layout/HalfCircleOrganizationChart"/>
    <dgm:cxn modelId="{318E5322-A723-4954-92EA-16B36131DA47}" type="presParOf" srcId="{F8C23BB1-134D-4F91-A7DA-9B7069E5B246}" destId="{CA43D46F-7ED0-411D-9360-9157073D075F}" srcOrd="1" destOrd="0" presId="urn:microsoft.com/office/officeart/2008/layout/HalfCircleOrganizationChart"/>
    <dgm:cxn modelId="{A34FEAAC-1076-4985-A192-76C2B28C3B1B}" type="presParOf" srcId="{CA43D46F-7ED0-411D-9360-9157073D075F}" destId="{C3259FE4-C78D-4F8A-B446-EC700F13812F}" srcOrd="0" destOrd="0" presId="urn:microsoft.com/office/officeart/2008/layout/HalfCircleOrganizationChart"/>
    <dgm:cxn modelId="{856D2F0C-8627-4C26-AEB0-735BE15BE599}" type="presParOf" srcId="{C3259FE4-C78D-4F8A-B446-EC700F13812F}" destId="{4BCF6C6C-0A62-4773-A729-FF91C064F5A5}" srcOrd="0" destOrd="0" presId="urn:microsoft.com/office/officeart/2008/layout/HalfCircleOrganizationChart"/>
    <dgm:cxn modelId="{513A4EE6-A97C-4080-A03D-A582CDFBF7B3}" type="presParOf" srcId="{C3259FE4-C78D-4F8A-B446-EC700F13812F}" destId="{4090FB11-9817-4052-B45F-60952884D97A}" srcOrd="1" destOrd="0" presId="urn:microsoft.com/office/officeart/2008/layout/HalfCircleOrganizationChart"/>
    <dgm:cxn modelId="{D964AD84-4B86-4404-9007-49A4F788D96E}" type="presParOf" srcId="{C3259FE4-C78D-4F8A-B446-EC700F13812F}" destId="{B175FD0E-030F-4196-A765-F4EE50984521}" srcOrd="2" destOrd="0" presId="urn:microsoft.com/office/officeart/2008/layout/HalfCircleOrganizationChart"/>
    <dgm:cxn modelId="{08FF2333-388F-44C4-9880-F05138C8F41B}" type="presParOf" srcId="{C3259FE4-C78D-4F8A-B446-EC700F13812F}" destId="{F4EF11EA-E76B-43F7-9935-CEA327FC99FA}" srcOrd="3" destOrd="0" presId="urn:microsoft.com/office/officeart/2008/layout/HalfCircleOrganizationChart"/>
    <dgm:cxn modelId="{2170AED9-DBC1-4170-AD4F-180650553719}" type="presParOf" srcId="{CA43D46F-7ED0-411D-9360-9157073D075F}" destId="{ADE53696-1050-4A6A-808D-07C1C6959D7C}" srcOrd="1" destOrd="0" presId="urn:microsoft.com/office/officeart/2008/layout/HalfCircleOrganizationChart"/>
    <dgm:cxn modelId="{F8A146B0-56ED-42C1-B73C-BC803D401E44}" type="presParOf" srcId="{CA43D46F-7ED0-411D-9360-9157073D075F}" destId="{22CDC88D-8430-479B-85DA-8CF2F7F22A58}" srcOrd="2" destOrd="0" presId="urn:microsoft.com/office/officeart/2008/layout/HalfCircleOrganizationChart"/>
    <dgm:cxn modelId="{22C4E1DD-7901-4D8C-92A5-31DD8DC40183}" type="presParOf" srcId="{22CDC88D-8430-479B-85DA-8CF2F7F22A58}" destId="{525D74AC-E726-47B4-A91D-9171F64F8A4E}" srcOrd="0" destOrd="0" presId="urn:microsoft.com/office/officeart/2008/layout/HalfCircleOrganizationChart"/>
    <dgm:cxn modelId="{DC31AA2E-5713-40DC-B414-4EC6EA43B44E}" type="presParOf" srcId="{22CDC88D-8430-479B-85DA-8CF2F7F22A58}" destId="{EE278F7F-65C2-4D04-A0E2-FA6F1D4DC6CC}" srcOrd="1" destOrd="0" presId="urn:microsoft.com/office/officeart/2008/layout/HalfCircleOrganizationChart"/>
    <dgm:cxn modelId="{46CDBD4C-0D5A-49C2-9376-9F618AA5031F}" type="presParOf" srcId="{EE278F7F-65C2-4D04-A0E2-FA6F1D4DC6CC}" destId="{FAFFEB3F-EBCD-4080-BEB8-EB0A900F1B45}" srcOrd="0" destOrd="0" presId="urn:microsoft.com/office/officeart/2008/layout/HalfCircleOrganizationChart"/>
    <dgm:cxn modelId="{939092FA-ADA7-4E1A-8FBD-6FC55194F7D9}" type="presParOf" srcId="{FAFFEB3F-EBCD-4080-BEB8-EB0A900F1B45}" destId="{BFC9245B-E862-472E-9255-660858C96267}" srcOrd="0" destOrd="0" presId="urn:microsoft.com/office/officeart/2008/layout/HalfCircleOrganizationChart"/>
    <dgm:cxn modelId="{B37E6F45-37A9-46E7-A732-E71389559224}" type="presParOf" srcId="{FAFFEB3F-EBCD-4080-BEB8-EB0A900F1B45}" destId="{4F9587DB-171A-4C45-9D17-1DC529517E56}" srcOrd="1" destOrd="0" presId="urn:microsoft.com/office/officeart/2008/layout/HalfCircleOrganizationChart"/>
    <dgm:cxn modelId="{3F691526-FF25-4CDE-BCB3-98D69D66FE75}" type="presParOf" srcId="{FAFFEB3F-EBCD-4080-BEB8-EB0A900F1B45}" destId="{C6428F18-7FCA-404E-9AFF-61DB245F9A70}" srcOrd="2" destOrd="0" presId="urn:microsoft.com/office/officeart/2008/layout/HalfCircleOrganizationChart"/>
    <dgm:cxn modelId="{D33F87F8-6A96-431E-B35D-EC9E78F43A63}" type="presParOf" srcId="{FAFFEB3F-EBCD-4080-BEB8-EB0A900F1B45}" destId="{1165E4CB-A328-4482-B204-04820C139F79}" srcOrd="3" destOrd="0" presId="urn:microsoft.com/office/officeart/2008/layout/HalfCircleOrganizationChart"/>
    <dgm:cxn modelId="{540A2F7A-3FA4-4477-B040-6CF4A6925974}" type="presParOf" srcId="{EE278F7F-65C2-4D04-A0E2-FA6F1D4DC6CC}" destId="{5F17D822-EFA6-4A4D-BD11-45B3B9581ECF}" srcOrd="1" destOrd="0" presId="urn:microsoft.com/office/officeart/2008/layout/HalfCircleOrganizationChart"/>
    <dgm:cxn modelId="{A2E02D8A-A6CF-4270-840E-0540C116574D}" type="presParOf" srcId="{EE278F7F-65C2-4D04-A0E2-FA6F1D4DC6CC}" destId="{5CE5CC04-E7AB-4E1E-8688-0A8CC0257BEB}" srcOrd="2" destOrd="0" presId="urn:microsoft.com/office/officeart/2008/layout/HalfCircleOrganizationChart"/>
    <dgm:cxn modelId="{3F0E3475-AD84-410F-9E3E-04E1C3DDC924}" type="presParOf" srcId="{22CDC88D-8430-479B-85DA-8CF2F7F22A58}" destId="{436FB0D6-8099-467D-866B-B384EE9302AB}" srcOrd="2" destOrd="0" presId="urn:microsoft.com/office/officeart/2008/layout/HalfCircleOrganizationChart"/>
    <dgm:cxn modelId="{6019E34D-19E3-42BE-B4FC-5BB5EDFD0AED}" type="presParOf" srcId="{22CDC88D-8430-479B-85DA-8CF2F7F22A58}" destId="{2DCF5D50-EF38-4290-8AFC-F3E89851B577}" srcOrd="3" destOrd="0" presId="urn:microsoft.com/office/officeart/2008/layout/HalfCircleOrganizationChart"/>
    <dgm:cxn modelId="{51D80192-C6F1-473C-8F79-FC3D57F6F121}" type="presParOf" srcId="{2DCF5D50-EF38-4290-8AFC-F3E89851B577}" destId="{05116255-A0A9-4815-9B05-48A26686EB26}" srcOrd="0" destOrd="0" presId="urn:microsoft.com/office/officeart/2008/layout/HalfCircleOrganizationChart"/>
    <dgm:cxn modelId="{E3876285-D50D-4D2E-A716-D633CCC2F445}" type="presParOf" srcId="{05116255-A0A9-4815-9B05-48A26686EB26}" destId="{1499258C-9BF6-410D-B403-1BF44C4C84A1}" srcOrd="0" destOrd="0" presId="urn:microsoft.com/office/officeart/2008/layout/HalfCircleOrganizationChart"/>
    <dgm:cxn modelId="{7642FCE2-44EF-4A36-8EE4-5D4E69F98622}" type="presParOf" srcId="{05116255-A0A9-4815-9B05-48A26686EB26}" destId="{C2DA1B37-38BF-436F-9613-E5047D8D6BA3}" srcOrd="1" destOrd="0" presId="urn:microsoft.com/office/officeart/2008/layout/HalfCircleOrganizationChart"/>
    <dgm:cxn modelId="{7F9F9216-C3ED-49FC-9FDD-99D20C1C15B3}" type="presParOf" srcId="{05116255-A0A9-4815-9B05-48A26686EB26}" destId="{9A5E5B6C-2281-45F4-B3AA-38F0BB9ECBF5}" srcOrd="2" destOrd="0" presId="urn:microsoft.com/office/officeart/2008/layout/HalfCircleOrganizationChart"/>
    <dgm:cxn modelId="{2D315653-D069-49A3-871F-329A56754BDE}" type="presParOf" srcId="{05116255-A0A9-4815-9B05-48A26686EB26}" destId="{1E9B684E-91B7-4240-8642-C901510F3F5C}" srcOrd="3" destOrd="0" presId="urn:microsoft.com/office/officeart/2008/layout/HalfCircleOrganizationChart"/>
    <dgm:cxn modelId="{B6BF4F8E-DCBE-437F-90A1-09B369BAB4D5}" type="presParOf" srcId="{2DCF5D50-EF38-4290-8AFC-F3E89851B577}" destId="{A125E1DA-D276-4C29-A92D-6215F2AD3B78}" srcOrd="1" destOrd="0" presId="urn:microsoft.com/office/officeart/2008/layout/HalfCircleOrganizationChart"/>
    <dgm:cxn modelId="{007B4C9F-8618-490A-9534-6B3402B271B2}" type="presParOf" srcId="{2DCF5D50-EF38-4290-8AFC-F3E89851B577}" destId="{4BED2BED-9DEF-455F-AEA8-0BE3B86874A2}" srcOrd="2" destOrd="0" presId="urn:microsoft.com/office/officeart/2008/layout/HalfCircleOrganizationChart"/>
    <dgm:cxn modelId="{5F67FB99-2897-4A74-9C36-5CD85D6F847A}" type="presParOf" srcId="{F8C23BB1-134D-4F91-A7DA-9B7069E5B246}" destId="{313B701C-21BF-4AE6-934D-13BDD819FC57}" srcOrd="2" destOrd="0" presId="urn:microsoft.com/office/officeart/2008/layout/HalfCircleOrganizationChart"/>
    <dgm:cxn modelId="{60109040-4957-4E9E-B1D8-CF44A13C560A}" type="presParOf" srcId="{F8C23BB1-134D-4F91-A7DA-9B7069E5B246}" destId="{8B39D11A-83F0-4D46-880C-B6E9903F762A}" srcOrd="3" destOrd="0" presId="urn:microsoft.com/office/officeart/2008/layout/HalfCircleOrganizationChart"/>
    <dgm:cxn modelId="{61A262BC-9044-44B9-9146-44C99A042400}" type="presParOf" srcId="{8B39D11A-83F0-4D46-880C-B6E9903F762A}" destId="{177D3354-5151-45D7-97EC-90D47B7B50FA}" srcOrd="0" destOrd="0" presId="urn:microsoft.com/office/officeart/2008/layout/HalfCircleOrganizationChart"/>
    <dgm:cxn modelId="{C612259D-E212-45B4-8446-ADBD5137149D}" type="presParOf" srcId="{177D3354-5151-45D7-97EC-90D47B7B50FA}" destId="{DA7795B7-2D12-46C1-B836-0E71B3165E38}" srcOrd="0" destOrd="0" presId="urn:microsoft.com/office/officeart/2008/layout/HalfCircleOrganizationChart"/>
    <dgm:cxn modelId="{D30B7374-ADD6-46A5-A246-C2A3A65C8F5A}" type="presParOf" srcId="{177D3354-5151-45D7-97EC-90D47B7B50FA}" destId="{C6479A63-081E-4C0D-9729-31BFAEEAFC82}" srcOrd="1" destOrd="0" presId="urn:microsoft.com/office/officeart/2008/layout/HalfCircleOrganizationChart"/>
    <dgm:cxn modelId="{C1F8D75B-69C0-4925-ACC6-3F0807B46EF7}" type="presParOf" srcId="{177D3354-5151-45D7-97EC-90D47B7B50FA}" destId="{5CA5C50F-B9AE-4AFD-8925-833AA8B1CF8F}" srcOrd="2" destOrd="0" presId="urn:microsoft.com/office/officeart/2008/layout/HalfCircleOrganizationChart"/>
    <dgm:cxn modelId="{E05CFE0A-F0EA-4E2C-B2B5-35006E4FCC23}" type="presParOf" srcId="{177D3354-5151-45D7-97EC-90D47B7B50FA}" destId="{B5B4D7E6-D213-4B8B-8616-070341812D36}" srcOrd="3" destOrd="0" presId="urn:microsoft.com/office/officeart/2008/layout/HalfCircleOrganizationChart"/>
    <dgm:cxn modelId="{2A0ED3FB-3DC5-41D7-9110-30CD376FCD41}" type="presParOf" srcId="{8B39D11A-83F0-4D46-880C-B6E9903F762A}" destId="{6A419712-B9A2-41BC-B6B2-23E38064B113}" srcOrd="1" destOrd="0" presId="urn:microsoft.com/office/officeart/2008/layout/HalfCircleOrganizationChart"/>
    <dgm:cxn modelId="{8252024B-8F3C-4260-81AA-5F675EB36DB1}" type="presParOf" srcId="{8B39D11A-83F0-4D46-880C-B6E9903F762A}" destId="{6AAABBC4-12C2-4CB3-9F1A-8FFA3E233F10}" srcOrd="2" destOrd="0" presId="urn:microsoft.com/office/officeart/2008/layout/HalfCircleOrganizationChart"/>
    <dgm:cxn modelId="{861FDFCE-A72A-4361-83E7-9C12728D5E41}" type="presParOf" srcId="{6AAABBC4-12C2-4CB3-9F1A-8FFA3E233F10}" destId="{F84F8633-24A4-4298-BEEF-6445B947BF53}" srcOrd="0" destOrd="0" presId="urn:microsoft.com/office/officeart/2008/layout/HalfCircleOrganizationChart"/>
    <dgm:cxn modelId="{AF40DFBD-A1E9-4F04-ACBB-CC075FAD7A1D}" type="presParOf" srcId="{6AAABBC4-12C2-4CB3-9F1A-8FFA3E233F10}" destId="{F6115595-3C6F-4B7C-9D5A-BCF3AD87F058}" srcOrd="1" destOrd="0" presId="urn:microsoft.com/office/officeart/2008/layout/HalfCircleOrganizationChart"/>
    <dgm:cxn modelId="{3B9B81D0-7B18-4D82-AB85-05AD7A976A16}" type="presParOf" srcId="{F6115595-3C6F-4B7C-9D5A-BCF3AD87F058}" destId="{377016F1-A2CB-4311-BAE0-D5F350EA7EC7}" srcOrd="0" destOrd="0" presId="urn:microsoft.com/office/officeart/2008/layout/HalfCircleOrganizationChart"/>
    <dgm:cxn modelId="{00927171-3EEB-48C1-924A-22A197FE8F6B}" type="presParOf" srcId="{377016F1-A2CB-4311-BAE0-D5F350EA7EC7}" destId="{6A18EC68-EE7A-4800-9492-C9CE2B32FEEC}" srcOrd="0" destOrd="0" presId="urn:microsoft.com/office/officeart/2008/layout/HalfCircleOrganizationChart"/>
    <dgm:cxn modelId="{6B027069-9B09-42C8-84C8-A17F196124EB}" type="presParOf" srcId="{377016F1-A2CB-4311-BAE0-D5F350EA7EC7}" destId="{19496366-2745-4AE5-BB7E-2A6D6186ACC3}" srcOrd="1" destOrd="0" presId="urn:microsoft.com/office/officeart/2008/layout/HalfCircleOrganizationChart"/>
    <dgm:cxn modelId="{8C6AC8CB-E794-44FD-98E0-C3DD96D69116}" type="presParOf" srcId="{377016F1-A2CB-4311-BAE0-D5F350EA7EC7}" destId="{694A3602-6024-43D6-966E-616F20C6559F}" srcOrd="2" destOrd="0" presId="urn:microsoft.com/office/officeart/2008/layout/HalfCircleOrganizationChart"/>
    <dgm:cxn modelId="{33FDECB4-6E8D-40F1-BED0-F85F3C97FD2A}" type="presParOf" srcId="{377016F1-A2CB-4311-BAE0-D5F350EA7EC7}" destId="{6BD2284F-E206-419C-99AB-D16DEF4CF4B1}" srcOrd="3" destOrd="0" presId="urn:microsoft.com/office/officeart/2008/layout/HalfCircleOrganizationChart"/>
    <dgm:cxn modelId="{9843E498-719F-4AB0-AF2E-E8FD1EC8A822}" type="presParOf" srcId="{F6115595-3C6F-4B7C-9D5A-BCF3AD87F058}" destId="{B6378738-8369-4839-BF10-B0A0BC7F882A}" srcOrd="1" destOrd="0" presId="urn:microsoft.com/office/officeart/2008/layout/HalfCircleOrganizationChart"/>
    <dgm:cxn modelId="{408E9260-9512-4CAF-A93B-65142371B288}" type="presParOf" srcId="{F6115595-3C6F-4B7C-9D5A-BCF3AD87F058}" destId="{B9ADFB04-41E2-430B-95D8-C061B3CC20DD}" srcOrd="2" destOrd="0" presId="urn:microsoft.com/office/officeart/2008/layout/HalfCircleOrganizationChart"/>
    <dgm:cxn modelId="{1BDC2F37-1CD9-4419-90CB-97DDB456A049}" type="presParOf" srcId="{B9ADFB04-41E2-430B-95D8-C061B3CC20DD}" destId="{14D87E0E-7224-4D87-80D3-8C537910DFF6}" srcOrd="0" destOrd="0" presId="urn:microsoft.com/office/officeart/2008/layout/HalfCircleOrganizationChart"/>
    <dgm:cxn modelId="{CA1D1492-476C-4A74-8012-9579B3A74CE3}" type="presParOf" srcId="{B9ADFB04-41E2-430B-95D8-C061B3CC20DD}" destId="{AA863DBC-D678-459C-8C49-BA0B8053B649}" srcOrd="1" destOrd="0" presId="urn:microsoft.com/office/officeart/2008/layout/HalfCircleOrganizationChart"/>
    <dgm:cxn modelId="{BA3F77CF-5C3A-4D33-93EC-F1709FB6A786}" type="presParOf" srcId="{AA863DBC-D678-459C-8C49-BA0B8053B649}" destId="{4FA77739-580B-4877-A059-87286253B530}" srcOrd="0" destOrd="0" presId="urn:microsoft.com/office/officeart/2008/layout/HalfCircleOrganizationChart"/>
    <dgm:cxn modelId="{A58599DA-A5B8-467B-B404-241D5A9E0A1E}" type="presParOf" srcId="{4FA77739-580B-4877-A059-87286253B530}" destId="{D5A230A8-ADB7-4FFF-AE89-222E90CBEFE3}" srcOrd="0" destOrd="0" presId="urn:microsoft.com/office/officeart/2008/layout/HalfCircleOrganizationChart"/>
    <dgm:cxn modelId="{358684C4-14C0-48EA-BA44-B47851F2E779}" type="presParOf" srcId="{4FA77739-580B-4877-A059-87286253B530}" destId="{8DB83192-6471-4D71-A72D-8FF9488DB4A0}" srcOrd="1" destOrd="0" presId="urn:microsoft.com/office/officeart/2008/layout/HalfCircleOrganizationChart"/>
    <dgm:cxn modelId="{B0B5C005-40CA-4EB2-A77E-45F0AECF4126}" type="presParOf" srcId="{4FA77739-580B-4877-A059-87286253B530}" destId="{D0061468-8C63-43D1-8342-4BB2BBA7691A}" srcOrd="2" destOrd="0" presId="urn:microsoft.com/office/officeart/2008/layout/HalfCircleOrganizationChart"/>
    <dgm:cxn modelId="{CCB00B46-9450-4A1B-BC24-2B2983E19CCB}" type="presParOf" srcId="{4FA77739-580B-4877-A059-87286253B530}" destId="{02AD15E7-FE5D-42B6-8FF3-6F7C60E53FAB}" srcOrd="3" destOrd="0" presId="urn:microsoft.com/office/officeart/2008/layout/HalfCircleOrganizationChart"/>
    <dgm:cxn modelId="{F5445DD0-DB4A-4E96-9C7B-0E84D3670F05}" type="presParOf" srcId="{AA863DBC-D678-459C-8C49-BA0B8053B649}" destId="{90ECDD66-93B1-4AD6-A651-809C6FD4C8A4}" srcOrd="1" destOrd="0" presId="urn:microsoft.com/office/officeart/2008/layout/HalfCircleOrganizationChart"/>
    <dgm:cxn modelId="{D56A9A42-F51A-4939-A19F-591FB7EF586D}" type="presParOf" srcId="{AA863DBC-D678-459C-8C49-BA0B8053B649}" destId="{C6921F4D-ADCC-498B-B3B9-1494D09A936C}" srcOrd="2" destOrd="0" presId="urn:microsoft.com/office/officeart/2008/layout/HalfCircleOrganizationChart"/>
    <dgm:cxn modelId="{CB9FE934-4260-4923-A41A-B626552D4CDA}" type="presParOf" srcId="{C6921F4D-ADCC-498B-B3B9-1494D09A936C}" destId="{068B2BA5-4BD6-4257-9AAD-6A361ACD3D75}" srcOrd="0" destOrd="0" presId="urn:microsoft.com/office/officeart/2008/layout/HalfCircleOrganizationChart"/>
    <dgm:cxn modelId="{A36FEFB0-1A47-4CEF-9C4B-E5068C072C49}" type="presParOf" srcId="{C6921F4D-ADCC-498B-B3B9-1494D09A936C}" destId="{61044975-4009-49FE-8851-1955EE5976D6}" srcOrd="1" destOrd="0" presId="urn:microsoft.com/office/officeart/2008/layout/HalfCircleOrganizationChart"/>
    <dgm:cxn modelId="{63A363EC-6031-4379-B902-0F59CCE6440D}" type="presParOf" srcId="{61044975-4009-49FE-8851-1955EE5976D6}" destId="{F9EA2A46-6DC4-4699-9B28-8EF8BFFD25A8}" srcOrd="0" destOrd="0" presId="urn:microsoft.com/office/officeart/2008/layout/HalfCircleOrganizationChart"/>
    <dgm:cxn modelId="{E9C93C56-83DA-43BB-9098-5022FE0C7B61}" type="presParOf" srcId="{F9EA2A46-6DC4-4699-9B28-8EF8BFFD25A8}" destId="{C0ECC7EB-6D21-4E88-AEA0-BC6064F85C27}" srcOrd="0" destOrd="0" presId="urn:microsoft.com/office/officeart/2008/layout/HalfCircleOrganizationChart"/>
    <dgm:cxn modelId="{37E1D937-BFFB-4DB7-AF56-6DB800131A6B}" type="presParOf" srcId="{F9EA2A46-6DC4-4699-9B28-8EF8BFFD25A8}" destId="{F3BEAAE6-2877-46D1-A881-D45A5EB725CD}" srcOrd="1" destOrd="0" presId="urn:microsoft.com/office/officeart/2008/layout/HalfCircleOrganizationChart"/>
    <dgm:cxn modelId="{6A371316-F084-407D-9A65-4E5D47D6929B}" type="presParOf" srcId="{F9EA2A46-6DC4-4699-9B28-8EF8BFFD25A8}" destId="{9A26B8EF-91B7-426F-89C9-6762767C69FE}" srcOrd="2" destOrd="0" presId="urn:microsoft.com/office/officeart/2008/layout/HalfCircleOrganizationChart"/>
    <dgm:cxn modelId="{B46A448E-5FD9-4BC2-A2D6-8A686B81DB4B}" type="presParOf" srcId="{F9EA2A46-6DC4-4699-9B28-8EF8BFFD25A8}" destId="{C984CC20-6367-4506-A05E-43491BD37E9B}" srcOrd="3" destOrd="0" presId="urn:microsoft.com/office/officeart/2008/layout/HalfCircleOrganizationChart"/>
    <dgm:cxn modelId="{85DA3210-72F8-4584-BB06-2BC290086CB1}" type="presParOf" srcId="{61044975-4009-49FE-8851-1955EE5976D6}" destId="{31D93887-4C0D-44E4-B15A-A499FC73591A}" srcOrd="1" destOrd="0" presId="urn:microsoft.com/office/officeart/2008/layout/HalfCircleOrganizationChart"/>
    <dgm:cxn modelId="{DA7A60A0-FB38-46E5-AEBA-89371ACE1299}" type="presParOf" srcId="{61044975-4009-49FE-8851-1955EE5976D6}" destId="{5C46999F-08EC-46FD-B71F-77D9F3040A78}" srcOrd="2" destOrd="0" presId="urn:microsoft.com/office/officeart/2008/layout/HalfCircleOrganizationChart"/>
  </dgm:cxnLst>
  <dgm:bg/>
  <dgm:whole>
    <a:ln w="571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B2BA5-4BD6-4257-9AAD-6A361ACD3D75}">
      <dsp:nvSpPr>
        <dsp:cNvPr id="0" name=""/>
        <dsp:cNvSpPr/>
      </dsp:nvSpPr>
      <dsp:spPr>
        <a:xfrm>
          <a:off x="2860477" y="2072834"/>
          <a:ext cx="168204" cy="224837"/>
        </a:xfrm>
        <a:custGeom>
          <a:avLst/>
          <a:gdLst/>
          <a:ahLst/>
          <a:cxnLst/>
          <a:rect l="0" t="0" r="0" b="0"/>
          <a:pathLst>
            <a:path>
              <a:moveTo>
                <a:pt x="168204" y="0"/>
              </a:moveTo>
              <a:lnTo>
                <a:pt x="168204" y="224837"/>
              </a:lnTo>
              <a:lnTo>
                <a:pt x="0" y="224837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87E0E-7224-4D87-80D3-8C537910DFF6}">
      <dsp:nvSpPr>
        <dsp:cNvPr id="0" name=""/>
        <dsp:cNvSpPr/>
      </dsp:nvSpPr>
      <dsp:spPr>
        <a:xfrm>
          <a:off x="2559893" y="1498050"/>
          <a:ext cx="321356" cy="256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40"/>
              </a:lnTo>
              <a:lnTo>
                <a:pt x="321356" y="25664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F8633-24A4-4298-BEEF-6445B947BF53}">
      <dsp:nvSpPr>
        <dsp:cNvPr id="0" name=""/>
        <dsp:cNvSpPr/>
      </dsp:nvSpPr>
      <dsp:spPr>
        <a:xfrm>
          <a:off x="2707325" y="939167"/>
          <a:ext cx="721984" cy="240738"/>
        </a:xfrm>
        <a:custGeom>
          <a:avLst/>
          <a:gdLst/>
          <a:ahLst/>
          <a:cxnLst/>
          <a:rect l="0" t="0" r="0" b="0"/>
          <a:pathLst>
            <a:path>
              <a:moveTo>
                <a:pt x="721984" y="0"/>
              </a:moveTo>
              <a:lnTo>
                <a:pt x="721984" y="240738"/>
              </a:lnTo>
              <a:lnTo>
                <a:pt x="0" y="24073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B701C-21BF-4AE6-934D-13BDD819FC57}">
      <dsp:nvSpPr>
        <dsp:cNvPr id="0" name=""/>
        <dsp:cNvSpPr/>
      </dsp:nvSpPr>
      <dsp:spPr>
        <a:xfrm>
          <a:off x="2150667" y="388235"/>
          <a:ext cx="1131210" cy="232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788"/>
              </a:lnTo>
              <a:lnTo>
                <a:pt x="1131210" y="23278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FB0D6-8099-467D-866B-B384EE9302AB}">
      <dsp:nvSpPr>
        <dsp:cNvPr id="0" name=""/>
        <dsp:cNvSpPr/>
      </dsp:nvSpPr>
      <dsp:spPr>
        <a:xfrm>
          <a:off x="1177713" y="939167"/>
          <a:ext cx="322023" cy="232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788"/>
              </a:lnTo>
              <a:lnTo>
                <a:pt x="322023" y="23278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D74AC-E726-47B4-A91D-9171F64F8A4E}">
      <dsp:nvSpPr>
        <dsp:cNvPr id="0" name=""/>
        <dsp:cNvSpPr/>
      </dsp:nvSpPr>
      <dsp:spPr>
        <a:xfrm>
          <a:off x="855689" y="939167"/>
          <a:ext cx="322023" cy="232788"/>
        </a:xfrm>
        <a:custGeom>
          <a:avLst/>
          <a:gdLst/>
          <a:ahLst/>
          <a:cxnLst/>
          <a:rect l="0" t="0" r="0" b="0"/>
          <a:pathLst>
            <a:path>
              <a:moveTo>
                <a:pt x="322023" y="0"/>
              </a:moveTo>
              <a:lnTo>
                <a:pt x="322023" y="232788"/>
              </a:lnTo>
              <a:lnTo>
                <a:pt x="0" y="23278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A09B14-8174-48C9-A695-B2AC7D7A3819}">
      <dsp:nvSpPr>
        <dsp:cNvPr id="0" name=""/>
        <dsp:cNvSpPr/>
      </dsp:nvSpPr>
      <dsp:spPr>
        <a:xfrm>
          <a:off x="1325145" y="388235"/>
          <a:ext cx="825521" cy="232788"/>
        </a:xfrm>
        <a:custGeom>
          <a:avLst/>
          <a:gdLst/>
          <a:ahLst/>
          <a:cxnLst/>
          <a:rect l="0" t="0" r="0" b="0"/>
          <a:pathLst>
            <a:path>
              <a:moveTo>
                <a:pt x="825521" y="0"/>
              </a:moveTo>
              <a:lnTo>
                <a:pt x="825521" y="232788"/>
              </a:lnTo>
              <a:lnTo>
                <a:pt x="0" y="23278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DADEF-082B-4365-A921-5E6ED68A1425}">
      <dsp:nvSpPr>
        <dsp:cNvPr id="0" name=""/>
        <dsp:cNvSpPr/>
      </dsp:nvSpPr>
      <dsp:spPr>
        <a:xfrm>
          <a:off x="1956676" y="255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CC690-2418-477D-9048-0635916C7CC9}">
      <dsp:nvSpPr>
        <dsp:cNvPr id="0" name=""/>
        <dsp:cNvSpPr/>
      </dsp:nvSpPr>
      <dsp:spPr>
        <a:xfrm>
          <a:off x="1956676" y="255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96A26-18C7-4DD6-B410-7A9D6434A9B8}">
      <dsp:nvSpPr>
        <dsp:cNvPr id="0" name=""/>
        <dsp:cNvSpPr/>
      </dsp:nvSpPr>
      <dsp:spPr>
        <a:xfrm>
          <a:off x="1762686" y="70091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22</a:t>
          </a:r>
          <a:endParaRPr lang="en-ID" sz="1700" kern="1200" dirty="0"/>
        </a:p>
      </dsp:txBody>
      <dsp:txXfrm>
        <a:off x="1762686" y="70091"/>
        <a:ext cx="775960" cy="248307"/>
      </dsp:txXfrm>
    </dsp:sp>
    <dsp:sp modelId="{4090FB11-9817-4052-B45F-60952884D97A}">
      <dsp:nvSpPr>
        <dsp:cNvPr id="0" name=""/>
        <dsp:cNvSpPr/>
      </dsp:nvSpPr>
      <dsp:spPr>
        <a:xfrm>
          <a:off x="983723" y="551187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75FD0E-030F-4196-A765-F4EE50984521}">
      <dsp:nvSpPr>
        <dsp:cNvPr id="0" name=""/>
        <dsp:cNvSpPr/>
      </dsp:nvSpPr>
      <dsp:spPr>
        <a:xfrm>
          <a:off x="983723" y="551187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F6C6C-0A62-4773-A729-FF91C064F5A5}">
      <dsp:nvSpPr>
        <dsp:cNvPr id="0" name=""/>
        <dsp:cNvSpPr/>
      </dsp:nvSpPr>
      <dsp:spPr>
        <a:xfrm>
          <a:off x="789733" y="621023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13</a:t>
          </a:r>
          <a:endParaRPr lang="en-ID" sz="1700" kern="1200" dirty="0"/>
        </a:p>
      </dsp:txBody>
      <dsp:txXfrm>
        <a:off x="789733" y="621023"/>
        <a:ext cx="775960" cy="248307"/>
      </dsp:txXfrm>
    </dsp:sp>
    <dsp:sp modelId="{4F9587DB-171A-4C45-9D17-1DC529517E56}">
      <dsp:nvSpPr>
        <dsp:cNvPr id="0" name=""/>
        <dsp:cNvSpPr/>
      </dsp:nvSpPr>
      <dsp:spPr>
        <a:xfrm>
          <a:off x="514267" y="1102119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28F18-7FCA-404E-9AFF-61DB245F9A70}">
      <dsp:nvSpPr>
        <dsp:cNvPr id="0" name=""/>
        <dsp:cNvSpPr/>
      </dsp:nvSpPr>
      <dsp:spPr>
        <a:xfrm>
          <a:off x="514267" y="1102119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9245B-E862-472E-9255-660858C96267}">
      <dsp:nvSpPr>
        <dsp:cNvPr id="0" name=""/>
        <dsp:cNvSpPr/>
      </dsp:nvSpPr>
      <dsp:spPr>
        <a:xfrm>
          <a:off x="320277" y="1171955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</a:t>
          </a:r>
          <a:endParaRPr lang="en-ID" sz="1700" kern="1200" dirty="0"/>
        </a:p>
      </dsp:txBody>
      <dsp:txXfrm>
        <a:off x="320277" y="1171955"/>
        <a:ext cx="775960" cy="248307"/>
      </dsp:txXfrm>
    </dsp:sp>
    <dsp:sp modelId="{C2DA1B37-38BF-436F-9613-E5047D8D6BA3}">
      <dsp:nvSpPr>
        <dsp:cNvPr id="0" name=""/>
        <dsp:cNvSpPr/>
      </dsp:nvSpPr>
      <dsp:spPr>
        <a:xfrm>
          <a:off x="1453179" y="1102119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E5B6C-2281-45F4-B3AA-38F0BB9ECBF5}">
      <dsp:nvSpPr>
        <dsp:cNvPr id="0" name=""/>
        <dsp:cNvSpPr/>
      </dsp:nvSpPr>
      <dsp:spPr>
        <a:xfrm>
          <a:off x="1453179" y="1102119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9258C-9BF6-410D-B403-1BF44C4C84A1}">
      <dsp:nvSpPr>
        <dsp:cNvPr id="0" name=""/>
        <dsp:cNvSpPr/>
      </dsp:nvSpPr>
      <dsp:spPr>
        <a:xfrm>
          <a:off x="1259189" y="1171955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</a:t>
          </a:r>
          <a:endParaRPr lang="en-ID" sz="1700" kern="1200" dirty="0"/>
        </a:p>
      </dsp:txBody>
      <dsp:txXfrm>
        <a:off x="1259189" y="1171955"/>
        <a:ext cx="775960" cy="248307"/>
      </dsp:txXfrm>
    </dsp:sp>
    <dsp:sp modelId="{C6479A63-081E-4C0D-9729-31BFAEEAFC82}">
      <dsp:nvSpPr>
        <dsp:cNvPr id="0" name=""/>
        <dsp:cNvSpPr/>
      </dsp:nvSpPr>
      <dsp:spPr>
        <a:xfrm>
          <a:off x="3235320" y="551187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5C50F-B9AE-4AFD-8925-833AA8B1CF8F}">
      <dsp:nvSpPr>
        <dsp:cNvPr id="0" name=""/>
        <dsp:cNvSpPr/>
      </dsp:nvSpPr>
      <dsp:spPr>
        <a:xfrm>
          <a:off x="3235320" y="551187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795B7-2D12-46C1-B836-0E71B3165E38}">
      <dsp:nvSpPr>
        <dsp:cNvPr id="0" name=""/>
        <dsp:cNvSpPr/>
      </dsp:nvSpPr>
      <dsp:spPr>
        <a:xfrm>
          <a:off x="3041330" y="621023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99</a:t>
          </a:r>
          <a:endParaRPr lang="en-ID" sz="1700" kern="1200" dirty="0"/>
        </a:p>
      </dsp:txBody>
      <dsp:txXfrm>
        <a:off x="3041330" y="621023"/>
        <a:ext cx="775960" cy="248307"/>
      </dsp:txXfrm>
    </dsp:sp>
    <dsp:sp modelId="{19496366-2745-4AE5-BB7E-2A6D6186ACC3}">
      <dsp:nvSpPr>
        <dsp:cNvPr id="0" name=""/>
        <dsp:cNvSpPr/>
      </dsp:nvSpPr>
      <dsp:spPr>
        <a:xfrm>
          <a:off x="2365903" y="1110070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A3602-6024-43D6-966E-616F20C6559F}">
      <dsp:nvSpPr>
        <dsp:cNvPr id="0" name=""/>
        <dsp:cNvSpPr/>
      </dsp:nvSpPr>
      <dsp:spPr>
        <a:xfrm>
          <a:off x="2365903" y="1110070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8EC68-EE7A-4800-9492-C9CE2B32FEEC}">
      <dsp:nvSpPr>
        <dsp:cNvPr id="0" name=""/>
        <dsp:cNvSpPr/>
      </dsp:nvSpPr>
      <dsp:spPr>
        <a:xfrm>
          <a:off x="2171912" y="1179906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35</a:t>
          </a:r>
          <a:endParaRPr lang="en-ID" sz="1700" kern="1200" dirty="0"/>
        </a:p>
      </dsp:txBody>
      <dsp:txXfrm>
        <a:off x="2171912" y="1179906"/>
        <a:ext cx="775960" cy="248307"/>
      </dsp:txXfrm>
    </dsp:sp>
    <dsp:sp modelId="{8DB83192-6471-4D71-A72D-8FF9488DB4A0}">
      <dsp:nvSpPr>
        <dsp:cNvPr id="0" name=""/>
        <dsp:cNvSpPr/>
      </dsp:nvSpPr>
      <dsp:spPr>
        <a:xfrm>
          <a:off x="2834691" y="1684854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61468-8C63-43D1-8342-4BB2BBA7691A}">
      <dsp:nvSpPr>
        <dsp:cNvPr id="0" name=""/>
        <dsp:cNvSpPr/>
      </dsp:nvSpPr>
      <dsp:spPr>
        <a:xfrm>
          <a:off x="2834691" y="1684854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230A8-ADB7-4FFF-AE89-222E90CBEFE3}">
      <dsp:nvSpPr>
        <dsp:cNvPr id="0" name=""/>
        <dsp:cNvSpPr/>
      </dsp:nvSpPr>
      <dsp:spPr>
        <a:xfrm>
          <a:off x="2640701" y="1754691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46</a:t>
          </a:r>
          <a:endParaRPr lang="en-ID" sz="1700" kern="1200" dirty="0"/>
        </a:p>
      </dsp:txBody>
      <dsp:txXfrm>
        <a:off x="2640701" y="1754691"/>
        <a:ext cx="775960" cy="248307"/>
      </dsp:txXfrm>
    </dsp:sp>
    <dsp:sp modelId="{F3BEAAE6-2877-46D1-A881-D45A5EB725CD}">
      <dsp:nvSpPr>
        <dsp:cNvPr id="0" name=""/>
        <dsp:cNvSpPr/>
      </dsp:nvSpPr>
      <dsp:spPr>
        <a:xfrm>
          <a:off x="2519054" y="2227835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6B8EF-91B7-426F-89C9-6762767C69FE}">
      <dsp:nvSpPr>
        <dsp:cNvPr id="0" name=""/>
        <dsp:cNvSpPr/>
      </dsp:nvSpPr>
      <dsp:spPr>
        <a:xfrm>
          <a:off x="2519054" y="2227835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CC7EB-6D21-4E88-AEA0-BC6064F85C27}">
      <dsp:nvSpPr>
        <dsp:cNvPr id="0" name=""/>
        <dsp:cNvSpPr/>
      </dsp:nvSpPr>
      <dsp:spPr>
        <a:xfrm>
          <a:off x="2325064" y="2297672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45</a:t>
          </a:r>
          <a:endParaRPr lang="en-ID" sz="1700" kern="1200" dirty="0"/>
        </a:p>
      </dsp:txBody>
      <dsp:txXfrm>
        <a:off x="2325064" y="2297672"/>
        <a:ext cx="775960" cy="248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2C24F-CEB3-4056-897A-78CC445FFC8E}">
      <dsp:nvSpPr>
        <dsp:cNvPr id="0" name=""/>
        <dsp:cNvSpPr/>
      </dsp:nvSpPr>
      <dsp:spPr>
        <a:xfrm>
          <a:off x="3247" y="41171"/>
          <a:ext cx="1006716" cy="40268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22</a:t>
          </a:r>
          <a:endParaRPr lang="en-ID" sz="2100" kern="1200" dirty="0"/>
        </a:p>
      </dsp:txBody>
      <dsp:txXfrm>
        <a:off x="3247" y="41171"/>
        <a:ext cx="906045" cy="402686"/>
      </dsp:txXfrm>
    </dsp:sp>
    <dsp:sp modelId="{51EB0A44-2D21-4657-BDFA-D85F7387F9D6}">
      <dsp:nvSpPr>
        <dsp:cNvPr id="0" name=""/>
        <dsp:cNvSpPr/>
      </dsp:nvSpPr>
      <dsp:spPr>
        <a:xfrm>
          <a:off x="808620" y="41171"/>
          <a:ext cx="1006716" cy="40268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13</a:t>
          </a:r>
          <a:endParaRPr lang="en-ID" sz="2100" kern="1200" dirty="0"/>
        </a:p>
      </dsp:txBody>
      <dsp:txXfrm>
        <a:off x="1009963" y="41171"/>
        <a:ext cx="604030" cy="402686"/>
      </dsp:txXfrm>
    </dsp:sp>
    <dsp:sp modelId="{32FE0097-9D13-485E-AD93-D2DF8F9C86C8}">
      <dsp:nvSpPr>
        <dsp:cNvPr id="0" name=""/>
        <dsp:cNvSpPr/>
      </dsp:nvSpPr>
      <dsp:spPr>
        <a:xfrm>
          <a:off x="1613994" y="41171"/>
          <a:ext cx="1006716" cy="40268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0</a:t>
          </a:r>
          <a:endParaRPr lang="en-ID" sz="2100" kern="1200" dirty="0"/>
        </a:p>
      </dsp:txBody>
      <dsp:txXfrm>
        <a:off x="1815337" y="41171"/>
        <a:ext cx="604030" cy="402686"/>
      </dsp:txXfrm>
    </dsp:sp>
    <dsp:sp modelId="{4CDE7966-38DA-4A0C-96BF-12EA0127CFE8}">
      <dsp:nvSpPr>
        <dsp:cNvPr id="0" name=""/>
        <dsp:cNvSpPr/>
      </dsp:nvSpPr>
      <dsp:spPr>
        <a:xfrm>
          <a:off x="2419367" y="41171"/>
          <a:ext cx="1006716" cy="40268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</a:t>
          </a:r>
          <a:endParaRPr lang="en-ID" sz="2100" kern="1200" dirty="0"/>
        </a:p>
      </dsp:txBody>
      <dsp:txXfrm>
        <a:off x="2620710" y="41171"/>
        <a:ext cx="604030" cy="402686"/>
      </dsp:txXfrm>
    </dsp:sp>
    <dsp:sp modelId="{09F6D3EC-F4D1-4ACF-964A-4BFBB42465D5}">
      <dsp:nvSpPr>
        <dsp:cNvPr id="0" name=""/>
        <dsp:cNvSpPr/>
      </dsp:nvSpPr>
      <dsp:spPr>
        <a:xfrm>
          <a:off x="3224740" y="41171"/>
          <a:ext cx="1006716" cy="40268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99</a:t>
          </a:r>
          <a:endParaRPr lang="en-ID" sz="2100" kern="1200" dirty="0"/>
        </a:p>
      </dsp:txBody>
      <dsp:txXfrm>
        <a:off x="3426083" y="41171"/>
        <a:ext cx="604030" cy="402686"/>
      </dsp:txXfrm>
    </dsp:sp>
    <dsp:sp modelId="{0A4E6B60-03E9-4DF3-8D05-3C7D09C0736A}">
      <dsp:nvSpPr>
        <dsp:cNvPr id="0" name=""/>
        <dsp:cNvSpPr/>
      </dsp:nvSpPr>
      <dsp:spPr>
        <a:xfrm>
          <a:off x="4030114" y="41171"/>
          <a:ext cx="1006716" cy="40268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35</a:t>
          </a:r>
          <a:endParaRPr lang="en-ID" sz="2100" kern="1200" dirty="0"/>
        </a:p>
      </dsp:txBody>
      <dsp:txXfrm>
        <a:off x="4231457" y="41171"/>
        <a:ext cx="604030" cy="402686"/>
      </dsp:txXfrm>
    </dsp:sp>
    <dsp:sp modelId="{E4E40D05-FF13-4254-B09F-78C7E0BFE0BD}">
      <dsp:nvSpPr>
        <dsp:cNvPr id="0" name=""/>
        <dsp:cNvSpPr/>
      </dsp:nvSpPr>
      <dsp:spPr>
        <a:xfrm>
          <a:off x="4835487" y="41171"/>
          <a:ext cx="1006716" cy="40268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46</a:t>
          </a:r>
          <a:endParaRPr lang="en-ID" sz="2100" kern="1200" dirty="0"/>
        </a:p>
      </dsp:txBody>
      <dsp:txXfrm>
        <a:off x="5036830" y="41171"/>
        <a:ext cx="604030" cy="402686"/>
      </dsp:txXfrm>
    </dsp:sp>
    <dsp:sp modelId="{A3021562-BAFD-424C-ABE1-70E6EAD589BC}">
      <dsp:nvSpPr>
        <dsp:cNvPr id="0" name=""/>
        <dsp:cNvSpPr/>
      </dsp:nvSpPr>
      <dsp:spPr>
        <a:xfrm>
          <a:off x="5640860" y="41171"/>
          <a:ext cx="1006716" cy="40268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45</a:t>
          </a:r>
          <a:endParaRPr lang="en-ID" sz="2100" kern="1200" dirty="0"/>
        </a:p>
      </dsp:txBody>
      <dsp:txXfrm>
        <a:off x="5842203" y="41171"/>
        <a:ext cx="604030" cy="4026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B2BA5-4BD6-4257-9AAD-6A361ACD3D75}">
      <dsp:nvSpPr>
        <dsp:cNvPr id="0" name=""/>
        <dsp:cNvSpPr/>
      </dsp:nvSpPr>
      <dsp:spPr>
        <a:xfrm>
          <a:off x="2860477" y="2072834"/>
          <a:ext cx="168204" cy="224837"/>
        </a:xfrm>
        <a:custGeom>
          <a:avLst/>
          <a:gdLst/>
          <a:ahLst/>
          <a:cxnLst/>
          <a:rect l="0" t="0" r="0" b="0"/>
          <a:pathLst>
            <a:path>
              <a:moveTo>
                <a:pt x="168204" y="0"/>
              </a:moveTo>
              <a:lnTo>
                <a:pt x="168204" y="224837"/>
              </a:lnTo>
              <a:lnTo>
                <a:pt x="0" y="224837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87E0E-7224-4D87-80D3-8C537910DFF6}">
      <dsp:nvSpPr>
        <dsp:cNvPr id="0" name=""/>
        <dsp:cNvSpPr/>
      </dsp:nvSpPr>
      <dsp:spPr>
        <a:xfrm>
          <a:off x="2559893" y="1498050"/>
          <a:ext cx="321356" cy="256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40"/>
              </a:lnTo>
              <a:lnTo>
                <a:pt x="321356" y="25664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F8633-24A4-4298-BEEF-6445B947BF53}">
      <dsp:nvSpPr>
        <dsp:cNvPr id="0" name=""/>
        <dsp:cNvSpPr/>
      </dsp:nvSpPr>
      <dsp:spPr>
        <a:xfrm>
          <a:off x="2707325" y="939167"/>
          <a:ext cx="721984" cy="240738"/>
        </a:xfrm>
        <a:custGeom>
          <a:avLst/>
          <a:gdLst/>
          <a:ahLst/>
          <a:cxnLst/>
          <a:rect l="0" t="0" r="0" b="0"/>
          <a:pathLst>
            <a:path>
              <a:moveTo>
                <a:pt x="721984" y="0"/>
              </a:moveTo>
              <a:lnTo>
                <a:pt x="721984" y="240738"/>
              </a:lnTo>
              <a:lnTo>
                <a:pt x="0" y="24073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B701C-21BF-4AE6-934D-13BDD819FC57}">
      <dsp:nvSpPr>
        <dsp:cNvPr id="0" name=""/>
        <dsp:cNvSpPr/>
      </dsp:nvSpPr>
      <dsp:spPr>
        <a:xfrm>
          <a:off x="2150667" y="388235"/>
          <a:ext cx="1131210" cy="232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788"/>
              </a:lnTo>
              <a:lnTo>
                <a:pt x="1131210" y="23278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FB0D6-8099-467D-866B-B384EE9302AB}">
      <dsp:nvSpPr>
        <dsp:cNvPr id="0" name=""/>
        <dsp:cNvSpPr/>
      </dsp:nvSpPr>
      <dsp:spPr>
        <a:xfrm>
          <a:off x="1177713" y="939167"/>
          <a:ext cx="322023" cy="232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788"/>
              </a:lnTo>
              <a:lnTo>
                <a:pt x="322023" y="23278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D74AC-E726-47B4-A91D-9171F64F8A4E}">
      <dsp:nvSpPr>
        <dsp:cNvPr id="0" name=""/>
        <dsp:cNvSpPr/>
      </dsp:nvSpPr>
      <dsp:spPr>
        <a:xfrm>
          <a:off x="855689" y="939167"/>
          <a:ext cx="322023" cy="232788"/>
        </a:xfrm>
        <a:custGeom>
          <a:avLst/>
          <a:gdLst/>
          <a:ahLst/>
          <a:cxnLst/>
          <a:rect l="0" t="0" r="0" b="0"/>
          <a:pathLst>
            <a:path>
              <a:moveTo>
                <a:pt x="322023" y="0"/>
              </a:moveTo>
              <a:lnTo>
                <a:pt x="322023" y="232788"/>
              </a:lnTo>
              <a:lnTo>
                <a:pt x="0" y="23278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A09B14-8174-48C9-A695-B2AC7D7A3819}">
      <dsp:nvSpPr>
        <dsp:cNvPr id="0" name=""/>
        <dsp:cNvSpPr/>
      </dsp:nvSpPr>
      <dsp:spPr>
        <a:xfrm>
          <a:off x="1325145" y="388235"/>
          <a:ext cx="825521" cy="232788"/>
        </a:xfrm>
        <a:custGeom>
          <a:avLst/>
          <a:gdLst/>
          <a:ahLst/>
          <a:cxnLst/>
          <a:rect l="0" t="0" r="0" b="0"/>
          <a:pathLst>
            <a:path>
              <a:moveTo>
                <a:pt x="825521" y="0"/>
              </a:moveTo>
              <a:lnTo>
                <a:pt x="825521" y="232788"/>
              </a:lnTo>
              <a:lnTo>
                <a:pt x="0" y="23278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DADEF-082B-4365-A921-5E6ED68A1425}">
      <dsp:nvSpPr>
        <dsp:cNvPr id="0" name=""/>
        <dsp:cNvSpPr/>
      </dsp:nvSpPr>
      <dsp:spPr>
        <a:xfrm>
          <a:off x="1956676" y="255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CC690-2418-477D-9048-0635916C7CC9}">
      <dsp:nvSpPr>
        <dsp:cNvPr id="0" name=""/>
        <dsp:cNvSpPr/>
      </dsp:nvSpPr>
      <dsp:spPr>
        <a:xfrm>
          <a:off x="1956676" y="255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96A26-18C7-4DD6-B410-7A9D6434A9B8}">
      <dsp:nvSpPr>
        <dsp:cNvPr id="0" name=""/>
        <dsp:cNvSpPr/>
      </dsp:nvSpPr>
      <dsp:spPr>
        <a:xfrm>
          <a:off x="1762686" y="70091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22</a:t>
          </a:r>
          <a:endParaRPr lang="en-ID" sz="1700" kern="1200" dirty="0"/>
        </a:p>
      </dsp:txBody>
      <dsp:txXfrm>
        <a:off x="1762686" y="70091"/>
        <a:ext cx="775960" cy="248307"/>
      </dsp:txXfrm>
    </dsp:sp>
    <dsp:sp modelId="{4090FB11-9817-4052-B45F-60952884D97A}">
      <dsp:nvSpPr>
        <dsp:cNvPr id="0" name=""/>
        <dsp:cNvSpPr/>
      </dsp:nvSpPr>
      <dsp:spPr>
        <a:xfrm>
          <a:off x="983723" y="551187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75FD0E-030F-4196-A765-F4EE50984521}">
      <dsp:nvSpPr>
        <dsp:cNvPr id="0" name=""/>
        <dsp:cNvSpPr/>
      </dsp:nvSpPr>
      <dsp:spPr>
        <a:xfrm>
          <a:off x="983723" y="551187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F6C6C-0A62-4773-A729-FF91C064F5A5}">
      <dsp:nvSpPr>
        <dsp:cNvPr id="0" name=""/>
        <dsp:cNvSpPr/>
      </dsp:nvSpPr>
      <dsp:spPr>
        <a:xfrm>
          <a:off x="789733" y="621023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13</a:t>
          </a:r>
          <a:endParaRPr lang="en-ID" sz="1700" kern="1200" dirty="0"/>
        </a:p>
      </dsp:txBody>
      <dsp:txXfrm>
        <a:off x="789733" y="621023"/>
        <a:ext cx="775960" cy="248307"/>
      </dsp:txXfrm>
    </dsp:sp>
    <dsp:sp modelId="{4F9587DB-171A-4C45-9D17-1DC529517E56}">
      <dsp:nvSpPr>
        <dsp:cNvPr id="0" name=""/>
        <dsp:cNvSpPr/>
      </dsp:nvSpPr>
      <dsp:spPr>
        <a:xfrm>
          <a:off x="514267" y="1102119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28F18-7FCA-404E-9AFF-61DB245F9A70}">
      <dsp:nvSpPr>
        <dsp:cNvPr id="0" name=""/>
        <dsp:cNvSpPr/>
      </dsp:nvSpPr>
      <dsp:spPr>
        <a:xfrm>
          <a:off x="514267" y="1102119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9245B-E862-472E-9255-660858C96267}">
      <dsp:nvSpPr>
        <dsp:cNvPr id="0" name=""/>
        <dsp:cNvSpPr/>
      </dsp:nvSpPr>
      <dsp:spPr>
        <a:xfrm>
          <a:off x="320277" y="1171955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</a:t>
          </a:r>
          <a:endParaRPr lang="en-ID" sz="1700" kern="1200" dirty="0"/>
        </a:p>
      </dsp:txBody>
      <dsp:txXfrm>
        <a:off x="320277" y="1171955"/>
        <a:ext cx="775960" cy="248307"/>
      </dsp:txXfrm>
    </dsp:sp>
    <dsp:sp modelId="{C2DA1B37-38BF-436F-9613-E5047D8D6BA3}">
      <dsp:nvSpPr>
        <dsp:cNvPr id="0" name=""/>
        <dsp:cNvSpPr/>
      </dsp:nvSpPr>
      <dsp:spPr>
        <a:xfrm>
          <a:off x="1453179" y="1102119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E5B6C-2281-45F4-B3AA-38F0BB9ECBF5}">
      <dsp:nvSpPr>
        <dsp:cNvPr id="0" name=""/>
        <dsp:cNvSpPr/>
      </dsp:nvSpPr>
      <dsp:spPr>
        <a:xfrm>
          <a:off x="1453179" y="1102119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9258C-9BF6-410D-B403-1BF44C4C84A1}">
      <dsp:nvSpPr>
        <dsp:cNvPr id="0" name=""/>
        <dsp:cNvSpPr/>
      </dsp:nvSpPr>
      <dsp:spPr>
        <a:xfrm>
          <a:off x="1259189" y="1171955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</a:t>
          </a:r>
          <a:endParaRPr lang="en-ID" sz="1700" kern="1200" dirty="0"/>
        </a:p>
      </dsp:txBody>
      <dsp:txXfrm>
        <a:off x="1259189" y="1171955"/>
        <a:ext cx="775960" cy="248307"/>
      </dsp:txXfrm>
    </dsp:sp>
    <dsp:sp modelId="{C6479A63-081E-4C0D-9729-31BFAEEAFC82}">
      <dsp:nvSpPr>
        <dsp:cNvPr id="0" name=""/>
        <dsp:cNvSpPr/>
      </dsp:nvSpPr>
      <dsp:spPr>
        <a:xfrm>
          <a:off x="3235320" y="551187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5C50F-B9AE-4AFD-8925-833AA8B1CF8F}">
      <dsp:nvSpPr>
        <dsp:cNvPr id="0" name=""/>
        <dsp:cNvSpPr/>
      </dsp:nvSpPr>
      <dsp:spPr>
        <a:xfrm>
          <a:off x="3235320" y="551187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795B7-2D12-46C1-B836-0E71B3165E38}">
      <dsp:nvSpPr>
        <dsp:cNvPr id="0" name=""/>
        <dsp:cNvSpPr/>
      </dsp:nvSpPr>
      <dsp:spPr>
        <a:xfrm>
          <a:off x="3041330" y="621023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99</a:t>
          </a:r>
          <a:endParaRPr lang="en-ID" sz="1700" kern="1200" dirty="0"/>
        </a:p>
      </dsp:txBody>
      <dsp:txXfrm>
        <a:off x="3041330" y="621023"/>
        <a:ext cx="775960" cy="248307"/>
      </dsp:txXfrm>
    </dsp:sp>
    <dsp:sp modelId="{19496366-2745-4AE5-BB7E-2A6D6186ACC3}">
      <dsp:nvSpPr>
        <dsp:cNvPr id="0" name=""/>
        <dsp:cNvSpPr/>
      </dsp:nvSpPr>
      <dsp:spPr>
        <a:xfrm>
          <a:off x="2365903" y="1110070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A3602-6024-43D6-966E-616F20C6559F}">
      <dsp:nvSpPr>
        <dsp:cNvPr id="0" name=""/>
        <dsp:cNvSpPr/>
      </dsp:nvSpPr>
      <dsp:spPr>
        <a:xfrm>
          <a:off x="2365903" y="1110070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8EC68-EE7A-4800-9492-C9CE2B32FEEC}">
      <dsp:nvSpPr>
        <dsp:cNvPr id="0" name=""/>
        <dsp:cNvSpPr/>
      </dsp:nvSpPr>
      <dsp:spPr>
        <a:xfrm>
          <a:off x="2171912" y="1179906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35</a:t>
          </a:r>
          <a:endParaRPr lang="en-ID" sz="1700" kern="1200" dirty="0"/>
        </a:p>
      </dsp:txBody>
      <dsp:txXfrm>
        <a:off x="2171912" y="1179906"/>
        <a:ext cx="775960" cy="248307"/>
      </dsp:txXfrm>
    </dsp:sp>
    <dsp:sp modelId="{8DB83192-6471-4D71-A72D-8FF9488DB4A0}">
      <dsp:nvSpPr>
        <dsp:cNvPr id="0" name=""/>
        <dsp:cNvSpPr/>
      </dsp:nvSpPr>
      <dsp:spPr>
        <a:xfrm>
          <a:off x="2834691" y="1684854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61468-8C63-43D1-8342-4BB2BBA7691A}">
      <dsp:nvSpPr>
        <dsp:cNvPr id="0" name=""/>
        <dsp:cNvSpPr/>
      </dsp:nvSpPr>
      <dsp:spPr>
        <a:xfrm>
          <a:off x="2834691" y="1684854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230A8-ADB7-4FFF-AE89-222E90CBEFE3}">
      <dsp:nvSpPr>
        <dsp:cNvPr id="0" name=""/>
        <dsp:cNvSpPr/>
      </dsp:nvSpPr>
      <dsp:spPr>
        <a:xfrm>
          <a:off x="2640701" y="1754691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46</a:t>
          </a:r>
          <a:endParaRPr lang="en-ID" sz="1700" kern="1200" dirty="0"/>
        </a:p>
      </dsp:txBody>
      <dsp:txXfrm>
        <a:off x="2640701" y="1754691"/>
        <a:ext cx="775960" cy="248307"/>
      </dsp:txXfrm>
    </dsp:sp>
    <dsp:sp modelId="{F3BEAAE6-2877-46D1-A881-D45A5EB725CD}">
      <dsp:nvSpPr>
        <dsp:cNvPr id="0" name=""/>
        <dsp:cNvSpPr/>
      </dsp:nvSpPr>
      <dsp:spPr>
        <a:xfrm>
          <a:off x="2519054" y="2227835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6B8EF-91B7-426F-89C9-6762767C69FE}">
      <dsp:nvSpPr>
        <dsp:cNvPr id="0" name=""/>
        <dsp:cNvSpPr/>
      </dsp:nvSpPr>
      <dsp:spPr>
        <a:xfrm>
          <a:off x="2519054" y="2227835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CC7EB-6D21-4E88-AEA0-BC6064F85C27}">
      <dsp:nvSpPr>
        <dsp:cNvPr id="0" name=""/>
        <dsp:cNvSpPr/>
      </dsp:nvSpPr>
      <dsp:spPr>
        <a:xfrm>
          <a:off x="2325064" y="2297672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45</a:t>
          </a:r>
          <a:endParaRPr lang="en-ID" sz="1700" kern="1200" dirty="0"/>
        </a:p>
      </dsp:txBody>
      <dsp:txXfrm>
        <a:off x="2325064" y="2297672"/>
        <a:ext cx="775960" cy="2483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2C24F-CEB3-4056-897A-78CC445FFC8E}">
      <dsp:nvSpPr>
        <dsp:cNvPr id="0" name=""/>
        <dsp:cNvSpPr/>
      </dsp:nvSpPr>
      <dsp:spPr>
        <a:xfrm>
          <a:off x="3247" y="41171"/>
          <a:ext cx="1006716" cy="40268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0</a:t>
          </a:r>
          <a:endParaRPr lang="en-ID" sz="2100" kern="1200" dirty="0"/>
        </a:p>
      </dsp:txBody>
      <dsp:txXfrm>
        <a:off x="3247" y="41171"/>
        <a:ext cx="906045" cy="402686"/>
      </dsp:txXfrm>
    </dsp:sp>
    <dsp:sp modelId="{51EB0A44-2D21-4657-BDFA-D85F7387F9D6}">
      <dsp:nvSpPr>
        <dsp:cNvPr id="0" name=""/>
        <dsp:cNvSpPr/>
      </dsp:nvSpPr>
      <dsp:spPr>
        <a:xfrm>
          <a:off x="808620" y="41171"/>
          <a:ext cx="1006716" cy="40268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13</a:t>
          </a:r>
          <a:endParaRPr lang="en-ID" sz="2100" kern="1200" dirty="0"/>
        </a:p>
      </dsp:txBody>
      <dsp:txXfrm>
        <a:off x="1009963" y="41171"/>
        <a:ext cx="604030" cy="402686"/>
      </dsp:txXfrm>
    </dsp:sp>
    <dsp:sp modelId="{32FE0097-9D13-485E-AD93-D2DF8F9C86C8}">
      <dsp:nvSpPr>
        <dsp:cNvPr id="0" name=""/>
        <dsp:cNvSpPr/>
      </dsp:nvSpPr>
      <dsp:spPr>
        <a:xfrm>
          <a:off x="1613994" y="41171"/>
          <a:ext cx="1006716" cy="40268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</a:t>
          </a:r>
          <a:endParaRPr lang="en-ID" sz="2100" kern="1200" dirty="0"/>
        </a:p>
      </dsp:txBody>
      <dsp:txXfrm>
        <a:off x="1815337" y="41171"/>
        <a:ext cx="604030" cy="402686"/>
      </dsp:txXfrm>
    </dsp:sp>
    <dsp:sp modelId="{4CDE7966-38DA-4A0C-96BF-12EA0127CFE8}">
      <dsp:nvSpPr>
        <dsp:cNvPr id="0" name=""/>
        <dsp:cNvSpPr/>
      </dsp:nvSpPr>
      <dsp:spPr>
        <a:xfrm>
          <a:off x="2419367" y="41171"/>
          <a:ext cx="1006716" cy="40268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22</a:t>
          </a:r>
          <a:endParaRPr lang="en-ID" sz="2100" kern="1200" dirty="0"/>
        </a:p>
      </dsp:txBody>
      <dsp:txXfrm>
        <a:off x="2620710" y="41171"/>
        <a:ext cx="604030" cy="402686"/>
      </dsp:txXfrm>
    </dsp:sp>
    <dsp:sp modelId="{09F6D3EC-F4D1-4ACF-964A-4BFBB42465D5}">
      <dsp:nvSpPr>
        <dsp:cNvPr id="0" name=""/>
        <dsp:cNvSpPr/>
      </dsp:nvSpPr>
      <dsp:spPr>
        <a:xfrm>
          <a:off x="3224740" y="41171"/>
          <a:ext cx="1006716" cy="40268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35</a:t>
          </a:r>
          <a:endParaRPr lang="en-ID" sz="2100" kern="1200" dirty="0"/>
        </a:p>
      </dsp:txBody>
      <dsp:txXfrm>
        <a:off x="3426083" y="41171"/>
        <a:ext cx="604030" cy="402686"/>
      </dsp:txXfrm>
    </dsp:sp>
    <dsp:sp modelId="{0A4E6B60-03E9-4DF3-8D05-3C7D09C0736A}">
      <dsp:nvSpPr>
        <dsp:cNvPr id="0" name=""/>
        <dsp:cNvSpPr/>
      </dsp:nvSpPr>
      <dsp:spPr>
        <a:xfrm>
          <a:off x="4030114" y="41171"/>
          <a:ext cx="1006716" cy="40268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45</a:t>
          </a:r>
          <a:endParaRPr lang="en-ID" sz="2100" kern="1200" dirty="0"/>
        </a:p>
      </dsp:txBody>
      <dsp:txXfrm>
        <a:off x="4231457" y="41171"/>
        <a:ext cx="604030" cy="402686"/>
      </dsp:txXfrm>
    </dsp:sp>
    <dsp:sp modelId="{E4E40D05-FF13-4254-B09F-78C7E0BFE0BD}">
      <dsp:nvSpPr>
        <dsp:cNvPr id="0" name=""/>
        <dsp:cNvSpPr/>
      </dsp:nvSpPr>
      <dsp:spPr>
        <a:xfrm>
          <a:off x="4835487" y="41171"/>
          <a:ext cx="1006716" cy="40268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46</a:t>
          </a:r>
          <a:endParaRPr lang="en-ID" sz="2100" kern="1200" dirty="0"/>
        </a:p>
      </dsp:txBody>
      <dsp:txXfrm>
        <a:off x="5036830" y="41171"/>
        <a:ext cx="604030" cy="402686"/>
      </dsp:txXfrm>
    </dsp:sp>
    <dsp:sp modelId="{A3021562-BAFD-424C-ABE1-70E6EAD589BC}">
      <dsp:nvSpPr>
        <dsp:cNvPr id="0" name=""/>
        <dsp:cNvSpPr/>
      </dsp:nvSpPr>
      <dsp:spPr>
        <a:xfrm>
          <a:off x="5640860" y="41171"/>
          <a:ext cx="1006716" cy="40268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99</a:t>
          </a:r>
          <a:endParaRPr lang="en-ID" sz="2100" kern="1200" dirty="0"/>
        </a:p>
      </dsp:txBody>
      <dsp:txXfrm>
        <a:off x="5842203" y="41171"/>
        <a:ext cx="604030" cy="4026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B2BA5-4BD6-4257-9AAD-6A361ACD3D75}">
      <dsp:nvSpPr>
        <dsp:cNvPr id="0" name=""/>
        <dsp:cNvSpPr/>
      </dsp:nvSpPr>
      <dsp:spPr>
        <a:xfrm>
          <a:off x="2860477" y="2072834"/>
          <a:ext cx="168204" cy="224837"/>
        </a:xfrm>
        <a:custGeom>
          <a:avLst/>
          <a:gdLst/>
          <a:ahLst/>
          <a:cxnLst/>
          <a:rect l="0" t="0" r="0" b="0"/>
          <a:pathLst>
            <a:path>
              <a:moveTo>
                <a:pt x="168204" y="0"/>
              </a:moveTo>
              <a:lnTo>
                <a:pt x="168204" y="224837"/>
              </a:lnTo>
              <a:lnTo>
                <a:pt x="0" y="224837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87E0E-7224-4D87-80D3-8C537910DFF6}">
      <dsp:nvSpPr>
        <dsp:cNvPr id="0" name=""/>
        <dsp:cNvSpPr/>
      </dsp:nvSpPr>
      <dsp:spPr>
        <a:xfrm>
          <a:off x="2559893" y="1498050"/>
          <a:ext cx="321356" cy="256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40"/>
              </a:lnTo>
              <a:lnTo>
                <a:pt x="321356" y="25664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F8633-24A4-4298-BEEF-6445B947BF53}">
      <dsp:nvSpPr>
        <dsp:cNvPr id="0" name=""/>
        <dsp:cNvSpPr/>
      </dsp:nvSpPr>
      <dsp:spPr>
        <a:xfrm>
          <a:off x="2707325" y="939167"/>
          <a:ext cx="721984" cy="240738"/>
        </a:xfrm>
        <a:custGeom>
          <a:avLst/>
          <a:gdLst/>
          <a:ahLst/>
          <a:cxnLst/>
          <a:rect l="0" t="0" r="0" b="0"/>
          <a:pathLst>
            <a:path>
              <a:moveTo>
                <a:pt x="721984" y="0"/>
              </a:moveTo>
              <a:lnTo>
                <a:pt x="721984" y="240738"/>
              </a:lnTo>
              <a:lnTo>
                <a:pt x="0" y="24073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B701C-21BF-4AE6-934D-13BDD819FC57}">
      <dsp:nvSpPr>
        <dsp:cNvPr id="0" name=""/>
        <dsp:cNvSpPr/>
      </dsp:nvSpPr>
      <dsp:spPr>
        <a:xfrm>
          <a:off x="2150667" y="388235"/>
          <a:ext cx="1131210" cy="232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788"/>
              </a:lnTo>
              <a:lnTo>
                <a:pt x="1131210" y="23278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FB0D6-8099-467D-866B-B384EE9302AB}">
      <dsp:nvSpPr>
        <dsp:cNvPr id="0" name=""/>
        <dsp:cNvSpPr/>
      </dsp:nvSpPr>
      <dsp:spPr>
        <a:xfrm>
          <a:off x="1177713" y="939167"/>
          <a:ext cx="322023" cy="232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788"/>
              </a:lnTo>
              <a:lnTo>
                <a:pt x="322023" y="23278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D74AC-E726-47B4-A91D-9171F64F8A4E}">
      <dsp:nvSpPr>
        <dsp:cNvPr id="0" name=""/>
        <dsp:cNvSpPr/>
      </dsp:nvSpPr>
      <dsp:spPr>
        <a:xfrm>
          <a:off x="855689" y="939167"/>
          <a:ext cx="322023" cy="232788"/>
        </a:xfrm>
        <a:custGeom>
          <a:avLst/>
          <a:gdLst/>
          <a:ahLst/>
          <a:cxnLst/>
          <a:rect l="0" t="0" r="0" b="0"/>
          <a:pathLst>
            <a:path>
              <a:moveTo>
                <a:pt x="322023" y="0"/>
              </a:moveTo>
              <a:lnTo>
                <a:pt x="322023" y="232788"/>
              </a:lnTo>
              <a:lnTo>
                <a:pt x="0" y="23278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A09B14-8174-48C9-A695-B2AC7D7A3819}">
      <dsp:nvSpPr>
        <dsp:cNvPr id="0" name=""/>
        <dsp:cNvSpPr/>
      </dsp:nvSpPr>
      <dsp:spPr>
        <a:xfrm>
          <a:off x="1325145" y="388235"/>
          <a:ext cx="825521" cy="232788"/>
        </a:xfrm>
        <a:custGeom>
          <a:avLst/>
          <a:gdLst/>
          <a:ahLst/>
          <a:cxnLst/>
          <a:rect l="0" t="0" r="0" b="0"/>
          <a:pathLst>
            <a:path>
              <a:moveTo>
                <a:pt x="825521" y="0"/>
              </a:moveTo>
              <a:lnTo>
                <a:pt x="825521" y="232788"/>
              </a:lnTo>
              <a:lnTo>
                <a:pt x="0" y="23278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DADEF-082B-4365-A921-5E6ED68A1425}">
      <dsp:nvSpPr>
        <dsp:cNvPr id="0" name=""/>
        <dsp:cNvSpPr/>
      </dsp:nvSpPr>
      <dsp:spPr>
        <a:xfrm>
          <a:off x="1956676" y="255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CC690-2418-477D-9048-0635916C7CC9}">
      <dsp:nvSpPr>
        <dsp:cNvPr id="0" name=""/>
        <dsp:cNvSpPr/>
      </dsp:nvSpPr>
      <dsp:spPr>
        <a:xfrm>
          <a:off x="1956676" y="255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96A26-18C7-4DD6-B410-7A9D6434A9B8}">
      <dsp:nvSpPr>
        <dsp:cNvPr id="0" name=""/>
        <dsp:cNvSpPr/>
      </dsp:nvSpPr>
      <dsp:spPr>
        <a:xfrm>
          <a:off x="1762686" y="70091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22</a:t>
          </a:r>
          <a:endParaRPr lang="en-ID" sz="1700" kern="1200" dirty="0"/>
        </a:p>
      </dsp:txBody>
      <dsp:txXfrm>
        <a:off x="1762686" y="70091"/>
        <a:ext cx="775960" cy="248307"/>
      </dsp:txXfrm>
    </dsp:sp>
    <dsp:sp modelId="{4090FB11-9817-4052-B45F-60952884D97A}">
      <dsp:nvSpPr>
        <dsp:cNvPr id="0" name=""/>
        <dsp:cNvSpPr/>
      </dsp:nvSpPr>
      <dsp:spPr>
        <a:xfrm>
          <a:off x="983723" y="551187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75FD0E-030F-4196-A765-F4EE50984521}">
      <dsp:nvSpPr>
        <dsp:cNvPr id="0" name=""/>
        <dsp:cNvSpPr/>
      </dsp:nvSpPr>
      <dsp:spPr>
        <a:xfrm>
          <a:off x="983723" y="551187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F6C6C-0A62-4773-A729-FF91C064F5A5}">
      <dsp:nvSpPr>
        <dsp:cNvPr id="0" name=""/>
        <dsp:cNvSpPr/>
      </dsp:nvSpPr>
      <dsp:spPr>
        <a:xfrm>
          <a:off x="789733" y="621023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13</a:t>
          </a:r>
          <a:endParaRPr lang="en-ID" sz="1700" kern="1200" dirty="0"/>
        </a:p>
      </dsp:txBody>
      <dsp:txXfrm>
        <a:off x="789733" y="621023"/>
        <a:ext cx="775960" cy="248307"/>
      </dsp:txXfrm>
    </dsp:sp>
    <dsp:sp modelId="{4F9587DB-171A-4C45-9D17-1DC529517E56}">
      <dsp:nvSpPr>
        <dsp:cNvPr id="0" name=""/>
        <dsp:cNvSpPr/>
      </dsp:nvSpPr>
      <dsp:spPr>
        <a:xfrm>
          <a:off x="514267" y="1102119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28F18-7FCA-404E-9AFF-61DB245F9A70}">
      <dsp:nvSpPr>
        <dsp:cNvPr id="0" name=""/>
        <dsp:cNvSpPr/>
      </dsp:nvSpPr>
      <dsp:spPr>
        <a:xfrm>
          <a:off x="514267" y="1102119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9245B-E862-472E-9255-660858C96267}">
      <dsp:nvSpPr>
        <dsp:cNvPr id="0" name=""/>
        <dsp:cNvSpPr/>
      </dsp:nvSpPr>
      <dsp:spPr>
        <a:xfrm>
          <a:off x="320277" y="1171955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</a:t>
          </a:r>
          <a:endParaRPr lang="en-ID" sz="1700" kern="1200" dirty="0"/>
        </a:p>
      </dsp:txBody>
      <dsp:txXfrm>
        <a:off x="320277" y="1171955"/>
        <a:ext cx="775960" cy="248307"/>
      </dsp:txXfrm>
    </dsp:sp>
    <dsp:sp modelId="{C2DA1B37-38BF-436F-9613-E5047D8D6BA3}">
      <dsp:nvSpPr>
        <dsp:cNvPr id="0" name=""/>
        <dsp:cNvSpPr/>
      </dsp:nvSpPr>
      <dsp:spPr>
        <a:xfrm>
          <a:off x="1453179" y="1102119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E5B6C-2281-45F4-B3AA-38F0BB9ECBF5}">
      <dsp:nvSpPr>
        <dsp:cNvPr id="0" name=""/>
        <dsp:cNvSpPr/>
      </dsp:nvSpPr>
      <dsp:spPr>
        <a:xfrm>
          <a:off x="1453179" y="1102119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9258C-9BF6-410D-B403-1BF44C4C84A1}">
      <dsp:nvSpPr>
        <dsp:cNvPr id="0" name=""/>
        <dsp:cNvSpPr/>
      </dsp:nvSpPr>
      <dsp:spPr>
        <a:xfrm>
          <a:off x="1259189" y="1171955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</a:t>
          </a:r>
          <a:endParaRPr lang="en-ID" sz="1700" kern="1200" dirty="0"/>
        </a:p>
      </dsp:txBody>
      <dsp:txXfrm>
        <a:off x="1259189" y="1171955"/>
        <a:ext cx="775960" cy="248307"/>
      </dsp:txXfrm>
    </dsp:sp>
    <dsp:sp modelId="{C6479A63-081E-4C0D-9729-31BFAEEAFC82}">
      <dsp:nvSpPr>
        <dsp:cNvPr id="0" name=""/>
        <dsp:cNvSpPr/>
      </dsp:nvSpPr>
      <dsp:spPr>
        <a:xfrm>
          <a:off x="3235320" y="551187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5C50F-B9AE-4AFD-8925-833AA8B1CF8F}">
      <dsp:nvSpPr>
        <dsp:cNvPr id="0" name=""/>
        <dsp:cNvSpPr/>
      </dsp:nvSpPr>
      <dsp:spPr>
        <a:xfrm>
          <a:off x="3235320" y="551187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795B7-2D12-46C1-B836-0E71B3165E38}">
      <dsp:nvSpPr>
        <dsp:cNvPr id="0" name=""/>
        <dsp:cNvSpPr/>
      </dsp:nvSpPr>
      <dsp:spPr>
        <a:xfrm>
          <a:off x="3041330" y="621023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99</a:t>
          </a:r>
          <a:endParaRPr lang="en-ID" sz="1700" kern="1200" dirty="0"/>
        </a:p>
      </dsp:txBody>
      <dsp:txXfrm>
        <a:off x="3041330" y="621023"/>
        <a:ext cx="775960" cy="248307"/>
      </dsp:txXfrm>
    </dsp:sp>
    <dsp:sp modelId="{19496366-2745-4AE5-BB7E-2A6D6186ACC3}">
      <dsp:nvSpPr>
        <dsp:cNvPr id="0" name=""/>
        <dsp:cNvSpPr/>
      </dsp:nvSpPr>
      <dsp:spPr>
        <a:xfrm>
          <a:off x="2365903" y="1110070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A3602-6024-43D6-966E-616F20C6559F}">
      <dsp:nvSpPr>
        <dsp:cNvPr id="0" name=""/>
        <dsp:cNvSpPr/>
      </dsp:nvSpPr>
      <dsp:spPr>
        <a:xfrm>
          <a:off x="2365903" y="1110070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8EC68-EE7A-4800-9492-C9CE2B32FEEC}">
      <dsp:nvSpPr>
        <dsp:cNvPr id="0" name=""/>
        <dsp:cNvSpPr/>
      </dsp:nvSpPr>
      <dsp:spPr>
        <a:xfrm>
          <a:off x="2171912" y="1179906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35</a:t>
          </a:r>
          <a:endParaRPr lang="en-ID" sz="1700" kern="1200" dirty="0"/>
        </a:p>
      </dsp:txBody>
      <dsp:txXfrm>
        <a:off x="2171912" y="1179906"/>
        <a:ext cx="775960" cy="248307"/>
      </dsp:txXfrm>
    </dsp:sp>
    <dsp:sp modelId="{8DB83192-6471-4D71-A72D-8FF9488DB4A0}">
      <dsp:nvSpPr>
        <dsp:cNvPr id="0" name=""/>
        <dsp:cNvSpPr/>
      </dsp:nvSpPr>
      <dsp:spPr>
        <a:xfrm>
          <a:off x="2834691" y="1684854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61468-8C63-43D1-8342-4BB2BBA7691A}">
      <dsp:nvSpPr>
        <dsp:cNvPr id="0" name=""/>
        <dsp:cNvSpPr/>
      </dsp:nvSpPr>
      <dsp:spPr>
        <a:xfrm>
          <a:off x="2834691" y="1684854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230A8-ADB7-4FFF-AE89-222E90CBEFE3}">
      <dsp:nvSpPr>
        <dsp:cNvPr id="0" name=""/>
        <dsp:cNvSpPr/>
      </dsp:nvSpPr>
      <dsp:spPr>
        <a:xfrm>
          <a:off x="2640701" y="1754691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46</a:t>
          </a:r>
          <a:endParaRPr lang="en-ID" sz="1700" kern="1200" dirty="0"/>
        </a:p>
      </dsp:txBody>
      <dsp:txXfrm>
        <a:off x="2640701" y="1754691"/>
        <a:ext cx="775960" cy="248307"/>
      </dsp:txXfrm>
    </dsp:sp>
    <dsp:sp modelId="{F3BEAAE6-2877-46D1-A881-D45A5EB725CD}">
      <dsp:nvSpPr>
        <dsp:cNvPr id="0" name=""/>
        <dsp:cNvSpPr/>
      </dsp:nvSpPr>
      <dsp:spPr>
        <a:xfrm>
          <a:off x="2519054" y="2227835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6B8EF-91B7-426F-89C9-6762767C69FE}">
      <dsp:nvSpPr>
        <dsp:cNvPr id="0" name=""/>
        <dsp:cNvSpPr/>
      </dsp:nvSpPr>
      <dsp:spPr>
        <a:xfrm>
          <a:off x="2519054" y="2227835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CC7EB-6D21-4E88-AEA0-BC6064F85C27}">
      <dsp:nvSpPr>
        <dsp:cNvPr id="0" name=""/>
        <dsp:cNvSpPr/>
      </dsp:nvSpPr>
      <dsp:spPr>
        <a:xfrm>
          <a:off x="2325064" y="2297672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45</a:t>
          </a:r>
          <a:endParaRPr lang="en-ID" sz="1700" kern="1200" dirty="0"/>
        </a:p>
      </dsp:txBody>
      <dsp:txXfrm>
        <a:off x="2325064" y="2297672"/>
        <a:ext cx="775960" cy="2483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2C24F-CEB3-4056-897A-78CC445FFC8E}">
      <dsp:nvSpPr>
        <dsp:cNvPr id="0" name=""/>
        <dsp:cNvSpPr/>
      </dsp:nvSpPr>
      <dsp:spPr>
        <a:xfrm>
          <a:off x="3247" y="41171"/>
          <a:ext cx="1006716" cy="40268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0</a:t>
          </a:r>
          <a:endParaRPr lang="en-ID" sz="2100" kern="1200" dirty="0"/>
        </a:p>
      </dsp:txBody>
      <dsp:txXfrm>
        <a:off x="3247" y="41171"/>
        <a:ext cx="906045" cy="402686"/>
      </dsp:txXfrm>
    </dsp:sp>
    <dsp:sp modelId="{51EB0A44-2D21-4657-BDFA-D85F7387F9D6}">
      <dsp:nvSpPr>
        <dsp:cNvPr id="0" name=""/>
        <dsp:cNvSpPr/>
      </dsp:nvSpPr>
      <dsp:spPr>
        <a:xfrm>
          <a:off x="808620" y="41171"/>
          <a:ext cx="1006716" cy="40268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</a:t>
          </a:r>
          <a:endParaRPr lang="en-ID" sz="2100" kern="1200" dirty="0"/>
        </a:p>
      </dsp:txBody>
      <dsp:txXfrm>
        <a:off x="1009963" y="41171"/>
        <a:ext cx="604030" cy="402686"/>
      </dsp:txXfrm>
    </dsp:sp>
    <dsp:sp modelId="{32FE0097-9D13-485E-AD93-D2DF8F9C86C8}">
      <dsp:nvSpPr>
        <dsp:cNvPr id="0" name=""/>
        <dsp:cNvSpPr/>
      </dsp:nvSpPr>
      <dsp:spPr>
        <a:xfrm>
          <a:off x="1613994" y="41171"/>
          <a:ext cx="1006716" cy="40268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13</a:t>
          </a:r>
          <a:endParaRPr lang="en-ID" sz="2100" kern="1200" dirty="0"/>
        </a:p>
      </dsp:txBody>
      <dsp:txXfrm>
        <a:off x="1815337" y="41171"/>
        <a:ext cx="604030" cy="402686"/>
      </dsp:txXfrm>
    </dsp:sp>
    <dsp:sp modelId="{4CDE7966-38DA-4A0C-96BF-12EA0127CFE8}">
      <dsp:nvSpPr>
        <dsp:cNvPr id="0" name=""/>
        <dsp:cNvSpPr/>
      </dsp:nvSpPr>
      <dsp:spPr>
        <a:xfrm>
          <a:off x="2419367" y="41171"/>
          <a:ext cx="1006716" cy="40268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45</a:t>
          </a:r>
          <a:endParaRPr lang="en-ID" sz="2100" kern="1200" dirty="0"/>
        </a:p>
      </dsp:txBody>
      <dsp:txXfrm>
        <a:off x="2620710" y="41171"/>
        <a:ext cx="604030" cy="402686"/>
      </dsp:txXfrm>
    </dsp:sp>
    <dsp:sp modelId="{09F6D3EC-F4D1-4ACF-964A-4BFBB42465D5}">
      <dsp:nvSpPr>
        <dsp:cNvPr id="0" name=""/>
        <dsp:cNvSpPr/>
      </dsp:nvSpPr>
      <dsp:spPr>
        <a:xfrm>
          <a:off x="3224740" y="41171"/>
          <a:ext cx="1006716" cy="40268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46</a:t>
          </a:r>
          <a:endParaRPr lang="en-ID" sz="2100" kern="1200" dirty="0"/>
        </a:p>
      </dsp:txBody>
      <dsp:txXfrm>
        <a:off x="3426083" y="41171"/>
        <a:ext cx="604030" cy="402686"/>
      </dsp:txXfrm>
    </dsp:sp>
    <dsp:sp modelId="{0A4E6B60-03E9-4DF3-8D05-3C7D09C0736A}">
      <dsp:nvSpPr>
        <dsp:cNvPr id="0" name=""/>
        <dsp:cNvSpPr/>
      </dsp:nvSpPr>
      <dsp:spPr>
        <a:xfrm>
          <a:off x="4030114" y="41171"/>
          <a:ext cx="1006716" cy="40268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35</a:t>
          </a:r>
          <a:endParaRPr lang="en-ID" sz="2100" kern="1200" dirty="0"/>
        </a:p>
      </dsp:txBody>
      <dsp:txXfrm>
        <a:off x="4231457" y="41171"/>
        <a:ext cx="604030" cy="402686"/>
      </dsp:txXfrm>
    </dsp:sp>
    <dsp:sp modelId="{E4E40D05-FF13-4254-B09F-78C7E0BFE0BD}">
      <dsp:nvSpPr>
        <dsp:cNvPr id="0" name=""/>
        <dsp:cNvSpPr/>
      </dsp:nvSpPr>
      <dsp:spPr>
        <a:xfrm>
          <a:off x="4835487" y="41171"/>
          <a:ext cx="1006716" cy="40268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99</a:t>
          </a:r>
          <a:endParaRPr lang="en-ID" sz="2100" kern="1200" dirty="0"/>
        </a:p>
      </dsp:txBody>
      <dsp:txXfrm>
        <a:off x="5036830" y="41171"/>
        <a:ext cx="604030" cy="402686"/>
      </dsp:txXfrm>
    </dsp:sp>
    <dsp:sp modelId="{A3021562-BAFD-424C-ABE1-70E6EAD589BC}">
      <dsp:nvSpPr>
        <dsp:cNvPr id="0" name=""/>
        <dsp:cNvSpPr/>
      </dsp:nvSpPr>
      <dsp:spPr>
        <a:xfrm>
          <a:off x="5640860" y="41171"/>
          <a:ext cx="1006716" cy="40268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22</a:t>
          </a:r>
          <a:endParaRPr lang="en-ID" sz="2100" kern="1200" dirty="0"/>
        </a:p>
      </dsp:txBody>
      <dsp:txXfrm>
        <a:off x="5842203" y="41171"/>
        <a:ext cx="604030" cy="4026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B2BA5-4BD6-4257-9AAD-6A361ACD3D75}">
      <dsp:nvSpPr>
        <dsp:cNvPr id="0" name=""/>
        <dsp:cNvSpPr/>
      </dsp:nvSpPr>
      <dsp:spPr>
        <a:xfrm>
          <a:off x="2860477" y="2072834"/>
          <a:ext cx="168204" cy="224837"/>
        </a:xfrm>
        <a:custGeom>
          <a:avLst/>
          <a:gdLst/>
          <a:ahLst/>
          <a:cxnLst/>
          <a:rect l="0" t="0" r="0" b="0"/>
          <a:pathLst>
            <a:path>
              <a:moveTo>
                <a:pt x="168204" y="0"/>
              </a:moveTo>
              <a:lnTo>
                <a:pt x="168204" y="224837"/>
              </a:lnTo>
              <a:lnTo>
                <a:pt x="0" y="224837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87E0E-7224-4D87-80D3-8C537910DFF6}">
      <dsp:nvSpPr>
        <dsp:cNvPr id="0" name=""/>
        <dsp:cNvSpPr/>
      </dsp:nvSpPr>
      <dsp:spPr>
        <a:xfrm>
          <a:off x="2559893" y="1498050"/>
          <a:ext cx="321356" cy="256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40"/>
              </a:lnTo>
              <a:lnTo>
                <a:pt x="321356" y="25664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F8633-24A4-4298-BEEF-6445B947BF53}">
      <dsp:nvSpPr>
        <dsp:cNvPr id="0" name=""/>
        <dsp:cNvSpPr/>
      </dsp:nvSpPr>
      <dsp:spPr>
        <a:xfrm>
          <a:off x="2707325" y="939167"/>
          <a:ext cx="721984" cy="240738"/>
        </a:xfrm>
        <a:custGeom>
          <a:avLst/>
          <a:gdLst/>
          <a:ahLst/>
          <a:cxnLst/>
          <a:rect l="0" t="0" r="0" b="0"/>
          <a:pathLst>
            <a:path>
              <a:moveTo>
                <a:pt x="721984" y="0"/>
              </a:moveTo>
              <a:lnTo>
                <a:pt x="721984" y="240738"/>
              </a:lnTo>
              <a:lnTo>
                <a:pt x="0" y="24073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B701C-21BF-4AE6-934D-13BDD819FC57}">
      <dsp:nvSpPr>
        <dsp:cNvPr id="0" name=""/>
        <dsp:cNvSpPr/>
      </dsp:nvSpPr>
      <dsp:spPr>
        <a:xfrm>
          <a:off x="2150667" y="388235"/>
          <a:ext cx="1131210" cy="232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788"/>
              </a:lnTo>
              <a:lnTo>
                <a:pt x="1131210" y="23278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FB0D6-8099-467D-866B-B384EE9302AB}">
      <dsp:nvSpPr>
        <dsp:cNvPr id="0" name=""/>
        <dsp:cNvSpPr/>
      </dsp:nvSpPr>
      <dsp:spPr>
        <a:xfrm>
          <a:off x="1177713" y="939167"/>
          <a:ext cx="322023" cy="232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788"/>
              </a:lnTo>
              <a:lnTo>
                <a:pt x="322023" y="23278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D74AC-E726-47B4-A91D-9171F64F8A4E}">
      <dsp:nvSpPr>
        <dsp:cNvPr id="0" name=""/>
        <dsp:cNvSpPr/>
      </dsp:nvSpPr>
      <dsp:spPr>
        <a:xfrm>
          <a:off x="855689" y="939167"/>
          <a:ext cx="322023" cy="232788"/>
        </a:xfrm>
        <a:custGeom>
          <a:avLst/>
          <a:gdLst/>
          <a:ahLst/>
          <a:cxnLst/>
          <a:rect l="0" t="0" r="0" b="0"/>
          <a:pathLst>
            <a:path>
              <a:moveTo>
                <a:pt x="322023" y="0"/>
              </a:moveTo>
              <a:lnTo>
                <a:pt x="322023" y="232788"/>
              </a:lnTo>
              <a:lnTo>
                <a:pt x="0" y="23278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A09B14-8174-48C9-A695-B2AC7D7A3819}">
      <dsp:nvSpPr>
        <dsp:cNvPr id="0" name=""/>
        <dsp:cNvSpPr/>
      </dsp:nvSpPr>
      <dsp:spPr>
        <a:xfrm>
          <a:off x="1325145" y="388235"/>
          <a:ext cx="825521" cy="232788"/>
        </a:xfrm>
        <a:custGeom>
          <a:avLst/>
          <a:gdLst/>
          <a:ahLst/>
          <a:cxnLst/>
          <a:rect l="0" t="0" r="0" b="0"/>
          <a:pathLst>
            <a:path>
              <a:moveTo>
                <a:pt x="825521" y="0"/>
              </a:moveTo>
              <a:lnTo>
                <a:pt x="825521" y="232788"/>
              </a:lnTo>
              <a:lnTo>
                <a:pt x="0" y="23278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DADEF-082B-4365-A921-5E6ED68A1425}">
      <dsp:nvSpPr>
        <dsp:cNvPr id="0" name=""/>
        <dsp:cNvSpPr/>
      </dsp:nvSpPr>
      <dsp:spPr>
        <a:xfrm>
          <a:off x="1956676" y="255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CC690-2418-477D-9048-0635916C7CC9}">
      <dsp:nvSpPr>
        <dsp:cNvPr id="0" name=""/>
        <dsp:cNvSpPr/>
      </dsp:nvSpPr>
      <dsp:spPr>
        <a:xfrm>
          <a:off x="1956676" y="255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96A26-18C7-4DD6-B410-7A9D6434A9B8}">
      <dsp:nvSpPr>
        <dsp:cNvPr id="0" name=""/>
        <dsp:cNvSpPr/>
      </dsp:nvSpPr>
      <dsp:spPr>
        <a:xfrm>
          <a:off x="1762686" y="70091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22</a:t>
          </a:r>
          <a:endParaRPr lang="en-ID" sz="1700" kern="1200" dirty="0"/>
        </a:p>
      </dsp:txBody>
      <dsp:txXfrm>
        <a:off x="1762686" y="70091"/>
        <a:ext cx="775960" cy="248307"/>
      </dsp:txXfrm>
    </dsp:sp>
    <dsp:sp modelId="{4090FB11-9817-4052-B45F-60952884D97A}">
      <dsp:nvSpPr>
        <dsp:cNvPr id="0" name=""/>
        <dsp:cNvSpPr/>
      </dsp:nvSpPr>
      <dsp:spPr>
        <a:xfrm>
          <a:off x="983723" y="551187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75FD0E-030F-4196-A765-F4EE50984521}">
      <dsp:nvSpPr>
        <dsp:cNvPr id="0" name=""/>
        <dsp:cNvSpPr/>
      </dsp:nvSpPr>
      <dsp:spPr>
        <a:xfrm>
          <a:off x="983723" y="551187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F6C6C-0A62-4773-A729-FF91C064F5A5}">
      <dsp:nvSpPr>
        <dsp:cNvPr id="0" name=""/>
        <dsp:cNvSpPr/>
      </dsp:nvSpPr>
      <dsp:spPr>
        <a:xfrm>
          <a:off x="789733" y="621023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13</a:t>
          </a:r>
          <a:endParaRPr lang="en-ID" sz="1700" kern="1200" dirty="0"/>
        </a:p>
      </dsp:txBody>
      <dsp:txXfrm>
        <a:off x="789733" y="621023"/>
        <a:ext cx="775960" cy="248307"/>
      </dsp:txXfrm>
    </dsp:sp>
    <dsp:sp modelId="{4F9587DB-171A-4C45-9D17-1DC529517E56}">
      <dsp:nvSpPr>
        <dsp:cNvPr id="0" name=""/>
        <dsp:cNvSpPr/>
      </dsp:nvSpPr>
      <dsp:spPr>
        <a:xfrm>
          <a:off x="514267" y="1102119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28F18-7FCA-404E-9AFF-61DB245F9A70}">
      <dsp:nvSpPr>
        <dsp:cNvPr id="0" name=""/>
        <dsp:cNvSpPr/>
      </dsp:nvSpPr>
      <dsp:spPr>
        <a:xfrm>
          <a:off x="514267" y="1102119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9245B-E862-472E-9255-660858C96267}">
      <dsp:nvSpPr>
        <dsp:cNvPr id="0" name=""/>
        <dsp:cNvSpPr/>
      </dsp:nvSpPr>
      <dsp:spPr>
        <a:xfrm>
          <a:off x="320277" y="1171955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</a:t>
          </a:r>
          <a:endParaRPr lang="en-ID" sz="1700" kern="1200" dirty="0"/>
        </a:p>
      </dsp:txBody>
      <dsp:txXfrm>
        <a:off x="320277" y="1171955"/>
        <a:ext cx="775960" cy="248307"/>
      </dsp:txXfrm>
    </dsp:sp>
    <dsp:sp modelId="{C2DA1B37-38BF-436F-9613-E5047D8D6BA3}">
      <dsp:nvSpPr>
        <dsp:cNvPr id="0" name=""/>
        <dsp:cNvSpPr/>
      </dsp:nvSpPr>
      <dsp:spPr>
        <a:xfrm>
          <a:off x="1453179" y="1102119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E5B6C-2281-45F4-B3AA-38F0BB9ECBF5}">
      <dsp:nvSpPr>
        <dsp:cNvPr id="0" name=""/>
        <dsp:cNvSpPr/>
      </dsp:nvSpPr>
      <dsp:spPr>
        <a:xfrm>
          <a:off x="1453179" y="1102119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9258C-9BF6-410D-B403-1BF44C4C84A1}">
      <dsp:nvSpPr>
        <dsp:cNvPr id="0" name=""/>
        <dsp:cNvSpPr/>
      </dsp:nvSpPr>
      <dsp:spPr>
        <a:xfrm>
          <a:off x="1259189" y="1171955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</a:t>
          </a:r>
          <a:endParaRPr lang="en-ID" sz="1700" kern="1200" dirty="0"/>
        </a:p>
      </dsp:txBody>
      <dsp:txXfrm>
        <a:off x="1259189" y="1171955"/>
        <a:ext cx="775960" cy="248307"/>
      </dsp:txXfrm>
    </dsp:sp>
    <dsp:sp modelId="{C6479A63-081E-4C0D-9729-31BFAEEAFC82}">
      <dsp:nvSpPr>
        <dsp:cNvPr id="0" name=""/>
        <dsp:cNvSpPr/>
      </dsp:nvSpPr>
      <dsp:spPr>
        <a:xfrm>
          <a:off x="3235320" y="551187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5C50F-B9AE-4AFD-8925-833AA8B1CF8F}">
      <dsp:nvSpPr>
        <dsp:cNvPr id="0" name=""/>
        <dsp:cNvSpPr/>
      </dsp:nvSpPr>
      <dsp:spPr>
        <a:xfrm>
          <a:off x="3235320" y="551187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795B7-2D12-46C1-B836-0E71B3165E38}">
      <dsp:nvSpPr>
        <dsp:cNvPr id="0" name=""/>
        <dsp:cNvSpPr/>
      </dsp:nvSpPr>
      <dsp:spPr>
        <a:xfrm>
          <a:off x="3041330" y="621023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99</a:t>
          </a:r>
          <a:endParaRPr lang="en-ID" sz="1700" kern="1200" dirty="0"/>
        </a:p>
      </dsp:txBody>
      <dsp:txXfrm>
        <a:off x="3041330" y="621023"/>
        <a:ext cx="775960" cy="248307"/>
      </dsp:txXfrm>
    </dsp:sp>
    <dsp:sp modelId="{19496366-2745-4AE5-BB7E-2A6D6186ACC3}">
      <dsp:nvSpPr>
        <dsp:cNvPr id="0" name=""/>
        <dsp:cNvSpPr/>
      </dsp:nvSpPr>
      <dsp:spPr>
        <a:xfrm>
          <a:off x="2365903" y="1110070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A3602-6024-43D6-966E-616F20C6559F}">
      <dsp:nvSpPr>
        <dsp:cNvPr id="0" name=""/>
        <dsp:cNvSpPr/>
      </dsp:nvSpPr>
      <dsp:spPr>
        <a:xfrm>
          <a:off x="2365903" y="1110070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8EC68-EE7A-4800-9492-C9CE2B32FEEC}">
      <dsp:nvSpPr>
        <dsp:cNvPr id="0" name=""/>
        <dsp:cNvSpPr/>
      </dsp:nvSpPr>
      <dsp:spPr>
        <a:xfrm>
          <a:off x="2171912" y="1179906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35</a:t>
          </a:r>
          <a:endParaRPr lang="en-ID" sz="1700" kern="1200" dirty="0"/>
        </a:p>
      </dsp:txBody>
      <dsp:txXfrm>
        <a:off x="2171912" y="1179906"/>
        <a:ext cx="775960" cy="248307"/>
      </dsp:txXfrm>
    </dsp:sp>
    <dsp:sp modelId="{8DB83192-6471-4D71-A72D-8FF9488DB4A0}">
      <dsp:nvSpPr>
        <dsp:cNvPr id="0" name=""/>
        <dsp:cNvSpPr/>
      </dsp:nvSpPr>
      <dsp:spPr>
        <a:xfrm>
          <a:off x="2834691" y="1684854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61468-8C63-43D1-8342-4BB2BBA7691A}">
      <dsp:nvSpPr>
        <dsp:cNvPr id="0" name=""/>
        <dsp:cNvSpPr/>
      </dsp:nvSpPr>
      <dsp:spPr>
        <a:xfrm>
          <a:off x="2834691" y="1684854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230A8-ADB7-4FFF-AE89-222E90CBEFE3}">
      <dsp:nvSpPr>
        <dsp:cNvPr id="0" name=""/>
        <dsp:cNvSpPr/>
      </dsp:nvSpPr>
      <dsp:spPr>
        <a:xfrm>
          <a:off x="2640701" y="1754691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46</a:t>
          </a:r>
          <a:endParaRPr lang="en-ID" sz="1700" kern="1200" dirty="0"/>
        </a:p>
      </dsp:txBody>
      <dsp:txXfrm>
        <a:off x="2640701" y="1754691"/>
        <a:ext cx="775960" cy="248307"/>
      </dsp:txXfrm>
    </dsp:sp>
    <dsp:sp modelId="{F3BEAAE6-2877-46D1-A881-D45A5EB725CD}">
      <dsp:nvSpPr>
        <dsp:cNvPr id="0" name=""/>
        <dsp:cNvSpPr/>
      </dsp:nvSpPr>
      <dsp:spPr>
        <a:xfrm>
          <a:off x="2519054" y="2227835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6B8EF-91B7-426F-89C9-6762767C69FE}">
      <dsp:nvSpPr>
        <dsp:cNvPr id="0" name=""/>
        <dsp:cNvSpPr/>
      </dsp:nvSpPr>
      <dsp:spPr>
        <a:xfrm>
          <a:off x="2519054" y="2227835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CC7EB-6D21-4E88-AEA0-BC6064F85C27}">
      <dsp:nvSpPr>
        <dsp:cNvPr id="0" name=""/>
        <dsp:cNvSpPr/>
      </dsp:nvSpPr>
      <dsp:spPr>
        <a:xfrm>
          <a:off x="2325064" y="2297672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45</a:t>
          </a:r>
          <a:endParaRPr lang="en-ID" sz="1700" kern="1200" dirty="0"/>
        </a:p>
      </dsp:txBody>
      <dsp:txXfrm>
        <a:off x="2325064" y="2297672"/>
        <a:ext cx="775960" cy="2483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B2BA5-4BD6-4257-9AAD-6A361ACD3D75}">
      <dsp:nvSpPr>
        <dsp:cNvPr id="0" name=""/>
        <dsp:cNvSpPr/>
      </dsp:nvSpPr>
      <dsp:spPr>
        <a:xfrm>
          <a:off x="2860477" y="2072834"/>
          <a:ext cx="168204" cy="224837"/>
        </a:xfrm>
        <a:custGeom>
          <a:avLst/>
          <a:gdLst/>
          <a:ahLst/>
          <a:cxnLst/>
          <a:rect l="0" t="0" r="0" b="0"/>
          <a:pathLst>
            <a:path>
              <a:moveTo>
                <a:pt x="168204" y="0"/>
              </a:moveTo>
              <a:lnTo>
                <a:pt x="168204" y="224837"/>
              </a:lnTo>
              <a:lnTo>
                <a:pt x="0" y="224837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87E0E-7224-4D87-80D3-8C537910DFF6}">
      <dsp:nvSpPr>
        <dsp:cNvPr id="0" name=""/>
        <dsp:cNvSpPr/>
      </dsp:nvSpPr>
      <dsp:spPr>
        <a:xfrm>
          <a:off x="2559893" y="1498050"/>
          <a:ext cx="321356" cy="256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40"/>
              </a:lnTo>
              <a:lnTo>
                <a:pt x="321356" y="25664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F8633-24A4-4298-BEEF-6445B947BF53}">
      <dsp:nvSpPr>
        <dsp:cNvPr id="0" name=""/>
        <dsp:cNvSpPr/>
      </dsp:nvSpPr>
      <dsp:spPr>
        <a:xfrm>
          <a:off x="2707325" y="939167"/>
          <a:ext cx="721984" cy="240738"/>
        </a:xfrm>
        <a:custGeom>
          <a:avLst/>
          <a:gdLst/>
          <a:ahLst/>
          <a:cxnLst/>
          <a:rect l="0" t="0" r="0" b="0"/>
          <a:pathLst>
            <a:path>
              <a:moveTo>
                <a:pt x="721984" y="0"/>
              </a:moveTo>
              <a:lnTo>
                <a:pt x="721984" y="240738"/>
              </a:lnTo>
              <a:lnTo>
                <a:pt x="0" y="24073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B701C-21BF-4AE6-934D-13BDD819FC57}">
      <dsp:nvSpPr>
        <dsp:cNvPr id="0" name=""/>
        <dsp:cNvSpPr/>
      </dsp:nvSpPr>
      <dsp:spPr>
        <a:xfrm>
          <a:off x="2150667" y="388235"/>
          <a:ext cx="1131210" cy="232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788"/>
              </a:lnTo>
              <a:lnTo>
                <a:pt x="1131210" y="23278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FB0D6-8099-467D-866B-B384EE9302AB}">
      <dsp:nvSpPr>
        <dsp:cNvPr id="0" name=""/>
        <dsp:cNvSpPr/>
      </dsp:nvSpPr>
      <dsp:spPr>
        <a:xfrm>
          <a:off x="1177713" y="939167"/>
          <a:ext cx="322023" cy="232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788"/>
              </a:lnTo>
              <a:lnTo>
                <a:pt x="322023" y="23278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D74AC-E726-47B4-A91D-9171F64F8A4E}">
      <dsp:nvSpPr>
        <dsp:cNvPr id="0" name=""/>
        <dsp:cNvSpPr/>
      </dsp:nvSpPr>
      <dsp:spPr>
        <a:xfrm>
          <a:off x="855689" y="939167"/>
          <a:ext cx="322023" cy="232788"/>
        </a:xfrm>
        <a:custGeom>
          <a:avLst/>
          <a:gdLst/>
          <a:ahLst/>
          <a:cxnLst/>
          <a:rect l="0" t="0" r="0" b="0"/>
          <a:pathLst>
            <a:path>
              <a:moveTo>
                <a:pt x="322023" y="0"/>
              </a:moveTo>
              <a:lnTo>
                <a:pt x="322023" y="232788"/>
              </a:lnTo>
              <a:lnTo>
                <a:pt x="0" y="23278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A09B14-8174-48C9-A695-B2AC7D7A3819}">
      <dsp:nvSpPr>
        <dsp:cNvPr id="0" name=""/>
        <dsp:cNvSpPr/>
      </dsp:nvSpPr>
      <dsp:spPr>
        <a:xfrm>
          <a:off x="1325145" y="388235"/>
          <a:ext cx="825521" cy="232788"/>
        </a:xfrm>
        <a:custGeom>
          <a:avLst/>
          <a:gdLst/>
          <a:ahLst/>
          <a:cxnLst/>
          <a:rect l="0" t="0" r="0" b="0"/>
          <a:pathLst>
            <a:path>
              <a:moveTo>
                <a:pt x="825521" y="0"/>
              </a:moveTo>
              <a:lnTo>
                <a:pt x="825521" y="232788"/>
              </a:lnTo>
              <a:lnTo>
                <a:pt x="0" y="23278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DADEF-082B-4365-A921-5E6ED68A1425}">
      <dsp:nvSpPr>
        <dsp:cNvPr id="0" name=""/>
        <dsp:cNvSpPr/>
      </dsp:nvSpPr>
      <dsp:spPr>
        <a:xfrm>
          <a:off x="1956676" y="255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CC690-2418-477D-9048-0635916C7CC9}">
      <dsp:nvSpPr>
        <dsp:cNvPr id="0" name=""/>
        <dsp:cNvSpPr/>
      </dsp:nvSpPr>
      <dsp:spPr>
        <a:xfrm>
          <a:off x="1956676" y="255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96A26-18C7-4DD6-B410-7A9D6434A9B8}">
      <dsp:nvSpPr>
        <dsp:cNvPr id="0" name=""/>
        <dsp:cNvSpPr/>
      </dsp:nvSpPr>
      <dsp:spPr>
        <a:xfrm>
          <a:off x="1762686" y="70091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22</a:t>
          </a:r>
          <a:endParaRPr lang="en-ID" sz="1700" kern="1200" dirty="0"/>
        </a:p>
      </dsp:txBody>
      <dsp:txXfrm>
        <a:off x="1762686" y="70091"/>
        <a:ext cx="775960" cy="248307"/>
      </dsp:txXfrm>
    </dsp:sp>
    <dsp:sp modelId="{4090FB11-9817-4052-B45F-60952884D97A}">
      <dsp:nvSpPr>
        <dsp:cNvPr id="0" name=""/>
        <dsp:cNvSpPr/>
      </dsp:nvSpPr>
      <dsp:spPr>
        <a:xfrm>
          <a:off x="983723" y="551187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75FD0E-030F-4196-A765-F4EE50984521}">
      <dsp:nvSpPr>
        <dsp:cNvPr id="0" name=""/>
        <dsp:cNvSpPr/>
      </dsp:nvSpPr>
      <dsp:spPr>
        <a:xfrm>
          <a:off x="983723" y="551187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F6C6C-0A62-4773-A729-FF91C064F5A5}">
      <dsp:nvSpPr>
        <dsp:cNvPr id="0" name=""/>
        <dsp:cNvSpPr/>
      </dsp:nvSpPr>
      <dsp:spPr>
        <a:xfrm>
          <a:off x="789733" y="621023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13</a:t>
          </a:r>
          <a:endParaRPr lang="en-ID" sz="1700" kern="1200" dirty="0"/>
        </a:p>
      </dsp:txBody>
      <dsp:txXfrm>
        <a:off x="789733" y="621023"/>
        <a:ext cx="775960" cy="248307"/>
      </dsp:txXfrm>
    </dsp:sp>
    <dsp:sp modelId="{4F9587DB-171A-4C45-9D17-1DC529517E56}">
      <dsp:nvSpPr>
        <dsp:cNvPr id="0" name=""/>
        <dsp:cNvSpPr/>
      </dsp:nvSpPr>
      <dsp:spPr>
        <a:xfrm>
          <a:off x="514267" y="1102119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28F18-7FCA-404E-9AFF-61DB245F9A70}">
      <dsp:nvSpPr>
        <dsp:cNvPr id="0" name=""/>
        <dsp:cNvSpPr/>
      </dsp:nvSpPr>
      <dsp:spPr>
        <a:xfrm>
          <a:off x="514267" y="1102119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9245B-E862-472E-9255-660858C96267}">
      <dsp:nvSpPr>
        <dsp:cNvPr id="0" name=""/>
        <dsp:cNvSpPr/>
      </dsp:nvSpPr>
      <dsp:spPr>
        <a:xfrm>
          <a:off x="320277" y="1171955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</a:t>
          </a:r>
          <a:endParaRPr lang="en-ID" sz="1700" kern="1200" dirty="0"/>
        </a:p>
      </dsp:txBody>
      <dsp:txXfrm>
        <a:off x="320277" y="1171955"/>
        <a:ext cx="775960" cy="248307"/>
      </dsp:txXfrm>
    </dsp:sp>
    <dsp:sp modelId="{C2DA1B37-38BF-436F-9613-E5047D8D6BA3}">
      <dsp:nvSpPr>
        <dsp:cNvPr id="0" name=""/>
        <dsp:cNvSpPr/>
      </dsp:nvSpPr>
      <dsp:spPr>
        <a:xfrm>
          <a:off x="1453179" y="1102119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E5B6C-2281-45F4-B3AA-38F0BB9ECBF5}">
      <dsp:nvSpPr>
        <dsp:cNvPr id="0" name=""/>
        <dsp:cNvSpPr/>
      </dsp:nvSpPr>
      <dsp:spPr>
        <a:xfrm>
          <a:off x="1453179" y="1102119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9258C-9BF6-410D-B403-1BF44C4C84A1}">
      <dsp:nvSpPr>
        <dsp:cNvPr id="0" name=""/>
        <dsp:cNvSpPr/>
      </dsp:nvSpPr>
      <dsp:spPr>
        <a:xfrm>
          <a:off x="1259189" y="1171955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</a:t>
          </a:r>
          <a:endParaRPr lang="en-ID" sz="1700" kern="1200" dirty="0"/>
        </a:p>
      </dsp:txBody>
      <dsp:txXfrm>
        <a:off x="1259189" y="1171955"/>
        <a:ext cx="775960" cy="248307"/>
      </dsp:txXfrm>
    </dsp:sp>
    <dsp:sp modelId="{C6479A63-081E-4C0D-9729-31BFAEEAFC82}">
      <dsp:nvSpPr>
        <dsp:cNvPr id="0" name=""/>
        <dsp:cNvSpPr/>
      </dsp:nvSpPr>
      <dsp:spPr>
        <a:xfrm>
          <a:off x="3235320" y="551187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5C50F-B9AE-4AFD-8925-833AA8B1CF8F}">
      <dsp:nvSpPr>
        <dsp:cNvPr id="0" name=""/>
        <dsp:cNvSpPr/>
      </dsp:nvSpPr>
      <dsp:spPr>
        <a:xfrm>
          <a:off x="3235320" y="551187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795B7-2D12-46C1-B836-0E71B3165E38}">
      <dsp:nvSpPr>
        <dsp:cNvPr id="0" name=""/>
        <dsp:cNvSpPr/>
      </dsp:nvSpPr>
      <dsp:spPr>
        <a:xfrm>
          <a:off x="3041330" y="621023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99</a:t>
          </a:r>
          <a:endParaRPr lang="en-ID" sz="1700" kern="1200" dirty="0"/>
        </a:p>
      </dsp:txBody>
      <dsp:txXfrm>
        <a:off x="3041330" y="621023"/>
        <a:ext cx="775960" cy="248307"/>
      </dsp:txXfrm>
    </dsp:sp>
    <dsp:sp modelId="{19496366-2745-4AE5-BB7E-2A6D6186ACC3}">
      <dsp:nvSpPr>
        <dsp:cNvPr id="0" name=""/>
        <dsp:cNvSpPr/>
      </dsp:nvSpPr>
      <dsp:spPr>
        <a:xfrm>
          <a:off x="2365903" y="1110070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A3602-6024-43D6-966E-616F20C6559F}">
      <dsp:nvSpPr>
        <dsp:cNvPr id="0" name=""/>
        <dsp:cNvSpPr/>
      </dsp:nvSpPr>
      <dsp:spPr>
        <a:xfrm>
          <a:off x="2365903" y="1110070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8EC68-EE7A-4800-9492-C9CE2B32FEEC}">
      <dsp:nvSpPr>
        <dsp:cNvPr id="0" name=""/>
        <dsp:cNvSpPr/>
      </dsp:nvSpPr>
      <dsp:spPr>
        <a:xfrm>
          <a:off x="2171912" y="1179906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35</a:t>
          </a:r>
          <a:endParaRPr lang="en-ID" sz="1700" kern="1200" dirty="0"/>
        </a:p>
      </dsp:txBody>
      <dsp:txXfrm>
        <a:off x="2171912" y="1179906"/>
        <a:ext cx="775960" cy="248307"/>
      </dsp:txXfrm>
    </dsp:sp>
    <dsp:sp modelId="{8DB83192-6471-4D71-A72D-8FF9488DB4A0}">
      <dsp:nvSpPr>
        <dsp:cNvPr id="0" name=""/>
        <dsp:cNvSpPr/>
      </dsp:nvSpPr>
      <dsp:spPr>
        <a:xfrm>
          <a:off x="2834691" y="1684854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61468-8C63-43D1-8342-4BB2BBA7691A}">
      <dsp:nvSpPr>
        <dsp:cNvPr id="0" name=""/>
        <dsp:cNvSpPr/>
      </dsp:nvSpPr>
      <dsp:spPr>
        <a:xfrm>
          <a:off x="2834691" y="1684854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230A8-ADB7-4FFF-AE89-222E90CBEFE3}">
      <dsp:nvSpPr>
        <dsp:cNvPr id="0" name=""/>
        <dsp:cNvSpPr/>
      </dsp:nvSpPr>
      <dsp:spPr>
        <a:xfrm>
          <a:off x="2640701" y="1754691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46</a:t>
          </a:r>
          <a:endParaRPr lang="en-ID" sz="1700" kern="1200" dirty="0"/>
        </a:p>
      </dsp:txBody>
      <dsp:txXfrm>
        <a:off x="2640701" y="1754691"/>
        <a:ext cx="775960" cy="248307"/>
      </dsp:txXfrm>
    </dsp:sp>
    <dsp:sp modelId="{F3BEAAE6-2877-46D1-A881-D45A5EB725CD}">
      <dsp:nvSpPr>
        <dsp:cNvPr id="0" name=""/>
        <dsp:cNvSpPr/>
      </dsp:nvSpPr>
      <dsp:spPr>
        <a:xfrm>
          <a:off x="2519054" y="2227835"/>
          <a:ext cx="387980" cy="38798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6B8EF-91B7-426F-89C9-6762767C69FE}">
      <dsp:nvSpPr>
        <dsp:cNvPr id="0" name=""/>
        <dsp:cNvSpPr/>
      </dsp:nvSpPr>
      <dsp:spPr>
        <a:xfrm>
          <a:off x="2519054" y="2227835"/>
          <a:ext cx="387980" cy="38798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CC7EB-6D21-4E88-AEA0-BC6064F85C27}">
      <dsp:nvSpPr>
        <dsp:cNvPr id="0" name=""/>
        <dsp:cNvSpPr/>
      </dsp:nvSpPr>
      <dsp:spPr>
        <a:xfrm>
          <a:off x="2325064" y="2297672"/>
          <a:ext cx="775960" cy="2483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45</a:t>
          </a:r>
          <a:endParaRPr lang="en-ID" sz="1700" kern="1200" dirty="0"/>
        </a:p>
      </dsp:txBody>
      <dsp:txXfrm>
        <a:off x="2325064" y="2297672"/>
        <a:ext cx="775960" cy="248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F0A9BC-5F85-09CF-BA02-1E86CFD58A4A}"/>
              </a:ext>
            </a:extLst>
          </p:cNvPr>
          <p:cNvSpPr/>
          <p:nvPr/>
        </p:nvSpPr>
        <p:spPr>
          <a:xfrm>
            <a:off x="733245" y="552091"/>
            <a:ext cx="10739887" cy="575381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E9838A-6898-1C4E-0B1F-1077C133877A}"/>
              </a:ext>
            </a:extLst>
          </p:cNvPr>
          <p:cNvSpPr txBox="1"/>
          <p:nvPr/>
        </p:nvSpPr>
        <p:spPr>
          <a:xfrm>
            <a:off x="4534561" y="2783983"/>
            <a:ext cx="3122877" cy="12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1431925" algn="l"/>
              </a:tabLst>
            </a:pPr>
            <a:r>
              <a:rPr lang="en-US" dirty="0"/>
              <a:t>Nama 	: Sony </a:t>
            </a:r>
            <a:r>
              <a:rPr lang="en-US" dirty="0" err="1"/>
              <a:t>Wartono</a:t>
            </a:r>
            <a:endParaRPr lang="en-US" dirty="0"/>
          </a:p>
          <a:p>
            <a:pPr algn="just">
              <a:lnSpc>
                <a:spcPct val="150000"/>
              </a:lnSpc>
              <a:tabLst>
                <a:tab pos="1431925" algn="l"/>
              </a:tabLst>
            </a:pPr>
            <a:r>
              <a:rPr lang="en-US" dirty="0"/>
              <a:t>NIM 	: 2215101071</a:t>
            </a:r>
          </a:p>
          <a:p>
            <a:pPr algn="just">
              <a:lnSpc>
                <a:spcPct val="150000"/>
              </a:lnSpc>
              <a:tabLst>
                <a:tab pos="1431925" algn="l"/>
              </a:tabLst>
            </a:pPr>
            <a:r>
              <a:rPr lang="en-US" dirty="0"/>
              <a:t>Program </a:t>
            </a:r>
            <a:r>
              <a:rPr lang="en-US" dirty="0" err="1"/>
              <a:t>Studi</a:t>
            </a:r>
            <a:r>
              <a:rPr lang="en-US" dirty="0"/>
              <a:t> 	: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1988D-AEF8-9F7E-D749-9107BEE0AA7C}"/>
              </a:ext>
            </a:extLst>
          </p:cNvPr>
          <p:cNvSpPr txBox="1"/>
          <p:nvPr/>
        </p:nvSpPr>
        <p:spPr>
          <a:xfrm>
            <a:off x="3881772" y="2068735"/>
            <a:ext cx="4428456" cy="45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1431925" algn="l"/>
              </a:tabLst>
            </a:pPr>
            <a:r>
              <a:rPr lang="en-US" dirty="0" err="1"/>
              <a:t>Dibuat</a:t>
            </a:r>
            <a:r>
              <a:rPr lang="en-US" dirty="0"/>
              <a:t> Oleh :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030BFFC-CD20-7F2C-B7F7-B9FBF12BB8A3}"/>
              </a:ext>
            </a:extLst>
          </p:cNvPr>
          <p:cNvSpPr txBox="1">
            <a:spLocks/>
          </p:cNvSpPr>
          <p:nvPr/>
        </p:nvSpPr>
        <p:spPr>
          <a:xfrm>
            <a:off x="2231136" y="964692"/>
            <a:ext cx="7729728" cy="6494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dan </a:t>
            </a:r>
            <a:r>
              <a:rPr lang="en-US" dirty="0" err="1"/>
              <a:t>algoritma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836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036E-258E-B94E-BE01-C0A0C9C4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4942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Tugas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65322-BCFB-1890-C99F-C2ABA1769C9C}"/>
              </a:ext>
            </a:extLst>
          </p:cNvPr>
          <p:cNvSpPr txBox="1"/>
          <p:nvPr/>
        </p:nvSpPr>
        <p:spPr>
          <a:xfrm>
            <a:off x="2231136" y="1856789"/>
            <a:ext cx="7729728" cy="253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Membuat</a:t>
            </a:r>
            <a:r>
              <a:rPr lang="en-US" dirty="0"/>
              <a:t> ordered tree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menggunakkan</a:t>
            </a:r>
            <a:r>
              <a:rPr lang="en-US" dirty="0"/>
              <a:t> : </a:t>
            </a:r>
          </a:p>
          <a:p>
            <a:pPr algn="just">
              <a:lnSpc>
                <a:spcPct val="150000"/>
              </a:lnSpc>
            </a:pPr>
            <a:r>
              <a:rPr lang="en-US" i="1" dirty="0"/>
              <a:t>	NIM * </a:t>
            </a:r>
            <a:r>
              <a:rPr lang="en-US" i="1" dirty="0" err="1"/>
              <a:t>Tanggal</a:t>
            </a:r>
            <a:r>
              <a:rPr lang="en-US" i="1" dirty="0"/>
              <a:t> Lahir * </a:t>
            </a:r>
            <a:r>
              <a:rPr lang="en-US" i="1" dirty="0" err="1"/>
              <a:t>Bulan</a:t>
            </a:r>
            <a:r>
              <a:rPr lang="en-US" i="1" dirty="0"/>
              <a:t> Lahir * </a:t>
            </a:r>
            <a:r>
              <a:rPr lang="en-US" i="1" dirty="0" err="1"/>
              <a:t>Tahun</a:t>
            </a:r>
            <a:r>
              <a:rPr lang="en-US" i="1" dirty="0"/>
              <a:t> Lahir.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per 2 digit dan </a:t>
            </a:r>
            <a:r>
              <a:rPr lang="en-US" dirty="0" err="1"/>
              <a:t>membuat</a:t>
            </a:r>
            <a:r>
              <a:rPr lang="en-US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Ordered Tree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Traversal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34010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036E-258E-B94E-BE01-C0A0C9C4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4942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Membuat</a:t>
            </a:r>
            <a:r>
              <a:rPr lang="en-US" dirty="0"/>
              <a:t> Node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3CF9F-38C1-BC9A-0B94-FED7A150D4CF}"/>
              </a:ext>
            </a:extLst>
          </p:cNvPr>
          <p:cNvSpPr txBox="1"/>
          <p:nvPr/>
        </p:nvSpPr>
        <p:spPr>
          <a:xfrm>
            <a:off x="2231136" y="1768028"/>
            <a:ext cx="6094674" cy="87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NIM 		: 2215101071</a:t>
            </a:r>
            <a:br>
              <a:rPr lang="en-US" dirty="0"/>
            </a:br>
            <a:r>
              <a:rPr lang="en-US" dirty="0" err="1"/>
              <a:t>Tanggal</a:t>
            </a:r>
            <a:r>
              <a:rPr lang="en-US" dirty="0"/>
              <a:t> Lahir 	: 25 02 1999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52CDE-F337-1167-9285-A397E82DA3DE}"/>
              </a:ext>
            </a:extLst>
          </p:cNvPr>
          <p:cNvSpPr txBox="1"/>
          <p:nvPr/>
        </p:nvSpPr>
        <p:spPr>
          <a:xfrm>
            <a:off x="3048663" y="279647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2215101071 * 25 * 2 * 1999 = 221.399.352.046.450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35D83C7-CDAA-6CAD-7678-46F6D72B0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18174"/>
              </p:ext>
            </p:extLst>
          </p:nvPr>
        </p:nvGraphicFramePr>
        <p:xfrm>
          <a:off x="2032000" y="3454084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195056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850873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606738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640136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60959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18282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8267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83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201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96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036E-258E-B94E-BE01-C0A0C9C4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49423"/>
          </a:xfrm>
        </p:spPr>
        <p:txBody>
          <a:bodyPr>
            <a:normAutofit fontScale="90000"/>
          </a:bodyPr>
          <a:lstStyle/>
          <a:p>
            <a:r>
              <a:rPr lang="en-US" dirty="0"/>
              <a:t>Ordered Tree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7693B-E79B-11AC-74E3-D2A8E895D5ED}"/>
              </a:ext>
            </a:extLst>
          </p:cNvPr>
          <p:cNvSpPr txBox="1"/>
          <p:nvPr/>
        </p:nvSpPr>
        <p:spPr>
          <a:xfrm>
            <a:off x="1234439" y="2034242"/>
            <a:ext cx="4744942" cy="3609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400" dirty="0"/>
              <a:t>Langkah – Langkah 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400" dirty="0"/>
              <a:t>Set node </a:t>
            </a:r>
            <a:r>
              <a:rPr lang="en-ID" sz="1400" dirty="0" err="1"/>
              <a:t>pertama</a:t>
            </a:r>
            <a:r>
              <a:rPr lang="en-ID" sz="1400" dirty="0"/>
              <a:t> </a:t>
            </a:r>
            <a:r>
              <a:rPr lang="en-ID" sz="1400" dirty="0" err="1"/>
              <a:t>sebagai</a:t>
            </a:r>
            <a:r>
              <a:rPr lang="en-ID" sz="1400" dirty="0"/>
              <a:t> root.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400" dirty="0" err="1"/>
              <a:t>Tambahkan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 </a:t>
            </a:r>
            <a:r>
              <a:rPr lang="en-ID" sz="1400" dirty="0" err="1"/>
              <a:t>selanjutnya</a:t>
            </a:r>
            <a:r>
              <a:rPr lang="en-ID" sz="1400" dirty="0"/>
              <a:t>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tree.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400" dirty="0" err="1"/>
              <a:t>Bandingkan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 node yang </a:t>
            </a:r>
            <a:r>
              <a:rPr lang="en-ID" sz="1400" dirty="0" err="1"/>
              <a:t>baru</a:t>
            </a:r>
            <a:r>
              <a:rPr lang="en-ID" sz="1400" dirty="0"/>
              <a:t> </a:t>
            </a:r>
            <a:r>
              <a:rPr lang="en-ID" sz="1400" dirty="0" err="1"/>
              <a:t>saja</a:t>
            </a:r>
            <a:r>
              <a:rPr lang="en-ID" sz="1400" dirty="0"/>
              <a:t> </a:t>
            </a:r>
            <a:r>
              <a:rPr lang="en-ID" sz="1400" dirty="0" err="1"/>
              <a:t>ditambahkan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node yang </a:t>
            </a:r>
            <a:r>
              <a:rPr lang="en-ID" sz="1400" dirty="0" err="1"/>
              <a:t>sudah</a:t>
            </a:r>
            <a:r>
              <a:rPr lang="en-ID" sz="1400" dirty="0"/>
              <a:t> </a:t>
            </a:r>
            <a:r>
              <a:rPr lang="en-ID" sz="1400" dirty="0" err="1"/>
              <a:t>ada</a:t>
            </a:r>
            <a:r>
              <a:rPr lang="en-ID" sz="1400" dirty="0"/>
              <a:t> di </a:t>
            </a:r>
            <a:r>
              <a:rPr lang="en-ID" sz="1400" dirty="0" err="1"/>
              <a:t>dalam</a:t>
            </a:r>
            <a:r>
              <a:rPr lang="en-ID" sz="1400" dirty="0"/>
              <a:t> tree.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400" dirty="0"/>
              <a:t>Jika </a:t>
            </a:r>
            <a:r>
              <a:rPr lang="en-ID" sz="1400" dirty="0" err="1"/>
              <a:t>nilai</a:t>
            </a:r>
            <a:r>
              <a:rPr lang="en-ID" sz="1400" dirty="0"/>
              <a:t> node yang </a:t>
            </a:r>
            <a:r>
              <a:rPr lang="en-ID" sz="1400" dirty="0" err="1"/>
              <a:t>baru</a:t>
            </a:r>
            <a:r>
              <a:rPr lang="en-ID" sz="1400" dirty="0"/>
              <a:t> </a:t>
            </a:r>
            <a:r>
              <a:rPr lang="en-ID" sz="1400" dirty="0" err="1"/>
              <a:t>lebih</a:t>
            </a:r>
            <a:r>
              <a:rPr lang="en-ID" sz="1400" dirty="0"/>
              <a:t> </a:t>
            </a:r>
            <a:r>
              <a:rPr lang="en-ID" sz="1400" dirty="0" err="1"/>
              <a:t>kecil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 node </a:t>
            </a:r>
            <a:r>
              <a:rPr lang="en-ID" sz="1400" dirty="0" err="1"/>
              <a:t>saat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, </a:t>
            </a:r>
            <a:r>
              <a:rPr lang="en-ID" sz="1400" dirty="0" err="1"/>
              <a:t>letakkan</a:t>
            </a:r>
            <a:r>
              <a:rPr lang="en-ID" sz="1400" dirty="0"/>
              <a:t> node </a:t>
            </a:r>
            <a:r>
              <a:rPr lang="en-ID" sz="1400" dirty="0" err="1"/>
              <a:t>baru</a:t>
            </a:r>
            <a:r>
              <a:rPr lang="en-ID" sz="1400" dirty="0"/>
              <a:t> </a:t>
            </a:r>
            <a:r>
              <a:rPr lang="en-ID" sz="1400" dirty="0" err="1"/>
              <a:t>sebagai</a:t>
            </a:r>
            <a:r>
              <a:rPr lang="en-ID" sz="1400" dirty="0"/>
              <a:t> </a:t>
            </a:r>
            <a:r>
              <a:rPr lang="en-ID" sz="1400" dirty="0" err="1"/>
              <a:t>anak</a:t>
            </a:r>
            <a:r>
              <a:rPr lang="en-ID" sz="1400" dirty="0"/>
              <a:t> </a:t>
            </a:r>
            <a:r>
              <a:rPr lang="en-ID" sz="1400" dirty="0" err="1"/>
              <a:t>kiri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node </a:t>
            </a:r>
            <a:r>
              <a:rPr lang="en-ID" sz="1400" dirty="0" err="1"/>
              <a:t>saat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400" dirty="0"/>
              <a:t>Jika </a:t>
            </a:r>
            <a:r>
              <a:rPr lang="en-ID" sz="1400" dirty="0" err="1"/>
              <a:t>nilai</a:t>
            </a:r>
            <a:r>
              <a:rPr lang="en-ID" sz="1400" dirty="0"/>
              <a:t> node yang </a:t>
            </a:r>
            <a:r>
              <a:rPr lang="en-ID" sz="1400" dirty="0" err="1"/>
              <a:t>baru</a:t>
            </a:r>
            <a:r>
              <a:rPr lang="en-ID" sz="1400" dirty="0"/>
              <a:t> </a:t>
            </a:r>
            <a:r>
              <a:rPr lang="en-ID" sz="1400" dirty="0" err="1"/>
              <a:t>lebih</a:t>
            </a:r>
            <a:r>
              <a:rPr lang="en-ID" sz="1400" dirty="0"/>
              <a:t> </a:t>
            </a:r>
            <a:r>
              <a:rPr lang="en-ID" sz="1400" dirty="0" err="1"/>
              <a:t>besar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 node </a:t>
            </a:r>
            <a:r>
              <a:rPr lang="en-ID" sz="1400" dirty="0" err="1"/>
              <a:t>saat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, </a:t>
            </a:r>
            <a:r>
              <a:rPr lang="en-ID" sz="1400" dirty="0" err="1"/>
              <a:t>letakkan</a:t>
            </a:r>
            <a:r>
              <a:rPr lang="en-ID" sz="1400" dirty="0"/>
              <a:t> node </a:t>
            </a:r>
            <a:r>
              <a:rPr lang="en-ID" sz="1400" dirty="0" err="1"/>
              <a:t>baru</a:t>
            </a:r>
            <a:r>
              <a:rPr lang="en-ID" sz="1400" dirty="0"/>
              <a:t> </a:t>
            </a:r>
            <a:r>
              <a:rPr lang="en-ID" sz="1400" dirty="0" err="1"/>
              <a:t>sebagai</a:t>
            </a:r>
            <a:r>
              <a:rPr lang="en-ID" sz="1400" dirty="0"/>
              <a:t> </a:t>
            </a:r>
            <a:r>
              <a:rPr lang="en-ID" sz="1400" dirty="0" err="1"/>
              <a:t>anak</a:t>
            </a:r>
            <a:r>
              <a:rPr lang="en-ID" sz="1400" dirty="0"/>
              <a:t> </a:t>
            </a:r>
            <a:r>
              <a:rPr lang="en-ID" sz="1400" dirty="0" err="1"/>
              <a:t>kanan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node </a:t>
            </a:r>
            <a:r>
              <a:rPr lang="en-ID" sz="1400" dirty="0" err="1"/>
              <a:t>saat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400" dirty="0" err="1"/>
              <a:t>Ulangi</a:t>
            </a:r>
            <a:r>
              <a:rPr lang="en-ID" sz="1400" dirty="0"/>
              <a:t> </a:t>
            </a:r>
            <a:r>
              <a:rPr lang="en-ID" sz="1400" dirty="0" err="1"/>
              <a:t>langkah</a:t>
            </a:r>
            <a:r>
              <a:rPr lang="en-ID" sz="1400" dirty="0"/>
              <a:t> 2-5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setiap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 yang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dimasukkan</a:t>
            </a:r>
            <a:r>
              <a:rPr lang="en-ID" sz="1400" dirty="0"/>
              <a:t>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tree.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2E54CB0-99D2-D154-7CB6-8889B440C5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02597"/>
              </p:ext>
            </p:extLst>
          </p:nvPr>
        </p:nvGraphicFramePr>
        <p:xfrm>
          <a:off x="6160765" y="2598549"/>
          <a:ext cx="4309606" cy="2592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3894E7C7-4788-6C0D-8D28-1AE4703B4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9299"/>
              </p:ext>
            </p:extLst>
          </p:nvPr>
        </p:nvGraphicFramePr>
        <p:xfrm>
          <a:off x="6096000" y="2034242"/>
          <a:ext cx="443913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4892">
                  <a:extLst>
                    <a:ext uri="{9D8B030D-6E8A-4147-A177-3AD203B41FA5}">
                      <a16:colId xmlns:a16="http://schemas.microsoft.com/office/drawing/2014/main" val="3219505659"/>
                    </a:ext>
                  </a:extLst>
                </a:gridCol>
                <a:gridCol w="554892">
                  <a:extLst>
                    <a:ext uri="{9D8B030D-6E8A-4147-A177-3AD203B41FA5}">
                      <a16:colId xmlns:a16="http://schemas.microsoft.com/office/drawing/2014/main" val="4285087342"/>
                    </a:ext>
                  </a:extLst>
                </a:gridCol>
                <a:gridCol w="554892">
                  <a:extLst>
                    <a:ext uri="{9D8B030D-6E8A-4147-A177-3AD203B41FA5}">
                      <a16:colId xmlns:a16="http://schemas.microsoft.com/office/drawing/2014/main" val="3160673806"/>
                    </a:ext>
                  </a:extLst>
                </a:gridCol>
                <a:gridCol w="554892">
                  <a:extLst>
                    <a:ext uri="{9D8B030D-6E8A-4147-A177-3AD203B41FA5}">
                      <a16:colId xmlns:a16="http://schemas.microsoft.com/office/drawing/2014/main" val="4064013647"/>
                    </a:ext>
                  </a:extLst>
                </a:gridCol>
                <a:gridCol w="554892">
                  <a:extLst>
                    <a:ext uri="{9D8B030D-6E8A-4147-A177-3AD203B41FA5}">
                      <a16:colId xmlns:a16="http://schemas.microsoft.com/office/drawing/2014/main" val="2560959008"/>
                    </a:ext>
                  </a:extLst>
                </a:gridCol>
                <a:gridCol w="554892">
                  <a:extLst>
                    <a:ext uri="{9D8B030D-6E8A-4147-A177-3AD203B41FA5}">
                      <a16:colId xmlns:a16="http://schemas.microsoft.com/office/drawing/2014/main" val="881828269"/>
                    </a:ext>
                  </a:extLst>
                </a:gridCol>
                <a:gridCol w="554892">
                  <a:extLst>
                    <a:ext uri="{9D8B030D-6E8A-4147-A177-3AD203B41FA5}">
                      <a16:colId xmlns:a16="http://schemas.microsoft.com/office/drawing/2014/main" val="4021826773"/>
                    </a:ext>
                  </a:extLst>
                </a:gridCol>
                <a:gridCol w="554892">
                  <a:extLst>
                    <a:ext uri="{9D8B030D-6E8A-4147-A177-3AD203B41FA5}">
                      <a16:colId xmlns:a16="http://schemas.microsoft.com/office/drawing/2014/main" val="185283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201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21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036E-258E-B94E-BE01-C0A0C9C4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49423"/>
          </a:xfrm>
        </p:spPr>
        <p:txBody>
          <a:bodyPr>
            <a:normAutofit fontScale="90000"/>
          </a:bodyPr>
          <a:lstStyle/>
          <a:p>
            <a:r>
              <a:rPr lang="en-US" dirty="0"/>
              <a:t>Pre Order Traversal</a:t>
            </a:r>
            <a:endParaRPr lang="en-ID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56FFAEE-EA0E-8F0F-F679-8D8C78BC79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4021490"/>
              </p:ext>
            </p:extLst>
          </p:nvPr>
        </p:nvGraphicFramePr>
        <p:xfrm>
          <a:off x="2770587" y="4354232"/>
          <a:ext cx="6650825" cy="48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1431938-CAEF-CA6E-8567-F94721E2A6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179905"/>
              </p:ext>
            </p:extLst>
          </p:nvPr>
        </p:nvGraphicFramePr>
        <p:xfrm>
          <a:off x="1786393" y="1688064"/>
          <a:ext cx="4309606" cy="2592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2D001-5215-E82D-9834-82DC61DC8DDA}"/>
              </a:ext>
            </a:extLst>
          </p:cNvPr>
          <p:cNvSpPr txBox="1"/>
          <p:nvPr/>
        </p:nvSpPr>
        <p:spPr>
          <a:xfrm>
            <a:off x="5711025" y="1968510"/>
            <a:ext cx="4249839" cy="1346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400" dirty="0"/>
              <a:t> Traversal Pre-order, </a:t>
            </a:r>
            <a:r>
              <a:rPr lang="en-ID" sz="1400" dirty="0" err="1"/>
              <a:t>dilakukan</a:t>
            </a:r>
            <a:r>
              <a:rPr lang="en-ID" sz="1400" dirty="0"/>
              <a:t> </a:t>
            </a:r>
            <a:r>
              <a:rPr lang="en-ID" sz="1400" dirty="0" err="1"/>
              <a:t>berturut-turut</a:t>
            </a:r>
            <a:r>
              <a:rPr lang="en-ID" sz="1400" dirty="0"/>
              <a:t> :</a:t>
            </a:r>
          </a:p>
          <a:p>
            <a:pPr algn="just">
              <a:lnSpc>
                <a:spcPct val="150000"/>
              </a:lnSpc>
            </a:pPr>
            <a:r>
              <a:rPr lang="en-ID" sz="1400" dirty="0"/>
              <a:t>a.   </a:t>
            </a:r>
            <a:r>
              <a:rPr lang="en-ID" sz="1400" dirty="0" err="1"/>
              <a:t>Kunjungi</a:t>
            </a:r>
            <a:r>
              <a:rPr lang="en-ID" sz="1400" dirty="0"/>
              <a:t> root</a:t>
            </a:r>
          </a:p>
          <a:p>
            <a:pPr algn="just">
              <a:lnSpc>
                <a:spcPct val="150000"/>
              </a:lnSpc>
            </a:pPr>
            <a:r>
              <a:rPr lang="en-ID" sz="1400" dirty="0"/>
              <a:t>b.   </a:t>
            </a:r>
            <a:r>
              <a:rPr lang="en-ID" sz="1400" dirty="0" err="1"/>
              <a:t>Lakukan</a:t>
            </a:r>
            <a:r>
              <a:rPr lang="en-ID" sz="1400" dirty="0"/>
              <a:t> traversal sub tree </a:t>
            </a:r>
            <a:r>
              <a:rPr lang="en-ID" sz="1400" dirty="0" err="1"/>
              <a:t>kiri</a:t>
            </a:r>
            <a:endParaRPr lang="en-ID" sz="1400" dirty="0"/>
          </a:p>
          <a:p>
            <a:pPr algn="just">
              <a:lnSpc>
                <a:spcPct val="150000"/>
              </a:lnSpc>
            </a:pPr>
            <a:r>
              <a:rPr lang="en-ID" sz="1400" dirty="0"/>
              <a:t>c.   </a:t>
            </a:r>
            <a:r>
              <a:rPr lang="en-ID" sz="1400" dirty="0" err="1"/>
              <a:t>Lakukukan</a:t>
            </a:r>
            <a:r>
              <a:rPr lang="en-ID" sz="1400" dirty="0"/>
              <a:t> traversal sub tree </a:t>
            </a:r>
            <a:r>
              <a:rPr lang="en-ID" sz="1400" dirty="0" err="1"/>
              <a:t>kanan</a:t>
            </a:r>
            <a:endParaRPr lang="en-ID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FFF43C-DE96-6CA8-16A4-852FFD4EF842}"/>
              </a:ext>
            </a:extLst>
          </p:cNvPr>
          <p:cNvCxnSpPr/>
          <p:nvPr/>
        </p:nvCxnSpPr>
        <p:spPr>
          <a:xfrm flipH="1">
            <a:off x="3085106" y="1892410"/>
            <a:ext cx="636104" cy="28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1AD2A8-FA8E-0300-6713-83BF9999DBEC}"/>
              </a:ext>
            </a:extLst>
          </p:cNvPr>
          <p:cNvCxnSpPr>
            <a:cxnSpLocks/>
          </p:cNvCxnSpPr>
          <p:nvPr/>
        </p:nvCxnSpPr>
        <p:spPr>
          <a:xfrm flipH="1">
            <a:off x="2488758" y="2441050"/>
            <a:ext cx="281829" cy="26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E92E53-D453-49DC-DDB6-E9D630867AA6}"/>
              </a:ext>
            </a:extLst>
          </p:cNvPr>
          <p:cNvCxnSpPr>
            <a:cxnSpLocks/>
          </p:cNvCxnSpPr>
          <p:nvPr/>
        </p:nvCxnSpPr>
        <p:spPr>
          <a:xfrm>
            <a:off x="2671638" y="2989691"/>
            <a:ext cx="564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FA08CB-D1DD-2032-949F-E0A249141F79}"/>
              </a:ext>
            </a:extLst>
          </p:cNvPr>
          <p:cNvCxnSpPr>
            <a:cxnSpLocks/>
          </p:cNvCxnSpPr>
          <p:nvPr/>
        </p:nvCxnSpPr>
        <p:spPr>
          <a:xfrm flipV="1">
            <a:off x="3625795" y="2441050"/>
            <a:ext cx="1367624" cy="49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93195F-26FB-5910-E32E-63FB27046CBD}"/>
              </a:ext>
            </a:extLst>
          </p:cNvPr>
          <p:cNvCxnSpPr>
            <a:cxnSpLocks/>
          </p:cNvCxnSpPr>
          <p:nvPr/>
        </p:nvCxnSpPr>
        <p:spPr>
          <a:xfrm flipH="1">
            <a:off x="4524292" y="2584174"/>
            <a:ext cx="532738" cy="19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212A71-E58D-4693-7A71-0127AF7DC5D9}"/>
              </a:ext>
            </a:extLst>
          </p:cNvPr>
          <p:cNvCxnSpPr/>
          <p:nvPr/>
        </p:nvCxnSpPr>
        <p:spPr>
          <a:xfrm>
            <a:off x="4524292" y="3045350"/>
            <a:ext cx="262393" cy="27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D3E1FA-3FFF-1D44-51E5-1F3A2562BEB6}"/>
              </a:ext>
            </a:extLst>
          </p:cNvPr>
          <p:cNvCxnSpPr>
            <a:cxnSpLocks/>
          </p:cNvCxnSpPr>
          <p:nvPr/>
        </p:nvCxnSpPr>
        <p:spPr>
          <a:xfrm flipH="1">
            <a:off x="4468633" y="3570136"/>
            <a:ext cx="151075" cy="27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4FEF171-2363-261D-56FC-0006957C4C7D}"/>
              </a:ext>
            </a:extLst>
          </p:cNvPr>
          <p:cNvSpPr/>
          <p:nvPr/>
        </p:nvSpPr>
        <p:spPr>
          <a:xfrm flipV="1">
            <a:off x="4154387" y="1820302"/>
            <a:ext cx="106742" cy="101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68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036E-258E-B94E-BE01-C0A0C9C4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49423"/>
          </a:xfrm>
        </p:spPr>
        <p:txBody>
          <a:bodyPr>
            <a:normAutofit fontScale="90000"/>
          </a:bodyPr>
          <a:lstStyle/>
          <a:p>
            <a:r>
              <a:rPr lang="en-US" dirty="0"/>
              <a:t>In Order Traversal</a:t>
            </a:r>
            <a:endParaRPr lang="en-ID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56FFAEE-EA0E-8F0F-F679-8D8C78BC79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6339110"/>
              </p:ext>
            </p:extLst>
          </p:nvPr>
        </p:nvGraphicFramePr>
        <p:xfrm>
          <a:off x="2770587" y="4354232"/>
          <a:ext cx="6650825" cy="48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167C6F8-DA07-D08E-9750-B77B43D47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299341"/>
              </p:ext>
            </p:extLst>
          </p:nvPr>
        </p:nvGraphicFramePr>
        <p:xfrm>
          <a:off x="1786393" y="1688064"/>
          <a:ext cx="4309606" cy="2592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AE286C9-F742-8BCA-45EF-49B16EAF8A4D}"/>
              </a:ext>
            </a:extLst>
          </p:cNvPr>
          <p:cNvSpPr txBox="1"/>
          <p:nvPr/>
        </p:nvSpPr>
        <p:spPr>
          <a:xfrm>
            <a:off x="5711025" y="1968510"/>
            <a:ext cx="4249839" cy="1346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sv-SE" sz="1400" dirty="0"/>
              <a:t>Traversal In-order, dilakukan berturut-turut :</a:t>
            </a:r>
          </a:p>
          <a:p>
            <a:pPr algn="just">
              <a:lnSpc>
                <a:spcPct val="150000"/>
              </a:lnSpc>
            </a:pPr>
            <a:r>
              <a:rPr lang="sv-SE" sz="1400" dirty="0"/>
              <a:t>a.   Lakukan traversal sub tree kiri</a:t>
            </a:r>
          </a:p>
          <a:p>
            <a:pPr algn="just">
              <a:lnSpc>
                <a:spcPct val="150000"/>
              </a:lnSpc>
            </a:pPr>
            <a:r>
              <a:rPr lang="sv-SE" sz="1400" dirty="0"/>
              <a:t>b.   Kunjungi root</a:t>
            </a:r>
          </a:p>
          <a:p>
            <a:pPr algn="just">
              <a:lnSpc>
                <a:spcPct val="150000"/>
              </a:lnSpc>
            </a:pPr>
            <a:r>
              <a:rPr lang="sv-SE" sz="1400" dirty="0"/>
              <a:t>c.   Lakukan traversal sub tree kanan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E56DCE-A7F5-F84E-FEC9-C0F0B02FDA27}"/>
              </a:ext>
            </a:extLst>
          </p:cNvPr>
          <p:cNvCxnSpPr/>
          <p:nvPr/>
        </p:nvCxnSpPr>
        <p:spPr>
          <a:xfrm flipV="1">
            <a:off x="2496710" y="2441050"/>
            <a:ext cx="273877" cy="32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E15363-CBC0-A351-C907-46BE90DD29D5}"/>
              </a:ext>
            </a:extLst>
          </p:cNvPr>
          <p:cNvCxnSpPr/>
          <p:nvPr/>
        </p:nvCxnSpPr>
        <p:spPr>
          <a:xfrm>
            <a:off x="3148717" y="2456953"/>
            <a:ext cx="246490" cy="26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96B694-55A8-756B-1E47-4DADBC2EADF1}"/>
              </a:ext>
            </a:extLst>
          </p:cNvPr>
          <p:cNvCxnSpPr/>
          <p:nvPr/>
        </p:nvCxnSpPr>
        <p:spPr>
          <a:xfrm flipV="1">
            <a:off x="3617843" y="2115047"/>
            <a:ext cx="159027" cy="85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E72EC6-D66C-0BE7-CF7B-B858C8D93011}"/>
              </a:ext>
            </a:extLst>
          </p:cNvPr>
          <p:cNvCxnSpPr>
            <a:cxnSpLocks/>
          </p:cNvCxnSpPr>
          <p:nvPr/>
        </p:nvCxnSpPr>
        <p:spPr>
          <a:xfrm>
            <a:off x="4055165" y="2115047"/>
            <a:ext cx="270345" cy="60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65A269-A8ED-8CB2-85E8-2B1226E62768}"/>
              </a:ext>
            </a:extLst>
          </p:cNvPr>
          <p:cNvCxnSpPr/>
          <p:nvPr/>
        </p:nvCxnSpPr>
        <p:spPr>
          <a:xfrm>
            <a:off x="4293704" y="3244132"/>
            <a:ext cx="159026" cy="58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A64087-7BDE-2597-D548-46732E8FF7A6}"/>
              </a:ext>
            </a:extLst>
          </p:cNvPr>
          <p:cNvCxnSpPr>
            <a:cxnSpLocks/>
          </p:cNvCxnSpPr>
          <p:nvPr/>
        </p:nvCxnSpPr>
        <p:spPr>
          <a:xfrm flipV="1">
            <a:off x="4587903" y="3737113"/>
            <a:ext cx="95415" cy="12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0216C7-9519-8F32-14EF-C5FEB9CB4170}"/>
              </a:ext>
            </a:extLst>
          </p:cNvPr>
          <p:cNvCxnSpPr>
            <a:cxnSpLocks/>
          </p:cNvCxnSpPr>
          <p:nvPr/>
        </p:nvCxnSpPr>
        <p:spPr>
          <a:xfrm flipV="1">
            <a:off x="4882101" y="2639833"/>
            <a:ext cx="246490" cy="67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AF212BA-448F-7AC8-A0C9-090EDF7C2AC3}"/>
              </a:ext>
            </a:extLst>
          </p:cNvPr>
          <p:cNvSpPr/>
          <p:nvPr/>
        </p:nvSpPr>
        <p:spPr>
          <a:xfrm flipV="1">
            <a:off x="2134201" y="2931052"/>
            <a:ext cx="106742" cy="101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558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036E-258E-B94E-BE01-C0A0C9C4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49423"/>
          </a:xfrm>
        </p:spPr>
        <p:txBody>
          <a:bodyPr>
            <a:normAutofit fontScale="90000"/>
          </a:bodyPr>
          <a:lstStyle/>
          <a:p>
            <a:r>
              <a:rPr lang="en-US" dirty="0"/>
              <a:t>Post Order Traversal</a:t>
            </a:r>
            <a:endParaRPr lang="en-ID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56FFAEE-EA0E-8F0F-F679-8D8C78BC79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8393829"/>
              </p:ext>
            </p:extLst>
          </p:nvPr>
        </p:nvGraphicFramePr>
        <p:xfrm>
          <a:off x="2770586" y="4354232"/>
          <a:ext cx="6650825" cy="48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2B41F92-02B7-7B1F-1898-B385564415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299341"/>
              </p:ext>
            </p:extLst>
          </p:nvPr>
        </p:nvGraphicFramePr>
        <p:xfrm>
          <a:off x="1786393" y="1688064"/>
          <a:ext cx="4309606" cy="2592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434E31C-E70C-0E04-0DC5-73BACBEFB2CD}"/>
              </a:ext>
            </a:extLst>
          </p:cNvPr>
          <p:cNvSpPr txBox="1"/>
          <p:nvPr/>
        </p:nvSpPr>
        <p:spPr>
          <a:xfrm>
            <a:off x="5711025" y="1968510"/>
            <a:ext cx="4249839" cy="1346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400" dirty="0"/>
              <a:t>Traversal Post-order, </a:t>
            </a:r>
            <a:r>
              <a:rPr lang="en-ID" sz="1400" dirty="0" err="1"/>
              <a:t>dilakukan</a:t>
            </a:r>
            <a:r>
              <a:rPr lang="en-ID" sz="1400" dirty="0"/>
              <a:t> </a:t>
            </a:r>
            <a:r>
              <a:rPr lang="en-ID" sz="1400" dirty="0" err="1"/>
              <a:t>berturut-turut</a:t>
            </a:r>
            <a:r>
              <a:rPr lang="en-ID" sz="1400" dirty="0"/>
              <a:t> :</a:t>
            </a:r>
          </a:p>
          <a:p>
            <a:pPr algn="just">
              <a:lnSpc>
                <a:spcPct val="150000"/>
              </a:lnSpc>
            </a:pPr>
            <a:r>
              <a:rPr lang="en-ID" sz="1400" dirty="0"/>
              <a:t>a.   </a:t>
            </a:r>
            <a:r>
              <a:rPr lang="en-ID" sz="1400" dirty="0" err="1"/>
              <a:t>Lakukan</a:t>
            </a:r>
            <a:r>
              <a:rPr lang="en-ID" sz="1400" dirty="0"/>
              <a:t> traversal sub tree </a:t>
            </a:r>
            <a:r>
              <a:rPr lang="en-ID" sz="1400" dirty="0" err="1"/>
              <a:t>kiri</a:t>
            </a:r>
            <a:endParaRPr lang="en-ID" sz="1400" dirty="0"/>
          </a:p>
          <a:p>
            <a:pPr algn="just">
              <a:lnSpc>
                <a:spcPct val="150000"/>
              </a:lnSpc>
            </a:pPr>
            <a:r>
              <a:rPr lang="en-ID" sz="1400" dirty="0"/>
              <a:t>b.   </a:t>
            </a:r>
            <a:r>
              <a:rPr lang="en-ID" sz="1400" dirty="0" err="1"/>
              <a:t>Lakukan</a:t>
            </a:r>
            <a:r>
              <a:rPr lang="en-ID" sz="1400" dirty="0"/>
              <a:t> traversal sub tree </a:t>
            </a:r>
            <a:r>
              <a:rPr lang="en-ID" sz="1400" dirty="0" err="1"/>
              <a:t>kanan</a:t>
            </a:r>
            <a:endParaRPr lang="en-ID" sz="1400" dirty="0"/>
          </a:p>
          <a:p>
            <a:pPr algn="just">
              <a:lnSpc>
                <a:spcPct val="150000"/>
              </a:lnSpc>
            </a:pPr>
            <a:r>
              <a:rPr lang="en-ID" sz="1400" dirty="0"/>
              <a:t>c.   </a:t>
            </a:r>
            <a:r>
              <a:rPr lang="en-ID" sz="1400" dirty="0" err="1"/>
              <a:t>Kunjungi</a:t>
            </a:r>
            <a:r>
              <a:rPr lang="en-ID" sz="1400" dirty="0"/>
              <a:t> root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60779D-2718-EEEC-4DE4-6D89A4FE3BC7}"/>
              </a:ext>
            </a:extLst>
          </p:cNvPr>
          <p:cNvCxnSpPr/>
          <p:nvPr/>
        </p:nvCxnSpPr>
        <p:spPr>
          <a:xfrm>
            <a:off x="2695492" y="2981739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621AA6-4FE7-CB92-D778-44E0FD23E96D}"/>
              </a:ext>
            </a:extLst>
          </p:cNvPr>
          <p:cNvCxnSpPr>
            <a:cxnSpLocks/>
          </p:cNvCxnSpPr>
          <p:nvPr/>
        </p:nvCxnSpPr>
        <p:spPr>
          <a:xfrm flipH="1" flipV="1">
            <a:off x="3180522" y="2577717"/>
            <a:ext cx="166977" cy="21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87F7C-7026-E7D9-96F5-D60ACD645520}"/>
              </a:ext>
            </a:extLst>
          </p:cNvPr>
          <p:cNvCxnSpPr>
            <a:cxnSpLocks/>
          </p:cNvCxnSpPr>
          <p:nvPr/>
        </p:nvCxnSpPr>
        <p:spPr>
          <a:xfrm>
            <a:off x="3180522" y="2441050"/>
            <a:ext cx="1184744" cy="143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0F446A-A770-FB01-B5B7-5CFA7170117A}"/>
              </a:ext>
            </a:extLst>
          </p:cNvPr>
          <p:cNvCxnSpPr/>
          <p:nvPr/>
        </p:nvCxnSpPr>
        <p:spPr>
          <a:xfrm flipV="1">
            <a:off x="4444779" y="3593990"/>
            <a:ext cx="159026" cy="28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465B85-9502-58CE-3FF5-DF87A255AD04}"/>
              </a:ext>
            </a:extLst>
          </p:cNvPr>
          <p:cNvCxnSpPr/>
          <p:nvPr/>
        </p:nvCxnSpPr>
        <p:spPr>
          <a:xfrm flipH="1" flipV="1">
            <a:off x="4564049" y="3077155"/>
            <a:ext cx="174928" cy="23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81D66C-31E5-8E17-EF9E-4CE8EF89C8D8}"/>
              </a:ext>
            </a:extLst>
          </p:cNvPr>
          <p:cNvCxnSpPr/>
          <p:nvPr/>
        </p:nvCxnSpPr>
        <p:spPr>
          <a:xfrm flipV="1">
            <a:off x="4524292" y="2441050"/>
            <a:ext cx="485030" cy="34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173FA3-80B4-22F8-8056-E79EFEEA9793}"/>
              </a:ext>
            </a:extLst>
          </p:cNvPr>
          <p:cNvCxnSpPr/>
          <p:nvPr/>
        </p:nvCxnSpPr>
        <p:spPr>
          <a:xfrm flipH="1" flipV="1">
            <a:off x="4162508" y="1892623"/>
            <a:ext cx="981986" cy="31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4995E16-52AC-A58F-37CA-6D60574CBD5F}"/>
              </a:ext>
            </a:extLst>
          </p:cNvPr>
          <p:cNvSpPr/>
          <p:nvPr/>
        </p:nvSpPr>
        <p:spPr>
          <a:xfrm flipV="1">
            <a:off x="2134201" y="2931052"/>
            <a:ext cx="106742" cy="101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345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036E-258E-B94E-BE01-C0A0C9C4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49423"/>
          </a:xfrm>
        </p:spPr>
        <p:txBody>
          <a:bodyPr>
            <a:normAutofit fontScale="90000"/>
          </a:bodyPr>
          <a:lstStyle/>
          <a:p>
            <a:r>
              <a:rPr lang="en-US" dirty="0"/>
              <a:t>Heap</a:t>
            </a:r>
            <a:endParaRPr lang="en-ID" dirty="0"/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315020A5-7A9A-AEB6-7CA0-89E4F86D6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44015"/>
              </p:ext>
            </p:extLst>
          </p:nvPr>
        </p:nvGraphicFramePr>
        <p:xfrm>
          <a:off x="1264257" y="4448849"/>
          <a:ext cx="9716503" cy="6304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3323">
                  <a:extLst>
                    <a:ext uri="{9D8B030D-6E8A-4147-A177-3AD203B41FA5}">
                      <a16:colId xmlns:a16="http://schemas.microsoft.com/office/drawing/2014/main" val="2708597340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2834629980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3958272685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1035045822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2349800858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2138425352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569852554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1544649368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1019376396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3212382057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2480242604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3941849759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4216826110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3625747456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2714702729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63970938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3564331439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4004101466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1104361688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2873979256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3756583548"/>
                    </a:ext>
                  </a:extLst>
                </a:gridCol>
              </a:tblGrid>
              <a:tr h="325664">
                <a:tc>
                  <a:txBody>
                    <a:bodyPr/>
                    <a:lstStyle/>
                    <a:p>
                      <a:r>
                        <a:rPr lang="en-US" sz="1400" dirty="0"/>
                        <a:t>Nilai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77514"/>
                  </a:ext>
                </a:extLst>
              </a:tr>
              <a:tr h="266802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73191"/>
                  </a:ext>
                </a:extLst>
              </a:tr>
            </a:tbl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79B82AC-52BD-1303-EAE3-4D293E8AD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299341"/>
              </p:ext>
            </p:extLst>
          </p:nvPr>
        </p:nvGraphicFramePr>
        <p:xfrm>
          <a:off x="1786393" y="1688064"/>
          <a:ext cx="4309606" cy="2592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05C901C4-96FF-2C54-86AC-D1EBCD1F5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71193"/>
              </p:ext>
            </p:extLst>
          </p:nvPr>
        </p:nvGraphicFramePr>
        <p:xfrm>
          <a:off x="2047580" y="5268243"/>
          <a:ext cx="5359908" cy="6483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6659">
                  <a:extLst>
                    <a:ext uri="{9D8B030D-6E8A-4147-A177-3AD203B41FA5}">
                      <a16:colId xmlns:a16="http://schemas.microsoft.com/office/drawing/2014/main" val="2834629980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3958272685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1035045822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2349800858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2138425352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569852554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1544649368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1019376396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3212382057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2480242604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3941849759"/>
                    </a:ext>
                  </a:extLst>
                </a:gridCol>
                <a:gridCol w="446659">
                  <a:extLst>
                    <a:ext uri="{9D8B030D-6E8A-4147-A177-3AD203B41FA5}">
                      <a16:colId xmlns:a16="http://schemas.microsoft.com/office/drawing/2014/main" val="4216826110"/>
                    </a:ext>
                  </a:extLst>
                </a:gridCol>
              </a:tblGrid>
              <a:tr h="343583"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77514"/>
                  </a:ext>
                </a:extLst>
              </a:tr>
              <a:tr h="281483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7319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85EEED7-A92D-6FAD-0776-E4D688062EF8}"/>
              </a:ext>
            </a:extLst>
          </p:cNvPr>
          <p:cNvSpPr txBox="1"/>
          <p:nvPr/>
        </p:nvSpPr>
        <p:spPr>
          <a:xfrm>
            <a:off x="5782587" y="1762820"/>
            <a:ext cx="4178277" cy="1993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membuat</a:t>
            </a:r>
            <a:r>
              <a:rPr lang="en-ID" sz="1400" dirty="0"/>
              <a:t> heap yang </a:t>
            </a:r>
            <a:r>
              <a:rPr lang="en-ID" sz="1400" dirty="0" err="1"/>
              <a:t>perlu</a:t>
            </a:r>
            <a:r>
              <a:rPr lang="en-ID" sz="1400" dirty="0"/>
              <a:t> di </a:t>
            </a:r>
            <a:r>
              <a:rPr lang="en-ID" sz="1400" dirty="0" err="1"/>
              <a:t>perhatikan</a:t>
            </a:r>
            <a:r>
              <a:rPr lang="en-ID" sz="1400" dirty="0"/>
              <a:t> 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400" dirty="0" err="1"/>
              <a:t>Maksimum</a:t>
            </a:r>
            <a:r>
              <a:rPr lang="en-ID" sz="1400" dirty="0"/>
              <a:t> </a:t>
            </a:r>
            <a:r>
              <a:rPr lang="en-ID" sz="1400" dirty="0" err="1"/>
              <a:t>jumlah</a:t>
            </a:r>
            <a:r>
              <a:rPr lang="en-ID" sz="1400" dirty="0"/>
              <a:t> node di level </a:t>
            </a:r>
            <a:r>
              <a:rPr lang="en-ID" sz="1400" dirty="0" err="1"/>
              <a:t>ke</a:t>
            </a:r>
            <a:r>
              <a:rPr lang="en-ID" sz="1400" dirty="0"/>
              <a:t>-n = 2ⁿ⁺¹-1 (level </a:t>
            </a:r>
            <a:r>
              <a:rPr lang="en-ID" sz="1400" dirty="0" err="1"/>
              <a:t>dimulai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indeks</a:t>
            </a:r>
            <a:r>
              <a:rPr lang="en-ID" sz="1400" dirty="0"/>
              <a:t> 1 dan </a:t>
            </a:r>
            <a:r>
              <a:rPr lang="en-ID" sz="1400" dirty="0" err="1"/>
              <a:t>bukan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indeks</a:t>
            </a:r>
            <a:r>
              <a:rPr lang="en-ID" sz="1400" dirty="0"/>
              <a:t> 0 </a:t>
            </a:r>
            <a:r>
              <a:rPr lang="en-ID" sz="1400" dirty="0" err="1"/>
              <a:t>atau</a:t>
            </a:r>
            <a:r>
              <a:rPr lang="en-ID" sz="1400" dirty="0"/>
              <a:t> root)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400" dirty="0" err="1"/>
              <a:t>Indeks</a:t>
            </a:r>
            <a:r>
              <a:rPr lang="en-ID" sz="1400" dirty="0"/>
              <a:t> </a:t>
            </a:r>
            <a:r>
              <a:rPr lang="en-ID" sz="1400" dirty="0" err="1"/>
              <a:t>anak</a:t>
            </a:r>
            <a:r>
              <a:rPr lang="en-ID" sz="1400" dirty="0"/>
              <a:t> </a:t>
            </a:r>
            <a:r>
              <a:rPr lang="en-ID" sz="1400" dirty="0" err="1"/>
              <a:t>kiri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parent = 2 * </a:t>
            </a:r>
            <a:r>
              <a:rPr lang="en-ID" sz="1400" dirty="0" err="1"/>
              <a:t>i</a:t>
            </a:r>
            <a:r>
              <a:rPr lang="en-ID" sz="1400" dirty="0"/>
              <a:t> + 1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400" dirty="0" err="1"/>
              <a:t>Indeks</a:t>
            </a:r>
            <a:r>
              <a:rPr lang="en-ID" sz="1400" dirty="0"/>
              <a:t> </a:t>
            </a:r>
            <a:r>
              <a:rPr lang="en-ID" sz="1400" dirty="0" err="1"/>
              <a:t>anak</a:t>
            </a:r>
            <a:r>
              <a:rPr lang="en-ID" sz="1400" dirty="0"/>
              <a:t> </a:t>
            </a:r>
            <a:r>
              <a:rPr lang="en-ID" sz="1400" dirty="0" err="1"/>
              <a:t>kanan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parent = 2 * </a:t>
            </a:r>
            <a:r>
              <a:rPr lang="en-ID" sz="1400" dirty="0" err="1"/>
              <a:t>i</a:t>
            </a:r>
            <a:r>
              <a:rPr lang="en-ID" sz="1400" dirty="0"/>
              <a:t> + 2</a:t>
            </a:r>
          </a:p>
        </p:txBody>
      </p:sp>
    </p:spTree>
    <p:extLst>
      <p:ext uri="{BB962C8B-B14F-4D97-AF65-F5344CB8AC3E}">
        <p14:creationId xmlns:p14="http://schemas.microsoft.com/office/powerpoint/2010/main" val="40361044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206</TotalTime>
  <Words>433</Words>
  <Application>Microsoft Office PowerPoint</Application>
  <PresentationFormat>Widescreen</PresentationFormat>
  <Paragraphs>165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PowerPoint Presentation</vt:lpstr>
      <vt:lpstr>Tugas</vt:lpstr>
      <vt:lpstr>Membuat Node</vt:lpstr>
      <vt:lpstr>Ordered Tree</vt:lpstr>
      <vt:lpstr>Pre Order Traversal</vt:lpstr>
      <vt:lpstr>In Order Traversal</vt:lpstr>
      <vt:lpstr>Post Order Traversal</vt:lpstr>
      <vt:lpstr>Heap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Sony</cp:lastModifiedBy>
  <cp:revision>2</cp:revision>
  <dcterms:created xsi:type="dcterms:W3CDTF">2023-05-12T09:43:39Z</dcterms:created>
  <dcterms:modified xsi:type="dcterms:W3CDTF">2023-05-12T13:09:46Z</dcterms:modified>
</cp:coreProperties>
</file>