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thumb/f/f1/System-index-search.svg/600px-System-index-search.svg.p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4/4e/Computer_keyboard.png" TargetMode="External"/><Relationship Id="rId3" Type="http://schemas.openxmlformats.org/officeDocument/2006/relationships/hyperlink" Target="https://upload.wikimedia.org/wikipedia/en/2/2a/Legalservicescorp.jp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thumb/9/9d/Blank_map_of_the_United_States.PNG/1024px-Blank_map_of_the_United_States.P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nyacoding.github.io/ctl/assigned_v3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5/5f/Advokat%2C_Engelsk_advokatdr%C3%A4kt%2C_Nordisk_familjebok.png" TargetMode="External"/><Relationship Id="rId3" Type="http://schemas.openxmlformats.org/officeDocument/2006/relationships/hyperlink" Target="https://upload.wikimedia.org/wikipedia/commons/c/cc/Legal_clinic_office%2C_Palacky_University.jp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thumb/5/54/Question_Noun_project_2185.svg/600px-Question_Noun_project_2185.svg.p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143d84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143d84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Domingo Mora - Law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Author’s Own Photo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Index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https://upload.wikimedia.org/wikipedia/commons/thumb/f/f1/System-index-search.svg/600px-System-index-search.svg.png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5b81d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5b81d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https://upload.wikimedia.org/wikipedia/commons/4/4e/Computer_keyboard.png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Services Corporation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https://upload.wikimedia.org/wikipedia/en/2/2a/Legalservicescorp.jpg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143d84c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143d84c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the United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https://upload.wikimedia.org/wikipedia/commons/thumb/9/9d/Blank_map_of_the_United_States.PNG/1024px-Blank_map_of_the_United_States.PNG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5b81d0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5b81d0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https://sonyacoding.github.io/ctl/assigned_v3.html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143d84c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143d84c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https://upload.wikimedia.org/wikipedia/commons/5/5f/Advokat%2C_Engelsk_advokatdräkt%2C_Nordisk_familjebok.png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Clinic Office, Palacky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https://upload.wikimedia.org/wikipedia/commons/c/cc/Legal_clinic_office%2C_Palacky_University.jpg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5b81d0bb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5b81d0bb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https://upload.wikimedia.org/wikipedia/commons/thumb/5/54/Question_Noun_project_2185.svg/600px-Question_Noun_project_2185.svg.png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0" l="25250" r="41407" t="0"/>
          <a:stretch/>
        </p:blipFill>
        <p:spPr>
          <a:xfrm>
            <a:off x="0" y="0"/>
            <a:ext cx="304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Char char="●"/>
              <a:defRPr sz="1600">
                <a:solidFill>
                  <a:srgbClr val="42424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 sz="1400">
                <a:solidFill>
                  <a:srgbClr val="42424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 sz="1400">
                <a:solidFill>
                  <a:srgbClr val="42424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Char char="■"/>
              <a:defRPr sz="1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510325" y="1624702"/>
            <a:ext cx="8278500" cy="15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LSC eligibility across the United States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58325" y="7965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91975" y="1384475"/>
            <a:ext cx="48135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Access to Justice Crisis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Attorneys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 of the Public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Judicial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 on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nothing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25" y="2604250"/>
            <a:ext cx="2405776" cy="24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825" y="0"/>
            <a:ext cx="1999700" cy="2604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25171" r="25171" t="0"/>
          <a:stretch/>
        </p:blipFill>
        <p:spPr>
          <a:xfrm>
            <a:off x="7057100" y="0"/>
            <a:ext cx="2086900" cy="2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249925" y="27265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Indispensable</a:t>
            </a:r>
            <a:r>
              <a:rPr lang="en"/>
              <a:t> Ingredients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91975" y="1661350"/>
            <a:ext cx="48135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Attorneys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 of the Public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Judicial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Professor Colarusso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Renowned Legal Innovator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Directing from user generated information inputted into spot to determine eligibility for LSC services in area</a:t>
            </a:r>
            <a:endParaRPr/>
          </a:p>
        </p:txBody>
      </p:sp>
      <p:pic>
        <p:nvPicPr>
          <p:cNvPr descr="See the source image"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476625"/>
            <a:ext cx="28575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381175" y="406900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381283" y="205372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450" y="2053725"/>
            <a:ext cx="3076484" cy="1996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3381284" y="347875"/>
            <a:ext cx="2637688" cy="12195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Spot</a:t>
            </a:r>
          </a:p>
        </p:txBody>
      </p:sp>
      <p:sp>
        <p:nvSpPr>
          <p:cNvPr id="138" name="Google Shape;138;p20"/>
          <p:cNvSpPr/>
          <p:nvPr/>
        </p:nvSpPr>
        <p:spPr>
          <a:xfrm>
            <a:off x="6300825" y="1260175"/>
            <a:ext cx="937200" cy="71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10493" r="10493" t="0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Focal Point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Questionnaire for each jurisdiction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Starts by asking how to proceed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Similar to Indigency Calculator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817575" y="125875"/>
            <a:ext cx="5235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758858" y="1514572"/>
            <a:ext cx="52350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asking how to proceed directs to one of two places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individual to search for attorneys in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opt to go through eligibility questions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eligible directs to LSC/Legal Aid organization for designated area or jurisdiction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600"/>
            <a:ext cx="3673892" cy="520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100" y="3322700"/>
            <a:ext cx="2713325" cy="18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11650" y="799759"/>
            <a:ext cx="7634700" cy="27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descr="See the source image"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075" y="-624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