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b7cdce8de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b7cdce8de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b7cdce8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b7cdce8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b7cdce8d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b7cdce8d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b7cdce8d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b7cdce8d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b7cdce8d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b7cdce8d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b7cdce8de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b7cdce8de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b7cdce8de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b7cdce8de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b7cdce8de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b7cdce8de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b7cdce8de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b7cdce8de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1"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Способ структурирования знаний с использованием онтологий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онтологий. Онтологические языки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28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формализация знаний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автоматизация вывода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совместимость и интеграция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обработка больших данных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онтологий. Онтологические языки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8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Онтологические языки — это формальные языки, используемые для описания, представления и обмена знаниями в виде онтологий.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Онтологические языки разрабатываются для решения нескольких задач: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формализация знаний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машинная интерпретация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обмен знаниями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автоматический вывод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Ключевыми онтологическими языками являются RDF, RDFS, OWL и SWRL.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онтологий. Онтологические языки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8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RDF — это базовый язык для описания информации в интернете.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Субъекта (Subject) — объект, который описывается.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Предиката (Predicate) — свойство или отношение, которое связывает субъекта и объект.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Объекта (Object) — значение свойства или другой объект, связанный с субъектом.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RDF является основой для всех других онтологических языков, поскольку определяет базовую структуру представления данных. В нём используются идентификаторы (URI) для обозначения субъектов, предикатов и объектов.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онтологий. Онтологические языки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8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Пример RDF-триплета: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Субъект: "Иван"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Предикат: "работает в"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Объект: "Компания ABC"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Формально это может быть записано как: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&lt;Ivan&gt; &lt;worksAt&gt; &lt;ABCCompany&gt;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онтологий. Онтологические языки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8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RDFS — расширение RDF, которое добавляет возможности описания классов и иерархии свойств.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Eсли у нас есть класс "Человек" и подкласс "Студент", мы можем это описать в RDFS следующим образом: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:Student rdfs:subClassOf :Person.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онтологий. Онтологические языки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28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OWL — это более мощный онтологический язык, который предлагает богатый набор средств для описания сложных понятий и их взаимосвязей.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OWL Lite</a:t>
            </a:r>
            <a:r>
              <a:rPr lang="ru"/>
              <a:t> — упрощённая версия для базовых онтологий.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OWL DL</a:t>
            </a:r>
            <a:r>
              <a:rPr lang="ru"/>
              <a:t> (Description Logic) — версия, ориентированная на работу с дедуктивными системами и обеспечивающая полную совместимость с логикой первого порядка.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OWL Full </a:t>
            </a:r>
            <a:r>
              <a:rPr lang="ru"/>
              <a:t>— самая мощная версия, которая обеспечивает максимальную выразительность, но при этом может быть сложной для обработки.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:Man owl:equivalentClass :Person.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онтологий. Онтологические языки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28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SWRL — это язык правил, который расширяет OWL, добавляя возможности задания логических правил вывода.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SWRL интегрируется с OWL, что делает возможным создание интеллектуальных систем, способных выводить новые знания на основе сложных логических взаимосвязей.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Parent(?x, ?y) -&gt; Child(?y, ?x).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онтологий. Онтологические языки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28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SPARQL — это язык запросов к RDF-данным, который позволяет извлекать информацию из онтологий.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SELECT ?student WHERE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?student rdf:type :Student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?student :enrolledIn :MathematicsCourse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онтологий. Онтологические языки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28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SPARQL — это язык запросов к RDF-данным, который позволяет извлекать информацию из онтологий.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SELECT ?student WHERE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?student rdf:type :Student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?student :enrolledIn :MathematicsCourse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