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70CA2E-80BC-8D42-9001-B6421C086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28876D1F-379A-2E3E-6C04-60E7C1A9F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C647B417-82CC-CF5E-64C7-DAD6BE52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1BD4-71D8-4AD4-86A7-30291B4FF0B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5E75D08-D0D4-AB20-453F-797ED6DE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55A0CA5-5753-31AC-489E-1C63DA4F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FE62-B4C4-45A0-AD02-540BE828504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4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C07B3-6713-D468-5F3A-B81537DA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AA0ECADE-735B-8CDB-18A6-884F59CB5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E54BE1F-E079-F32F-2F51-C812934D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1BD4-71D8-4AD4-86A7-30291B4FF0B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59AB1F0-96AB-54C7-B24A-0BCB3A57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0481CEE-21FF-1F83-B8FB-ADFDB9D0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FE62-B4C4-45A0-AD02-540BE828504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0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C8253A11-92E5-4E05-102C-5381E95D6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A481F137-DC3A-0F2F-FD84-25D0361B0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FCEE74E-79BA-F5C0-33ED-7B95E67B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1BD4-71D8-4AD4-86A7-30291B4FF0B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D8B3D42-ADE4-2122-C5E2-1FDA6D5A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5E0EF83-6D3A-950F-7BEA-5FECF629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FE62-B4C4-45A0-AD02-540BE828504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1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D320D-0950-0BA3-75DE-8B1BB075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00D049A-FA82-AE4F-CD82-C234F7D36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6B4447A-F6B0-2399-8155-69EAFB149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1BD4-71D8-4AD4-86A7-30291B4FF0B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104DA94-6888-2973-5A21-816F9567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23325E0-EAEC-CF46-58D4-1F0B5871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FE62-B4C4-45A0-AD02-540BE828504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2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787452-9DC7-3179-1494-0EF50816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29E42DD-47D4-903F-F904-963796503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CEBD1DAC-D6B5-B300-4C0C-1F6ED7BC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1BD4-71D8-4AD4-86A7-30291B4FF0B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B8BCE6E-6408-A5EF-AC3F-264F396A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DBED1E3-B79E-B3AA-3F2E-B96C6B5D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FE62-B4C4-45A0-AD02-540BE828504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2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23219-A148-E2D2-FB89-5D6365DA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444EFAB-6184-107C-8021-89D04B8D1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E2AC6AD-109B-4001-1602-F83188EDF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B4F11742-AB80-1D00-5BEF-F1D68851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1BD4-71D8-4AD4-86A7-30291B4FF0B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6D6A7A8A-7B10-FB1B-98FE-6125EC85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7614372C-4E88-F9E7-1335-889D515E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FE62-B4C4-45A0-AD02-540BE828504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2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55988-1145-4F23-1F6A-E3C57A2B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5DD0AAB2-8CE6-E7BB-EFF5-E7C6D57FB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B30E0B52-FA79-4761-19CE-513B3617C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1340F78-6EF4-C78E-172F-F6ACBF6B7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B52671EA-69A7-6AFD-32E1-46C079692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5F4CFEB9-98B7-B3E2-63C7-4BFBFE41E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1BD4-71D8-4AD4-86A7-30291B4FF0B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C64E1A60-05D1-DAC3-4BDD-6DE6C6BB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A3CDAA1B-F5B2-06C0-BF1E-2A524D1A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FE62-B4C4-45A0-AD02-540BE828504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6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C75D5-31F0-60B1-AAA8-157A32C7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C67891C2-5BDF-EB67-1C78-77FC49D3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1BD4-71D8-4AD4-86A7-30291B4FF0B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D40E1C68-B5AF-F224-15F7-C9E8CC989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833A75F-7D2B-AEA8-BC59-00D4BF73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FE62-B4C4-45A0-AD02-540BE828504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7B522985-1AF7-1D61-63FF-317D7904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1BD4-71D8-4AD4-86A7-30291B4FF0B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5BEC48CB-6F0C-4C3A-4639-4E9CB525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ADEA08C8-2589-D817-C4BA-9604CEE9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FE62-B4C4-45A0-AD02-540BE828504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0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91D01-8CE8-6B48-9A72-B5F46E7D0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FF4C537-D277-4950-B7CA-B53EE664C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6177239-A4B3-8658-D91D-450945C81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C562A70C-2116-20E2-D8A3-85875B9A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1BD4-71D8-4AD4-86A7-30291B4FF0B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D3993898-92A9-95E3-A08A-C2F6AEEF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919A2C2D-50DA-56B5-A585-1457E545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FE62-B4C4-45A0-AD02-540BE828504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6CEA69-A637-5476-E034-912E33AA0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1006A650-4CA0-2524-B63B-CE17649E8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D75B2420-CC10-56E6-B35E-824961FCF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3F2C60F5-FDD8-03F4-754A-83EF61A8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1BD4-71D8-4AD4-86A7-30291B4FF0B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302A7021-E2F7-827C-7179-C46B1A554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E4B8CAB5-B3BA-30FE-EC14-C51C8461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FE62-B4C4-45A0-AD02-540BE828504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1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3BA4EFC1-C73D-C48B-DEC2-67853728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F1D03CB1-A88F-0B53-845D-66A28AA2F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E3821C9-EBC6-3536-9524-9AABBABE9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81BD4-71D8-4AD4-86A7-30291B4FF0B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2D9D499-0AD6-40E3-1332-3D26242B3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20A722A-0F74-E4E9-7427-83C4471B1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7FE62-B4C4-45A0-AD02-540BE828504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1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675CB-0254-52DA-F5FD-D1B2EB6027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CBA0486D-9725-0DB6-56E0-1C46111780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/>
              <a:t>оооооооо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203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Широкий екран</PresentationFormat>
  <Paragraphs>1</Paragraphs>
  <Slides>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Sofiia Yezhel</dc:creator>
  <cp:lastModifiedBy>Sofiia Yezhel</cp:lastModifiedBy>
  <cp:revision>1</cp:revision>
  <dcterms:created xsi:type="dcterms:W3CDTF">2023-08-23T16:41:54Z</dcterms:created>
  <dcterms:modified xsi:type="dcterms:W3CDTF">2023-08-23T16:42:02Z</dcterms:modified>
</cp:coreProperties>
</file>