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ia e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Autoria e Data</a:t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de Corpo Um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o Slid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100" name="Subtítulo do Slid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Slide</a:t>
            </a:r>
          </a:p>
        </p:txBody>
      </p:sp>
      <p:sp>
        <p:nvSpPr>
          <p:cNvPr id="10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a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ível de Corpo Um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ível de Corpo Um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ções do fato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Informações do fato</a:t>
            </a:r>
          </a:p>
        </p:txBody>
      </p:sp>
      <p:sp>
        <p:nvSpPr>
          <p:cNvPr id="12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ição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Atribuição</a:t>
            </a:r>
          </a:p>
        </p:txBody>
      </p:sp>
      <p:sp>
        <p:nvSpPr>
          <p:cNvPr id="136" name="Nível de Corpo Um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gela de salada com arroz frito, ovos cozidos e hashi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igelas com bolinhos de salmão, salada e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igela de massa pappardelle com creme de ervas, avelãs assadas e queijo parmesão ralado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gela de salada com arroz frito, ovos cozidos e hashi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acates e limõ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Autoria e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Autoria e Data</a:t>
            </a:r>
          </a:p>
        </p:txBody>
      </p:sp>
      <p:sp>
        <p:nvSpPr>
          <p:cNvPr id="24" name="Nível de Corpo Um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gelas com bolinhos de salmão, salada e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o Slid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Slide</a:t>
            </a:r>
          </a:p>
        </p:txBody>
      </p:sp>
      <p:sp>
        <p:nvSpPr>
          <p:cNvPr id="34" name="Nível de Corpo Um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Slid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43" name="Subtítulo do Slid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Slide</a:t>
            </a:r>
          </a:p>
        </p:txBody>
      </p:sp>
      <p:sp>
        <p:nvSpPr>
          <p:cNvPr id="44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o Slid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Slide</a:t>
            </a:r>
          </a:p>
        </p:txBody>
      </p:sp>
      <p:sp>
        <p:nvSpPr>
          <p:cNvPr id="61" name="Nível de Corpo Um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Tigela de massa pappardelle com creme de ervas, avelãs assadas e queijo parmesão ralado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o Slid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6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Vídeo Peque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ítulo do Slid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Slide</a:t>
            </a:r>
          </a:p>
        </p:txBody>
      </p:sp>
      <p:sp>
        <p:nvSpPr>
          <p:cNvPr id="72" name="Nível de Corpo Um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ítulo do Slid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7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Víde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ítulo do Slid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Slide</a:t>
            </a:r>
          </a:p>
        </p:txBody>
      </p:sp>
      <p:sp>
        <p:nvSpPr>
          <p:cNvPr id="82" name="Nível de Corpo Um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ítulo do Slid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8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a Seção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da Seção</a:t>
            </a:r>
          </a:p>
        </p:txBody>
      </p:sp>
      <p:sp>
        <p:nvSpPr>
          <p:cNvPr id="92" name="Número do Slid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Slid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do Slide</a:t>
            </a:r>
          </a:p>
        </p:txBody>
      </p:sp>
      <p:sp>
        <p:nvSpPr>
          <p:cNvPr id="3" name="Nível de Corpo Um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uilherme Schulz, Marina Martin e Paulo Sonzzin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Guilherme Schulz, Marina Martin e Paulo Sonzzini</a:t>
            </a:r>
          </a:p>
        </p:txBody>
      </p:sp>
      <p:sp>
        <p:nvSpPr>
          <p:cNvPr id="172" name="Transporte Metropolitan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Transporte Metropolitano</a:t>
            </a:r>
          </a:p>
        </p:txBody>
      </p:sp>
      <p:sp>
        <p:nvSpPr>
          <p:cNvPr id="173" name="Projeto de Grafo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Projeto de Grafos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filme-colado.png" descr="filme-col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0" y="2666999"/>
            <a:ext cx="12573001" cy="838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filme-colado.png" descr="filme-col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8429" y="0"/>
            <a:ext cx="1140714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filme-colado.png" descr="filme-col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0449" y="1930399"/>
            <a:ext cx="9563101" cy="985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