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>
  <p:sldMasterIdLst>
    <p:sldMasterId id="2147483737" r:id="rId1"/>
  </p:sldMasterIdLst>
  <p:notesMasterIdLst>
    <p:notesMasterId r:id="rId2"/>
  </p:notesMasterIdLst>
  <p:sldIdLst>
    <p:sldId id="275" r:id="rId3"/>
    <p:sldId id="271" r:id="rId4"/>
    <p:sldId id="272" r:id="rId5"/>
    <p:sldId id="27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8739C0C-AB16-40ED-8C5A-176A687DF9E4}" styleName="Normal Style 1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571"/>
    <p:restoredTop sz="39365"/>
  </p:normalViewPr>
  <p:slideViewPr>
    <p:cSldViewPr snapToGrid="0" snapToObjects="1">
      <p:cViewPr>
        <p:scale>
          <a:sx n="70" d="100"/>
          <a:sy n="70" d="100"/>
        </p:scale>
        <p:origin x="672" y="176"/>
      </p:cViewPr>
      <p:guideLst>
        <p:guide orient="horz" pos="2153"/>
        <p:guide pos="38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9263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각 시리즈는 다른 기능과 성능을 제공하여  프로젝트를</a:t>
            </a:r>
            <a:r>
              <a:rPr lang="en-US" altLang="ko-KR"/>
              <a:t> </a:t>
            </a:r>
            <a:r>
              <a:rPr lang="ko-KR" altLang="en-US"/>
              <a:t>진행할 때</a:t>
            </a:r>
            <a:r>
              <a:rPr lang="en-US" altLang="ko-KR"/>
              <a:t>,</a:t>
            </a:r>
            <a:r>
              <a:rPr lang="ko-KR" altLang="en-US"/>
              <a:t>  진행하는 프로젝트의 요구사항과 맞는 시리즈를 선택해야 합니다. 그래서 저는 필요한 성능을 입력하는 그에 맞는 </a:t>
            </a:r>
            <a:r>
              <a:rPr lang="en-US" altLang="ko-KR"/>
              <a:t>STM32 </a:t>
            </a:r>
            <a:r>
              <a:rPr lang="ko-KR" altLang="en-US"/>
              <a:t>시리즈를 알려주는 규칙기반 시스템을 만들어 보았습니다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161646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제가</a:t>
            </a:r>
            <a:r>
              <a:rPr lang="en-US" altLang="ko-KR"/>
              <a:t> </a:t>
            </a:r>
            <a:r>
              <a:rPr lang="ko-KR" altLang="en-US"/>
              <a:t>만든 규칙들의 집합의 이름은 </a:t>
            </a:r>
            <a:r>
              <a:rPr lang="en-US" altLang="ko-KR"/>
              <a:t>STM </a:t>
            </a:r>
            <a:r>
              <a:rPr lang="ko-KR" altLang="en-US"/>
              <a:t>시리즈를 결정하는데 사용되기 때문에 </a:t>
            </a:r>
            <a:r>
              <a:rPr lang="en-US" altLang="ko-KR"/>
              <a:t>series </a:t>
            </a:r>
            <a:r>
              <a:rPr lang="ko-KR" altLang="en-US"/>
              <a:t>로 지정하였습니다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조건은  flash memory 크기  와 내장된 프로세서 종류를 혹은 그중 하나를 입력하였습니다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실제 프로젝트를 진행하며</a:t>
            </a:r>
            <a:r>
              <a:rPr lang="en-US" altLang="ko-KR"/>
              <a:t>,</a:t>
            </a:r>
            <a:r>
              <a:rPr lang="ko-KR" altLang="en-US"/>
              <a:t> 제품을 고를 때 중요하게 고려해야되는 부분이 가격이기 때문에 결론부에는 해당 프로세서들의 최대 금액을 출력 하도록 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마지막으로 </a:t>
            </a:r>
            <a:r>
              <a:rPr lang="en-US" altLang="ko-KR"/>
              <a:t>assert_fact</a:t>
            </a:r>
            <a:r>
              <a:rPr lang="ko-KR" altLang="en-US"/>
              <a:t>함수를 사용하여</a:t>
            </a:r>
            <a:r>
              <a:rPr lang="en-US" altLang="ko-KR"/>
              <a:t> </a:t>
            </a:r>
            <a:r>
              <a:rPr lang="ko-KR" altLang="en-US"/>
              <a:t>프로젝트의 요구사항에 맞는 flash memory 크기  와 내장된 프로세서 종류를 입력 해줍니다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이를 실행시키면 다음과 같이 출력됩니다</a:t>
            </a:r>
            <a:r>
              <a:rPr lang="en-US" altLang="ko-KR"/>
              <a:t>.</a:t>
            </a:r>
            <a:r>
              <a:rPr lang="ko-KR" altLang="en-US"/>
              <a:t>  앞서 설명드린 제 코드를 실행시키면</a:t>
            </a:r>
            <a:r>
              <a:rPr lang="en-US" altLang="ko-KR"/>
              <a:t>,</a:t>
            </a:r>
            <a:r>
              <a:rPr lang="ko-KR" altLang="en-US"/>
              <a:t>  flash memory 크기  와 내장된 프로세서 종류에 맞는 </a:t>
            </a:r>
            <a:r>
              <a:rPr lang="en-US" altLang="ko-KR"/>
              <a:t>STM32 </a:t>
            </a:r>
            <a:r>
              <a:rPr lang="ko-KR" altLang="en-US"/>
              <a:t>시리즈를 출력해주고 해당 시리즈에 맞는 최대 가격을 출력해 줍니다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966733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또 저는 저희 회사에서 특히 많이 사용하는 시리즈인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rPr>
              <a:t>STM32F4 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rPr>
              <a:t>안에서 더 디테일한 마이크로컨트롤러 라인를 고르는 규칙집합을 만들었습니다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rPr>
              <a:t> 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6f7c7c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6f7c7c"/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ko-KR" altLang="en-US"/>
              <a:t>조건은  </a:t>
            </a:r>
            <a:r>
              <a:rPr lang="ko-KR" altLang="en-US">
                <a:solidFill>
                  <a:srgbClr val="ff6600"/>
                </a:solidFill>
              </a:rPr>
              <a:t>RAM 크기 </a:t>
            </a:r>
            <a:r>
              <a:rPr lang="ko-KR" altLang="en-US"/>
              <a:t>와 </a:t>
            </a:r>
            <a:r>
              <a:rPr lang="ko-KR" altLang="en-US">
                <a:solidFill>
                  <a:srgbClr val="ff6600"/>
                </a:solidFill>
              </a:rPr>
              <a:t>CPU 클럭 속도</a:t>
            </a:r>
            <a:r>
              <a:rPr lang="ko-KR" altLang="en-US"/>
              <a:t>를 혹은 그중 하나를 입력하였습니다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마찬가지로 결론부에는 해당 프로세서들의 최대 금액을 출력 하도록 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마지막으로 </a:t>
            </a:r>
            <a:r>
              <a:rPr lang="en-US" altLang="ko-KR"/>
              <a:t>assert_fact</a:t>
            </a:r>
            <a:r>
              <a:rPr lang="ko-KR" altLang="en-US"/>
              <a:t>함수를 사용하여</a:t>
            </a:r>
            <a:r>
              <a:rPr lang="en-US" altLang="ko-KR"/>
              <a:t> </a:t>
            </a:r>
            <a:r>
              <a:rPr lang="ko-KR" altLang="en-US"/>
              <a:t>프로젝트의 요구사항에 맞는 </a:t>
            </a:r>
            <a:r>
              <a:rPr lang="ko-KR" altLang="en-US">
                <a:solidFill>
                  <a:srgbClr val="ff6600"/>
                </a:solidFill>
              </a:rPr>
              <a:t>RAM 크기 </a:t>
            </a:r>
            <a:r>
              <a:rPr lang="ko-KR" altLang="en-US"/>
              <a:t>와 </a:t>
            </a:r>
            <a:r>
              <a:rPr lang="ko-KR" altLang="en-US">
                <a:solidFill>
                  <a:srgbClr val="ff6600"/>
                </a:solidFill>
              </a:rPr>
              <a:t>CPU 클럭 속도</a:t>
            </a:r>
            <a:r>
              <a:rPr lang="ko-KR" altLang="en-US"/>
              <a:t>를  입력 해줍니다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이를 실행시키면 다음과 같이 출력됩니다</a:t>
            </a:r>
            <a:r>
              <a:rPr lang="en-US" altLang="ko-KR"/>
              <a:t>.</a:t>
            </a:r>
            <a:r>
              <a:rPr lang="ko-KR" altLang="en-US"/>
              <a:t> 코드를 실행시키면</a:t>
            </a:r>
            <a:r>
              <a:rPr lang="en-US" altLang="ko-KR"/>
              <a:t>,</a:t>
            </a:r>
            <a:r>
              <a:rPr lang="ko-KR" altLang="en-US"/>
              <a:t>   </a:t>
            </a:r>
            <a:r>
              <a:rPr lang="ko-KR" altLang="en-US">
                <a:solidFill>
                  <a:srgbClr val="ff6600"/>
                </a:solidFill>
              </a:rPr>
              <a:t>RAM 크기 </a:t>
            </a:r>
            <a:r>
              <a:rPr lang="ko-KR" altLang="en-US"/>
              <a:t>와 </a:t>
            </a:r>
            <a:r>
              <a:rPr lang="ko-KR" altLang="en-US">
                <a:solidFill>
                  <a:srgbClr val="ff6600"/>
                </a:solidFill>
              </a:rPr>
              <a:t>CPU 클럭 속도</a:t>
            </a:r>
            <a:r>
              <a:rPr lang="ko-KR" altLang="en-US"/>
              <a:t>에 맞는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rPr>
              <a:t>STM32F4 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rPr>
              <a:t>라인</a:t>
            </a:r>
            <a:r>
              <a:rPr lang="ko-KR" altLang="en-US"/>
              <a:t>을 출력해주고 해당 라인에 맞는 최대 가격을 출력해 줍니다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923019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레이아웃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 userDrawn="1"/>
        </p:nvSpPr>
        <p:spPr>
          <a:xfrm>
            <a:off x="0" y="6698824"/>
            <a:ext cx="12192000" cy="159176"/>
          </a:xfrm>
          <a:prstGeom prst="rect">
            <a:avLst/>
          </a:prstGeom>
          <a:solidFill>
            <a:srgbClr val="4CE1AB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586873" y="2819152"/>
            <a:ext cx="7563825" cy="904073"/>
          </a:xfrm>
        </p:spPr>
        <p:txBody>
          <a:bodyPr anchor="t" anchorCtr="0"/>
          <a:lstStyle>
            <a:lvl1pPr algn="l">
              <a:defRPr sz="4800" b="1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</a:lstStyle>
          <a:p>
            <a:pPr lvl="0">
              <a:defRPr/>
            </a:pPr>
            <a:r>
              <a:rPr lang="ko-KR" altLang="en-US"/>
              <a:t>제목을 입력해주세요</a:t>
            </a:r>
            <a:r>
              <a:rPr lang="en-US" altLang="ko-KR"/>
              <a:t>.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586873" y="2426703"/>
            <a:ext cx="5125240" cy="393889"/>
          </a:xfr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0" i="0" u="none" strike="noStrike" cap="none" normalizeH="0">
                <a:solidFill>
                  <a:srgbClr val="1FC689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0" i="0" u="none" strike="noStrike" cap="none" normalizeH="0">
                <a:solidFill>
                  <a:srgbClr val="1FC689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0" i="0" u="none" strike="noStrike" cap="none" normalizeH="0">
                <a:solidFill>
                  <a:srgbClr val="1FC689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0" i="0" u="none" strike="noStrike" cap="none" normalizeH="0">
                <a:solidFill>
                  <a:srgbClr val="1FC689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0" i="0" u="none" strike="noStrike" cap="none" normalizeH="0">
                <a:solidFill>
                  <a:srgbClr val="1FC689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0" i="0" u="none" strike="noStrike" cap="none" normalizeH="0">
                <a:solidFill>
                  <a:srgbClr val="1FC689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0" i="0" u="none" strike="noStrike" cap="none" normalizeH="0">
                <a:solidFill>
                  <a:srgbClr val="1FC689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0" i="0" u="none" strike="noStrike" cap="none" normalizeH="0">
                <a:solidFill>
                  <a:srgbClr val="1FC689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0" i="0" u="none" strike="noStrike" cap="none" normalizeH="0">
                <a:solidFill>
                  <a:srgbClr val="1FC689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부제목을 입력해주세요</a:t>
            </a:r>
            <a:r>
              <a:rPr lang="en-US" altLang="ko-KR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2023. 2. 28.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7" name="직사각형 1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6873" y="5991149"/>
            <a:ext cx="5125240" cy="300997"/>
          </a:xfr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설명글을 입력해주세요</a:t>
            </a:r>
            <a:r>
              <a:rPr lang="en-US" altLang="ko-KR"/>
              <a:t>.</a:t>
            </a:r>
          </a:p>
        </p:txBody>
      </p:sp>
      <p:sp>
        <p:nvSpPr>
          <p:cNvPr id="33" name="가로 글상자 32"/>
          <p:cNvSpPr txBox="1"/>
          <p:nvPr userDrawn="1"/>
        </p:nvSpPr>
        <p:spPr>
          <a:xfrm>
            <a:off x="585898" y="319661"/>
            <a:ext cx="2559889" cy="26898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6F7C9C"/>
                </a:solidFill>
                <a:latin typeface="함초롬돋움"/>
                <a:ea typeface="함초롬돋움"/>
                <a:cs typeface="함초롬돋움"/>
              </a:rPr>
              <a:t>SIMPLE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6F7C9C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6F7C9C"/>
                </a:solidFill>
                <a:latin typeface="함초롬돋움"/>
                <a:ea typeface="함초롬돋움"/>
                <a:cs typeface="함초롬돋움"/>
              </a:rPr>
              <a:t>CIRCLE TEMPLATES</a:t>
            </a:r>
          </a:p>
        </p:txBody>
      </p:sp>
      <p:sp>
        <p:nvSpPr>
          <p:cNvPr id="37" name="Freeform: Shape 16"/>
          <p:cNvSpPr/>
          <p:nvPr userDrawn="1"/>
        </p:nvSpPr>
        <p:spPr>
          <a:xfrm>
            <a:off x="11572875" y="3650148"/>
            <a:ext cx="619125" cy="2281237"/>
          </a:xfrm>
          <a:custGeom>
            <a:avLst/>
            <a:gdLst>
              <a:gd name="connsiteX0" fmla="*/ 619125 w 619125"/>
              <a:gd name="connsiteY0" fmla="*/ 0 h 2281237"/>
              <a:gd name="connsiteX1" fmla="*/ 0 w 619125"/>
              <a:gd name="connsiteY1" fmla="*/ 1140619 h 2281237"/>
              <a:gd name="connsiteX2" fmla="*/ 619125 w 619125"/>
              <a:gd name="connsiteY2" fmla="*/ 2281238 h 2281237"/>
              <a:gd name="connsiteX3" fmla="*/ 619125 w 619125"/>
              <a:gd name="connsiteY3" fmla="*/ 0 h 228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125" h="2281237">
                <a:moveTo>
                  <a:pt x="619125" y="0"/>
                </a:moveTo>
                <a:cubicBezTo>
                  <a:pt x="246583" y="241745"/>
                  <a:pt x="0" y="662283"/>
                  <a:pt x="0" y="1140619"/>
                </a:cubicBezTo>
                <a:cubicBezTo>
                  <a:pt x="0" y="1618955"/>
                  <a:pt x="246583" y="2039493"/>
                  <a:pt x="619125" y="2281238"/>
                </a:cubicBezTo>
                <a:lnTo>
                  <a:pt x="619125" y="0"/>
                </a:lnTo>
                <a:close/>
              </a:path>
            </a:pathLst>
          </a:custGeom>
          <a:solidFill>
            <a:srgbClr val="4CE1AB">
              <a:alpha val="25000"/>
            </a:srgbClr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8" name="Freeform: Shape 18"/>
          <p:cNvSpPr/>
          <p:nvPr userDrawn="1"/>
        </p:nvSpPr>
        <p:spPr>
          <a:xfrm>
            <a:off x="7915275" y="4455"/>
            <a:ext cx="3238500" cy="2343150"/>
          </a:xfrm>
          <a:custGeom>
            <a:avLst/>
            <a:gdLst>
              <a:gd name="connsiteX0" fmla="*/ 170428 w 3238500"/>
              <a:gd name="connsiteY0" fmla="*/ 0 h 2343150"/>
              <a:gd name="connsiteX1" fmla="*/ 0 w 3238500"/>
              <a:gd name="connsiteY1" fmla="*/ 723900 h 2343150"/>
              <a:gd name="connsiteX2" fmla="*/ 1619250 w 3238500"/>
              <a:gd name="connsiteY2" fmla="*/ 2343150 h 2343150"/>
              <a:gd name="connsiteX3" fmla="*/ 3238500 w 3238500"/>
              <a:gd name="connsiteY3" fmla="*/ 723900 h 2343150"/>
              <a:gd name="connsiteX4" fmla="*/ 3068079 w 3238500"/>
              <a:gd name="connsiteY4" fmla="*/ 0 h 2343150"/>
              <a:gd name="connsiteX5" fmla="*/ 2192722 w 3238500"/>
              <a:gd name="connsiteY5" fmla="*/ 0 h 2343150"/>
              <a:gd name="connsiteX6" fmla="*/ 2542699 w 3238500"/>
              <a:gd name="connsiteY6" fmla="*/ 723900 h 2343150"/>
              <a:gd name="connsiteX7" fmla="*/ 1619250 w 3238500"/>
              <a:gd name="connsiteY7" fmla="*/ 1647387 h 2343150"/>
              <a:gd name="connsiteX8" fmla="*/ 695763 w 3238500"/>
              <a:gd name="connsiteY8" fmla="*/ 723900 h 2343150"/>
              <a:gd name="connsiteX9" fmla="*/ 1045778 w 3238500"/>
              <a:gd name="connsiteY9" fmla="*/ 0 h 2343150"/>
              <a:gd name="connsiteX10" fmla="*/ 170428 w 3238500"/>
              <a:gd name="connsiteY10" fmla="*/ 0 h 234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38500" h="2343150">
                <a:moveTo>
                  <a:pt x="170428" y="0"/>
                </a:moveTo>
                <a:cubicBezTo>
                  <a:pt x="61371" y="217842"/>
                  <a:pt x="0" y="463705"/>
                  <a:pt x="0" y="723900"/>
                </a:cubicBezTo>
                <a:cubicBezTo>
                  <a:pt x="0" y="1618183"/>
                  <a:pt x="724967" y="2343150"/>
                  <a:pt x="1619250" y="2343150"/>
                </a:cubicBezTo>
                <a:cubicBezTo>
                  <a:pt x="2513553" y="2343150"/>
                  <a:pt x="3238500" y="1618183"/>
                  <a:pt x="3238500" y="723900"/>
                </a:cubicBezTo>
                <a:cubicBezTo>
                  <a:pt x="3238500" y="463705"/>
                  <a:pt x="3177131" y="217842"/>
                  <a:pt x="3068079" y="0"/>
                </a:cubicBezTo>
                <a:lnTo>
                  <a:pt x="2192722" y="0"/>
                </a:lnTo>
                <a:cubicBezTo>
                  <a:pt x="2405958" y="169163"/>
                  <a:pt x="2542699" y="430560"/>
                  <a:pt x="2542699" y="723900"/>
                </a:cubicBezTo>
                <a:cubicBezTo>
                  <a:pt x="2542699" y="1233926"/>
                  <a:pt x="2129314" y="1647387"/>
                  <a:pt x="1619250" y="1647387"/>
                </a:cubicBezTo>
                <a:cubicBezTo>
                  <a:pt x="1109224" y="1647387"/>
                  <a:pt x="695763" y="1233926"/>
                  <a:pt x="695763" y="723900"/>
                </a:cubicBezTo>
                <a:cubicBezTo>
                  <a:pt x="695763" y="430560"/>
                  <a:pt x="832533" y="169163"/>
                  <a:pt x="1045778" y="0"/>
                </a:cubicBezTo>
                <a:lnTo>
                  <a:pt x="170428" y="0"/>
                </a:lnTo>
                <a:close/>
              </a:path>
            </a:pathLst>
          </a:custGeom>
          <a:solidFill>
            <a:srgbClr val="5C6989"/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9" name="Freeform: Shape 19"/>
          <p:cNvSpPr/>
          <p:nvPr userDrawn="1"/>
        </p:nvSpPr>
        <p:spPr>
          <a:xfrm>
            <a:off x="10325100" y="1566555"/>
            <a:ext cx="781050" cy="781050"/>
          </a:xfrm>
          <a:custGeom>
            <a:avLst/>
            <a:gdLst>
              <a:gd name="connsiteX0" fmla="*/ 0 w 781050"/>
              <a:gd name="connsiteY0" fmla="*/ 390525 h 781050"/>
              <a:gd name="connsiteX1" fmla="*/ 390525 w 781050"/>
              <a:gd name="connsiteY1" fmla="*/ 0 h 781050"/>
              <a:gd name="connsiteX2" fmla="*/ 781050 w 781050"/>
              <a:gd name="connsiteY2" fmla="*/ 390525 h 781050"/>
              <a:gd name="connsiteX3" fmla="*/ 390525 w 781050"/>
              <a:gd name="connsiteY3" fmla="*/ 781050 h 781050"/>
              <a:gd name="connsiteX4" fmla="*/ 0 w 781050"/>
              <a:gd name="connsiteY4" fmla="*/ 390525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" h="781050">
                <a:moveTo>
                  <a:pt x="0" y="390525"/>
                </a:moveTo>
                <a:cubicBezTo>
                  <a:pt x="0" y="174841"/>
                  <a:pt x="174879" y="0"/>
                  <a:pt x="390525" y="0"/>
                </a:cubicBezTo>
                <a:cubicBezTo>
                  <a:pt x="606171" y="0"/>
                  <a:pt x="781050" y="174841"/>
                  <a:pt x="781050" y="390525"/>
                </a:cubicBezTo>
                <a:cubicBezTo>
                  <a:pt x="781050" y="606209"/>
                  <a:pt x="606171" y="781050"/>
                  <a:pt x="390525" y="781050"/>
                </a:cubicBezTo>
                <a:cubicBezTo>
                  <a:pt x="174879" y="781050"/>
                  <a:pt x="0" y="606209"/>
                  <a:pt x="0" y="390525"/>
                </a:cubicBezTo>
                <a:close/>
              </a:path>
            </a:pathLst>
          </a:custGeom>
          <a:solidFill>
            <a:srgbClr val="4CE1AB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1" name="직사각형 40"/>
          <p:cNvSpPr/>
          <p:nvPr userDrawn="1"/>
        </p:nvSpPr>
        <p:spPr>
          <a:xfrm>
            <a:off x="7405687" y="6698824"/>
            <a:ext cx="4786312" cy="159176"/>
          </a:xfrm>
          <a:prstGeom prst="rect">
            <a:avLst/>
          </a:prstGeom>
          <a:solidFill>
            <a:srgbClr val="5C6989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949081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레이아웃_10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716489" y="252031"/>
            <a:ext cx="6399440" cy="450056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</a:lstStyle>
          <a:p>
            <a:pPr lvl="0">
              <a:defRPr/>
            </a:pPr>
            <a:r>
              <a:rPr lang="ko-KR" altLang="en-US"/>
              <a:t>제목을 입력해주세요</a:t>
            </a:r>
            <a:r>
              <a:rPr lang="en-US" altLang="ko-KR"/>
              <a:t>.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4096" y="702087"/>
            <a:ext cx="2559920" cy="300637"/>
          </a:xfr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소제목을 입력해주세요</a:t>
            </a:r>
            <a:r>
              <a:rPr lang="en-US" altLang="ko-KR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2023. 2. 28.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47" name="Freeform: Shape 3"/>
          <p:cNvSpPr/>
          <p:nvPr userDrawn="1"/>
        </p:nvSpPr>
        <p:spPr>
          <a:xfrm>
            <a:off x="5141" y="0"/>
            <a:ext cx="552450" cy="881633"/>
          </a:xfrm>
          <a:custGeom>
            <a:avLst/>
            <a:gdLst>
              <a:gd name="connsiteX0" fmla="*/ 0 w 552450"/>
              <a:gd name="connsiteY0" fmla="*/ 881633 h 881633"/>
              <a:gd name="connsiteX1" fmla="*/ 552450 w 552450"/>
              <a:gd name="connsiteY1" fmla="*/ 209551 h 881633"/>
              <a:gd name="connsiteX2" fmla="*/ 519618 w 552450"/>
              <a:gd name="connsiteY2" fmla="*/ 0 h 881633"/>
              <a:gd name="connsiteX3" fmla="*/ 196222 w 552450"/>
              <a:gd name="connsiteY3" fmla="*/ 0 h 881633"/>
              <a:gd name="connsiteX4" fmla="*/ 257775 w 552450"/>
              <a:gd name="connsiteY4" fmla="*/ 209551 h 881633"/>
              <a:gd name="connsiteX5" fmla="*/ 0 w 552450"/>
              <a:gd name="connsiteY5" fmla="*/ 576216 h 881633"/>
              <a:gd name="connsiteX6" fmla="*/ 0 w 552450"/>
              <a:gd name="connsiteY6" fmla="*/ 881633 h 88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2450" h="881633">
                <a:moveTo>
                  <a:pt x="0" y="881633"/>
                </a:moveTo>
                <a:cubicBezTo>
                  <a:pt x="315206" y="818091"/>
                  <a:pt x="552450" y="541335"/>
                  <a:pt x="552450" y="209551"/>
                </a:cubicBezTo>
                <a:cubicBezTo>
                  <a:pt x="552450" y="136467"/>
                  <a:pt x="540939" y="66053"/>
                  <a:pt x="519618" y="0"/>
                </a:cubicBezTo>
                <a:lnTo>
                  <a:pt x="196222" y="0"/>
                </a:lnTo>
                <a:cubicBezTo>
                  <a:pt x="235199" y="60573"/>
                  <a:pt x="257775" y="132458"/>
                  <a:pt x="257775" y="209551"/>
                </a:cubicBezTo>
                <a:cubicBezTo>
                  <a:pt x="257775" y="377570"/>
                  <a:pt x="150541" y="520845"/>
                  <a:pt x="0" y="576216"/>
                </a:cubicBezTo>
                <a:lnTo>
                  <a:pt x="0" y="881633"/>
                </a:lnTo>
                <a:close/>
              </a:path>
            </a:pathLst>
          </a:custGeom>
          <a:solidFill>
            <a:srgbClr val="5C6989"/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8" name="Freeform: Shape 4"/>
          <p:cNvSpPr/>
          <p:nvPr userDrawn="1"/>
        </p:nvSpPr>
        <p:spPr>
          <a:xfrm>
            <a:off x="205166" y="561975"/>
            <a:ext cx="323850" cy="333375"/>
          </a:xfrm>
          <a:custGeom>
            <a:avLst/>
            <a:gdLst>
              <a:gd name="connsiteX0" fmla="*/ 0 w 323850"/>
              <a:gd name="connsiteY0" fmla="*/ 166688 h 333375"/>
              <a:gd name="connsiteX1" fmla="*/ 161925 w 323850"/>
              <a:gd name="connsiteY1" fmla="*/ 0 h 333375"/>
              <a:gd name="connsiteX2" fmla="*/ 323850 w 323850"/>
              <a:gd name="connsiteY2" fmla="*/ 166688 h 333375"/>
              <a:gd name="connsiteX3" fmla="*/ 161925 w 323850"/>
              <a:gd name="connsiteY3" fmla="*/ 333375 h 333375"/>
              <a:gd name="connsiteX4" fmla="*/ 0 w 323850"/>
              <a:gd name="connsiteY4" fmla="*/ 166688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" h="333375">
                <a:moveTo>
                  <a:pt x="0" y="166688"/>
                </a:moveTo>
                <a:cubicBezTo>
                  <a:pt x="0" y="74628"/>
                  <a:pt x="72497" y="0"/>
                  <a:pt x="161925" y="0"/>
                </a:cubicBezTo>
                <a:cubicBezTo>
                  <a:pt x="251353" y="0"/>
                  <a:pt x="323850" y="74628"/>
                  <a:pt x="323850" y="166688"/>
                </a:cubicBezTo>
                <a:cubicBezTo>
                  <a:pt x="323850" y="258747"/>
                  <a:pt x="251353" y="333375"/>
                  <a:pt x="161925" y="333375"/>
                </a:cubicBezTo>
                <a:cubicBezTo>
                  <a:pt x="72497" y="333375"/>
                  <a:pt x="0" y="258747"/>
                  <a:pt x="0" y="166688"/>
                </a:cubicBezTo>
                <a:close/>
              </a:path>
            </a:pathLst>
          </a:custGeom>
          <a:solidFill>
            <a:srgbClr val="4CE1AB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4210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레이아웃_1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716489" y="252031"/>
            <a:ext cx="6399440" cy="450056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</a:lstStyle>
          <a:p>
            <a:pPr lvl="0">
              <a:defRPr/>
            </a:pPr>
            <a:r>
              <a:rPr lang="ko-KR" altLang="en-US"/>
              <a:t>제목을 입력해주세요</a:t>
            </a:r>
            <a:r>
              <a:rPr lang="en-US" altLang="ko-KR"/>
              <a:t>.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4096" y="702087"/>
            <a:ext cx="2559920" cy="300637"/>
          </a:xfr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소제목을 입력해주세요</a:t>
            </a:r>
            <a:r>
              <a:rPr lang="en-US" altLang="ko-KR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2023. 2. 28.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47" name="Freeform: Shape 3"/>
          <p:cNvSpPr/>
          <p:nvPr userDrawn="1"/>
        </p:nvSpPr>
        <p:spPr>
          <a:xfrm>
            <a:off x="5141" y="0"/>
            <a:ext cx="552450" cy="881633"/>
          </a:xfrm>
          <a:custGeom>
            <a:avLst/>
            <a:gdLst>
              <a:gd name="connsiteX0" fmla="*/ 0 w 552450"/>
              <a:gd name="connsiteY0" fmla="*/ 881633 h 881633"/>
              <a:gd name="connsiteX1" fmla="*/ 552450 w 552450"/>
              <a:gd name="connsiteY1" fmla="*/ 209551 h 881633"/>
              <a:gd name="connsiteX2" fmla="*/ 519618 w 552450"/>
              <a:gd name="connsiteY2" fmla="*/ 0 h 881633"/>
              <a:gd name="connsiteX3" fmla="*/ 196222 w 552450"/>
              <a:gd name="connsiteY3" fmla="*/ 0 h 881633"/>
              <a:gd name="connsiteX4" fmla="*/ 257775 w 552450"/>
              <a:gd name="connsiteY4" fmla="*/ 209551 h 881633"/>
              <a:gd name="connsiteX5" fmla="*/ 0 w 552450"/>
              <a:gd name="connsiteY5" fmla="*/ 576216 h 881633"/>
              <a:gd name="connsiteX6" fmla="*/ 0 w 552450"/>
              <a:gd name="connsiteY6" fmla="*/ 881633 h 88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2450" h="881633">
                <a:moveTo>
                  <a:pt x="0" y="881633"/>
                </a:moveTo>
                <a:cubicBezTo>
                  <a:pt x="315206" y="818091"/>
                  <a:pt x="552450" y="541335"/>
                  <a:pt x="552450" y="209551"/>
                </a:cubicBezTo>
                <a:cubicBezTo>
                  <a:pt x="552450" y="136467"/>
                  <a:pt x="540939" y="66053"/>
                  <a:pt x="519618" y="0"/>
                </a:cubicBezTo>
                <a:lnTo>
                  <a:pt x="196222" y="0"/>
                </a:lnTo>
                <a:cubicBezTo>
                  <a:pt x="235199" y="60573"/>
                  <a:pt x="257775" y="132458"/>
                  <a:pt x="257775" y="209551"/>
                </a:cubicBezTo>
                <a:cubicBezTo>
                  <a:pt x="257775" y="377570"/>
                  <a:pt x="150541" y="520845"/>
                  <a:pt x="0" y="576216"/>
                </a:cubicBezTo>
                <a:lnTo>
                  <a:pt x="0" y="881633"/>
                </a:lnTo>
                <a:close/>
              </a:path>
            </a:pathLst>
          </a:custGeom>
          <a:solidFill>
            <a:srgbClr val="5C6989"/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8" name="Freeform: Shape 4"/>
          <p:cNvSpPr/>
          <p:nvPr userDrawn="1"/>
        </p:nvSpPr>
        <p:spPr>
          <a:xfrm>
            <a:off x="205166" y="561975"/>
            <a:ext cx="323850" cy="333375"/>
          </a:xfrm>
          <a:custGeom>
            <a:avLst/>
            <a:gdLst>
              <a:gd name="connsiteX0" fmla="*/ 0 w 323850"/>
              <a:gd name="connsiteY0" fmla="*/ 166688 h 333375"/>
              <a:gd name="connsiteX1" fmla="*/ 161925 w 323850"/>
              <a:gd name="connsiteY1" fmla="*/ 0 h 333375"/>
              <a:gd name="connsiteX2" fmla="*/ 323850 w 323850"/>
              <a:gd name="connsiteY2" fmla="*/ 166688 h 333375"/>
              <a:gd name="connsiteX3" fmla="*/ 161925 w 323850"/>
              <a:gd name="connsiteY3" fmla="*/ 333375 h 333375"/>
              <a:gd name="connsiteX4" fmla="*/ 0 w 323850"/>
              <a:gd name="connsiteY4" fmla="*/ 166688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" h="333375">
                <a:moveTo>
                  <a:pt x="0" y="166688"/>
                </a:moveTo>
                <a:cubicBezTo>
                  <a:pt x="0" y="74628"/>
                  <a:pt x="72497" y="0"/>
                  <a:pt x="161925" y="0"/>
                </a:cubicBezTo>
                <a:cubicBezTo>
                  <a:pt x="251353" y="0"/>
                  <a:pt x="323850" y="74628"/>
                  <a:pt x="323850" y="166688"/>
                </a:cubicBezTo>
                <a:cubicBezTo>
                  <a:pt x="323850" y="258747"/>
                  <a:pt x="251353" y="333375"/>
                  <a:pt x="161925" y="333375"/>
                </a:cubicBezTo>
                <a:cubicBezTo>
                  <a:pt x="72497" y="333375"/>
                  <a:pt x="0" y="258747"/>
                  <a:pt x="0" y="166688"/>
                </a:cubicBezTo>
                <a:close/>
              </a:path>
            </a:pathLst>
          </a:custGeom>
          <a:solidFill>
            <a:srgbClr val="4CE1AB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9" name="직사각형 48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61806" y="3830878"/>
            <a:ext cx="3142115" cy="366710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타이틀을 입력해주세요</a:t>
            </a:r>
            <a:r>
              <a:rPr lang="en-US" altLang="ko-KR"/>
              <a:t>.</a:t>
            </a:r>
          </a:p>
        </p:txBody>
      </p:sp>
      <p:sp>
        <p:nvSpPr>
          <p:cNvPr id="54" name="직사각형 53"/>
          <p:cNvSpPr>
            <a:spLocks noGrp="1"/>
          </p:cNvSpPr>
          <p:nvPr userDrawn="1">
            <p:ph type="pic" sz="quarter" idx="14"/>
          </p:nvPr>
        </p:nvSpPr>
        <p:spPr>
          <a:xfrm>
            <a:off x="1476439" y="1706590"/>
            <a:ext cx="1912850" cy="1912850"/>
          </a:xfrm>
          <a:prstGeom prst="ellipse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2" name="직사각형 6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524942" y="3830878"/>
            <a:ext cx="3142115" cy="366710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타이틀을 입력해주세요</a:t>
            </a:r>
            <a:r>
              <a:rPr lang="en-US" altLang="ko-KR"/>
              <a:t>.</a:t>
            </a:r>
          </a:p>
        </p:txBody>
      </p:sp>
      <p:sp>
        <p:nvSpPr>
          <p:cNvPr id="65" name="직사각형 64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188077" y="3830878"/>
            <a:ext cx="3142116" cy="366710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타이틀을 입력해주세요</a:t>
            </a:r>
            <a:r>
              <a:rPr lang="en-US" altLang="ko-KR"/>
              <a:t>.</a:t>
            </a:r>
          </a:p>
        </p:txBody>
      </p:sp>
      <p:sp>
        <p:nvSpPr>
          <p:cNvPr id="76" name="직사각형 75"/>
          <p:cNvSpPr>
            <a:spLocks noGrp="1"/>
          </p:cNvSpPr>
          <p:nvPr userDrawn="1">
            <p:ph type="pic" sz="quarter" idx="17"/>
          </p:nvPr>
        </p:nvSpPr>
        <p:spPr>
          <a:xfrm>
            <a:off x="5137842" y="1706613"/>
            <a:ext cx="1912919" cy="1912919"/>
          </a:xfrm>
          <a:prstGeom prst="ellipse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7" name="직사각형 76"/>
          <p:cNvSpPr>
            <a:spLocks noGrp="1"/>
          </p:cNvSpPr>
          <p:nvPr userDrawn="1">
            <p:ph type="pic" sz="quarter" idx="18"/>
          </p:nvPr>
        </p:nvSpPr>
        <p:spPr>
          <a:xfrm>
            <a:off x="8803100" y="1706613"/>
            <a:ext cx="1912919" cy="1912919"/>
          </a:xfrm>
          <a:prstGeom prst="ellipse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8" name="직사각형 77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860507" y="4324140"/>
            <a:ext cx="3142112" cy="1646845"/>
          </a:xfrm>
        </p:spPr>
        <p:txBody>
          <a:bodyPr vert="horz" wrap="square" lIns="91440" tIns="45720" rIns="91440" bIns="45720" anchor="t">
            <a:noAutofit/>
          </a:bodyPr>
          <a:lstStyle>
            <a:lvl1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한컴산뜻돋움"/>
              <a:buChar char="-"/>
              <a:defRPr kumimoji="0" sz="14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1pPr>
            <a:lvl2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2pPr>
            <a:lvl3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3pPr>
            <a:lvl4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4pPr>
            <a:lvl5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5pPr>
            <a:lvl6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6pPr>
            <a:lvl7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7pPr>
            <a:lvl8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8pPr>
            <a:lvl9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</a:p>
        </p:txBody>
      </p:sp>
      <p:sp>
        <p:nvSpPr>
          <p:cNvPr id="79" name="직사각형 78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4525765" y="4324140"/>
            <a:ext cx="3142112" cy="1646845"/>
          </a:xfrm>
        </p:spPr>
        <p:txBody>
          <a:bodyPr vert="horz" wrap="square" lIns="91440" tIns="45720" rIns="91440" bIns="45720" anchor="t">
            <a:noAutofit/>
          </a:bodyPr>
          <a:lstStyle>
            <a:lvl1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한컴산뜻돋움"/>
              <a:buChar char="-"/>
              <a:defRPr kumimoji="0" sz="14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1pPr>
            <a:lvl2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2pPr>
            <a:lvl3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3pPr>
            <a:lvl4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4pPr>
            <a:lvl5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5pPr>
            <a:lvl6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6pPr>
            <a:lvl7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7pPr>
            <a:lvl8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8pPr>
            <a:lvl9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</a:p>
        </p:txBody>
      </p:sp>
      <p:sp>
        <p:nvSpPr>
          <p:cNvPr id="80" name="직사각형 79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187423" y="4324140"/>
            <a:ext cx="3142112" cy="1646845"/>
          </a:xfrm>
        </p:spPr>
        <p:txBody>
          <a:bodyPr vert="horz" wrap="square" lIns="91440" tIns="45720" rIns="91440" bIns="45720" anchor="t">
            <a:noAutofit/>
          </a:bodyPr>
          <a:lstStyle>
            <a:lvl1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한컴산뜻돋움"/>
              <a:buChar char="-"/>
              <a:defRPr kumimoji="0" sz="14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1pPr>
            <a:lvl2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2pPr>
            <a:lvl3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3pPr>
            <a:lvl4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4pPr>
            <a:lvl5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5pPr>
            <a:lvl6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6pPr>
            <a:lvl7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7pPr>
            <a:lvl8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8pPr>
            <a:lvl9pPr marL="180022" indent="-180022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02642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레이아웃_1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716489" y="252031"/>
            <a:ext cx="6399440" cy="450056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</a:lstStyle>
          <a:p>
            <a:pPr lvl="0">
              <a:defRPr/>
            </a:pPr>
            <a:r>
              <a:rPr lang="ko-KR" altLang="en-US"/>
              <a:t>제목을 입력해주세요</a:t>
            </a:r>
            <a:r>
              <a:rPr lang="en-US" altLang="ko-KR"/>
              <a:t>.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4096" y="702087"/>
            <a:ext cx="2559920" cy="300637"/>
          </a:xfr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소제목을 입력해주세요</a:t>
            </a:r>
            <a:r>
              <a:rPr lang="en-US" altLang="ko-KR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2023. 2. 28.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47" name="Freeform: Shape 3"/>
          <p:cNvSpPr/>
          <p:nvPr userDrawn="1"/>
        </p:nvSpPr>
        <p:spPr>
          <a:xfrm>
            <a:off x="5141" y="0"/>
            <a:ext cx="552450" cy="881633"/>
          </a:xfrm>
          <a:custGeom>
            <a:avLst/>
            <a:gdLst>
              <a:gd name="connsiteX0" fmla="*/ 0 w 552450"/>
              <a:gd name="connsiteY0" fmla="*/ 881633 h 881633"/>
              <a:gd name="connsiteX1" fmla="*/ 552450 w 552450"/>
              <a:gd name="connsiteY1" fmla="*/ 209551 h 881633"/>
              <a:gd name="connsiteX2" fmla="*/ 519618 w 552450"/>
              <a:gd name="connsiteY2" fmla="*/ 0 h 881633"/>
              <a:gd name="connsiteX3" fmla="*/ 196222 w 552450"/>
              <a:gd name="connsiteY3" fmla="*/ 0 h 881633"/>
              <a:gd name="connsiteX4" fmla="*/ 257775 w 552450"/>
              <a:gd name="connsiteY4" fmla="*/ 209551 h 881633"/>
              <a:gd name="connsiteX5" fmla="*/ 0 w 552450"/>
              <a:gd name="connsiteY5" fmla="*/ 576216 h 881633"/>
              <a:gd name="connsiteX6" fmla="*/ 0 w 552450"/>
              <a:gd name="connsiteY6" fmla="*/ 881633 h 88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2450" h="881633">
                <a:moveTo>
                  <a:pt x="0" y="881633"/>
                </a:moveTo>
                <a:cubicBezTo>
                  <a:pt x="315206" y="818091"/>
                  <a:pt x="552450" y="541335"/>
                  <a:pt x="552450" y="209551"/>
                </a:cubicBezTo>
                <a:cubicBezTo>
                  <a:pt x="552450" y="136467"/>
                  <a:pt x="540939" y="66053"/>
                  <a:pt x="519618" y="0"/>
                </a:cubicBezTo>
                <a:lnTo>
                  <a:pt x="196222" y="0"/>
                </a:lnTo>
                <a:cubicBezTo>
                  <a:pt x="235199" y="60573"/>
                  <a:pt x="257775" y="132458"/>
                  <a:pt x="257775" y="209551"/>
                </a:cubicBezTo>
                <a:cubicBezTo>
                  <a:pt x="257775" y="377570"/>
                  <a:pt x="150541" y="520845"/>
                  <a:pt x="0" y="576216"/>
                </a:cubicBezTo>
                <a:lnTo>
                  <a:pt x="0" y="881633"/>
                </a:lnTo>
                <a:close/>
              </a:path>
            </a:pathLst>
          </a:custGeom>
          <a:solidFill>
            <a:srgbClr val="5C6989"/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8" name="Freeform: Shape 4"/>
          <p:cNvSpPr/>
          <p:nvPr userDrawn="1"/>
        </p:nvSpPr>
        <p:spPr>
          <a:xfrm>
            <a:off x="205166" y="561975"/>
            <a:ext cx="323850" cy="333375"/>
          </a:xfrm>
          <a:custGeom>
            <a:avLst/>
            <a:gdLst>
              <a:gd name="connsiteX0" fmla="*/ 0 w 323850"/>
              <a:gd name="connsiteY0" fmla="*/ 166688 h 333375"/>
              <a:gd name="connsiteX1" fmla="*/ 161925 w 323850"/>
              <a:gd name="connsiteY1" fmla="*/ 0 h 333375"/>
              <a:gd name="connsiteX2" fmla="*/ 323850 w 323850"/>
              <a:gd name="connsiteY2" fmla="*/ 166688 h 333375"/>
              <a:gd name="connsiteX3" fmla="*/ 161925 w 323850"/>
              <a:gd name="connsiteY3" fmla="*/ 333375 h 333375"/>
              <a:gd name="connsiteX4" fmla="*/ 0 w 323850"/>
              <a:gd name="connsiteY4" fmla="*/ 166688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" h="333375">
                <a:moveTo>
                  <a:pt x="0" y="166688"/>
                </a:moveTo>
                <a:cubicBezTo>
                  <a:pt x="0" y="74628"/>
                  <a:pt x="72497" y="0"/>
                  <a:pt x="161925" y="0"/>
                </a:cubicBezTo>
                <a:cubicBezTo>
                  <a:pt x="251353" y="0"/>
                  <a:pt x="323850" y="74628"/>
                  <a:pt x="323850" y="166688"/>
                </a:cubicBezTo>
                <a:cubicBezTo>
                  <a:pt x="323850" y="258747"/>
                  <a:pt x="251353" y="333375"/>
                  <a:pt x="161925" y="333375"/>
                </a:cubicBezTo>
                <a:cubicBezTo>
                  <a:pt x="72497" y="333375"/>
                  <a:pt x="0" y="258747"/>
                  <a:pt x="0" y="166688"/>
                </a:cubicBezTo>
                <a:close/>
              </a:path>
            </a:pathLst>
          </a:custGeom>
          <a:solidFill>
            <a:srgbClr val="4CE1AB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9" name="직사각형 48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67707" y="1699412"/>
            <a:ext cx="4783198" cy="366525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타이틀을 입력해주세요</a:t>
            </a:r>
            <a:r>
              <a:rPr lang="en-US" altLang="ko-KR"/>
              <a:t>.</a:t>
            </a:r>
          </a:p>
        </p:txBody>
      </p:sp>
      <p:sp>
        <p:nvSpPr>
          <p:cNvPr id="61" name="직사각형 60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67707" y="2185473"/>
            <a:ext cx="10462481" cy="3784793"/>
          </a:xfrm>
        </p:spPr>
        <p:txBody>
          <a:bodyPr vert="horz" wrap="square" lIns="91440" tIns="45720" rIns="91440" bIns="45720" anchor="t">
            <a:noAutofit/>
          </a:bodyPr>
          <a:lstStyle>
            <a:lvl1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 kumimoji="0" sz="1400" b="0" i="0" u="none" strike="noStrike" cap="none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 kumimoji="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694364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레이아웃_2">
    <p:bg>
      <p:bgPr>
        <a:solidFill>
          <a:srgbClr val="5C6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[R] 41"/>
          <p:cNvCxnSpPr/>
          <p:nvPr/>
        </p:nvCxnSpPr>
        <p:spPr>
          <a:xfrm>
            <a:off x="0" y="3610427"/>
            <a:ext cx="11531506" cy="1"/>
          </a:xfrm>
          <a:prstGeom prst="line">
            <a:avLst/>
          </a:prstGeom>
          <a:ln w="6350">
            <a:solidFill>
              <a:schemeClr val="l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2023. 2. 28.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24" name="직사각형 2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16489" y="2790348"/>
            <a:ext cx="1130541" cy="640520"/>
          </a:xfrm>
        </p:spPr>
        <p:txBody>
          <a:bodyPr vert="horz" wrap="square" lIns="91440" tIns="45720" rIns="91440" bIns="45720" anchor="t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6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6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6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6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6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6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6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6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6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목차</a:t>
            </a:r>
          </a:p>
        </p:txBody>
      </p:sp>
      <p:sp>
        <p:nvSpPr>
          <p:cNvPr id="25" name="직사각형 24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847030" y="2981172"/>
            <a:ext cx="1553954" cy="447896"/>
          </a:xfr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400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400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400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400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400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400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400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400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400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en-US" altLang="ko-KR"/>
              <a:t>Contents</a:t>
            </a:r>
          </a:p>
        </p:txBody>
      </p:sp>
      <p:sp>
        <p:nvSpPr>
          <p:cNvPr id="26" name="직사각형 25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01275" y="4284535"/>
            <a:ext cx="2473509" cy="390335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en-US" altLang="ko-KR"/>
              <a:t>1. </a:t>
            </a:r>
            <a:r>
              <a:rPr lang="ko-KR" altLang="en-US"/>
              <a:t>제목 입력</a:t>
            </a:r>
          </a:p>
        </p:txBody>
      </p:sp>
      <p:sp>
        <p:nvSpPr>
          <p:cNvPr id="27" name="직사각형 26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3402424" y="4284535"/>
            <a:ext cx="2473510" cy="390335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제목 입력</a:t>
            </a:r>
          </a:p>
        </p:txBody>
      </p:sp>
      <p:sp>
        <p:nvSpPr>
          <p:cNvPr id="28" name="직사각형 27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214377" y="4284535"/>
            <a:ext cx="2473509" cy="390335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제목 입력</a:t>
            </a:r>
          </a:p>
        </p:txBody>
      </p:sp>
      <p:sp>
        <p:nvSpPr>
          <p:cNvPr id="29" name="직사각형 28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9058732" y="4284535"/>
            <a:ext cx="2473509" cy="390335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000" b="1" i="0" u="none" strike="noStrike" cap="none" normalizeH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en-US" altLang="ko-KR"/>
              <a:t>4.</a:t>
            </a:r>
            <a:r>
              <a:rPr lang="ko-KR" altLang="en-US"/>
              <a:t> 제목 입력</a:t>
            </a:r>
          </a:p>
        </p:txBody>
      </p:sp>
      <p:sp>
        <p:nvSpPr>
          <p:cNvPr id="43" name="Freeform: Shape 3"/>
          <p:cNvSpPr/>
          <p:nvPr userDrawn="1"/>
        </p:nvSpPr>
        <p:spPr>
          <a:xfrm>
            <a:off x="0" y="0"/>
            <a:ext cx="2228850" cy="2162175"/>
          </a:xfrm>
          <a:custGeom>
            <a:avLst/>
            <a:gdLst>
              <a:gd name="connsiteX0" fmla="*/ 0 w 2228850"/>
              <a:gd name="connsiteY0" fmla="*/ 2045808 h 2162175"/>
              <a:gd name="connsiteX1" fmla="*/ 604838 w 2228850"/>
              <a:gd name="connsiteY1" fmla="*/ 2162175 h 2162175"/>
              <a:gd name="connsiteX2" fmla="*/ 2228850 w 2228850"/>
              <a:gd name="connsiteY2" fmla="*/ 538163 h 2162175"/>
              <a:gd name="connsiteX3" fmla="*/ 2137563 w 2228850"/>
              <a:gd name="connsiteY3" fmla="*/ 0 h 2162175"/>
              <a:gd name="connsiteX4" fmla="*/ 1358741 w 2228850"/>
              <a:gd name="connsiteY4" fmla="*/ 0 h 2162175"/>
              <a:gd name="connsiteX5" fmla="*/ 1531039 w 2228850"/>
              <a:gd name="connsiteY5" fmla="*/ 538163 h 2162175"/>
              <a:gd name="connsiteX6" fmla="*/ 604838 w 2228850"/>
              <a:gd name="connsiteY6" fmla="*/ 1464364 h 2162175"/>
              <a:gd name="connsiteX7" fmla="*/ 0 w 2228850"/>
              <a:gd name="connsiteY7" fmla="*/ 1239631 h 2162175"/>
              <a:gd name="connsiteX8" fmla="*/ 0 w 2228850"/>
              <a:gd name="connsiteY8" fmla="*/ 2045808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28850" h="2162175">
                <a:moveTo>
                  <a:pt x="0" y="2045808"/>
                </a:moveTo>
                <a:cubicBezTo>
                  <a:pt x="186935" y="2120875"/>
                  <a:pt x="391062" y="2162175"/>
                  <a:pt x="604838" y="2162175"/>
                </a:cubicBezTo>
                <a:cubicBezTo>
                  <a:pt x="1501759" y="2162175"/>
                  <a:pt x="2228850" y="1435084"/>
                  <a:pt x="2228850" y="538163"/>
                </a:cubicBezTo>
                <a:cubicBezTo>
                  <a:pt x="2228850" y="349536"/>
                  <a:pt x="2196694" y="168421"/>
                  <a:pt x="2137563" y="0"/>
                </a:cubicBezTo>
                <a:lnTo>
                  <a:pt x="1358741" y="0"/>
                </a:lnTo>
                <a:cubicBezTo>
                  <a:pt x="1467212" y="151682"/>
                  <a:pt x="1531039" y="337468"/>
                  <a:pt x="1531039" y="538163"/>
                </a:cubicBezTo>
                <a:cubicBezTo>
                  <a:pt x="1531039" y="1049693"/>
                  <a:pt x="1116368" y="1464364"/>
                  <a:pt x="604838" y="1464364"/>
                </a:cubicBezTo>
                <a:cubicBezTo>
                  <a:pt x="373666" y="1464364"/>
                  <a:pt x="162276" y="1379677"/>
                  <a:pt x="0" y="1239631"/>
                </a:cubicBezTo>
                <a:lnTo>
                  <a:pt x="0" y="2045808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4" name="Freeform: Shape 4"/>
          <p:cNvSpPr/>
          <p:nvPr userDrawn="1"/>
        </p:nvSpPr>
        <p:spPr>
          <a:xfrm>
            <a:off x="1390650" y="1381125"/>
            <a:ext cx="781050" cy="781050"/>
          </a:xfrm>
          <a:custGeom>
            <a:avLst/>
            <a:gdLst>
              <a:gd name="connsiteX0" fmla="*/ 0 w 781050"/>
              <a:gd name="connsiteY0" fmla="*/ 390525 h 781050"/>
              <a:gd name="connsiteX1" fmla="*/ 390525 w 781050"/>
              <a:gd name="connsiteY1" fmla="*/ 0 h 781050"/>
              <a:gd name="connsiteX2" fmla="*/ 781050 w 781050"/>
              <a:gd name="connsiteY2" fmla="*/ 390525 h 781050"/>
              <a:gd name="connsiteX3" fmla="*/ 390525 w 781050"/>
              <a:gd name="connsiteY3" fmla="*/ 781050 h 781050"/>
              <a:gd name="connsiteX4" fmla="*/ 0 w 781050"/>
              <a:gd name="connsiteY4" fmla="*/ 390525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" h="781050">
                <a:moveTo>
                  <a:pt x="0" y="390525"/>
                </a:moveTo>
                <a:cubicBezTo>
                  <a:pt x="0" y="174841"/>
                  <a:pt x="174841" y="0"/>
                  <a:pt x="390525" y="0"/>
                </a:cubicBezTo>
                <a:cubicBezTo>
                  <a:pt x="606209" y="0"/>
                  <a:pt x="781050" y="174841"/>
                  <a:pt x="781050" y="390525"/>
                </a:cubicBezTo>
                <a:cubicBezTo>
                  <a:pt x="781050" y="606209"/>
                  <a:pt x="606209" y="781050"/>
                  <a:pt x="390525" y="781050"/>
                </a:cubicBezTo>
                <a:cubicBezTo>
                  <a:pt x="174841" y="781050"/>
                  <a:pt x="0" y="606209"/>
                  <a:pt x="0" y="390525"/>
                </a:cubicBezTo>
                <a:close/>
              </a:path>
            </a:pathLst>
          </a:custGeom>
          <a:solidFill>
            <a:srgbClr val="4CE1AB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5" name="직사각형 44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16489" y="4734592"/>
            <a:ext cx="2359015" cy="1075094"/>
          </a:xfrm>
        </p:spPr>
        <p:txBody>
          <a:bodyPr vert="horz" wrap="square" lIns="91440" tIns="45720" rIns="91440" bIns="45720" anchor="t">
            <a:noAutofit/>
          </a:bodyPr>
          <a:lstStyle>
            <a:lvl1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sz="1600" b="0" i="0" u="none" strike="noStrike" cap="none" normalizeH="0" baseline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  <a:lvl2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sz="1600" b="0" i="0" u="none" strike="noStrike" cap="none" normalizeH="0" baseline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2pPr>
            <a:lvl3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sz="1600" b="0" i="0" u="none" strike="noStrike" cap="none" normalizeH="0" baseline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3pPr>
            <a:lvl4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sz="1600" b="0" i="0" u="none" strike="noStrike" cap="none" normalizeH="0" baseline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4pPr>
            <a:lvl5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sz="1600" b="0" i="0" u="none" strike="noStrike" cap="none" normalizeH="0" baseline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5pPr>
            <a:lvl6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sz="1600" b="0" i="0" u="none" strike="noStrike" cap="none" normalizeH="0" baseline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6pPr>
            <a:lvl7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sz="1600" b="0" i="0" u="none" strike="noStrike" cap="none" normalizeH="0" baseline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7pPr>
            <a:lvl8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sz="1600" b="0" i="0" u="none" strike="noStrike" cap="none" normalizeH="0" baseline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8pPr>
            <a:lvl9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sz="1600" b="0" i="0" u="none" strike="noStrike" cap="none" normalizeH="0" baseline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설명을 입력해주세요</a:t>
            </a:r>
            <a:r>
              <a:rPr lang="en-US" altLang="ko-KR"/>
              <a:t>.</a:t>
            </a:r>
          </a:p>
        </p:txBody>
      </p:sp>
      <p:sp>
        <p:nvSpPr>
          <p:cNvPr id="46" name="직사각형 45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3517639" y="4734592"/>
            <a:ext cx="2359015" cy="1075094"/>
          </a:xfrm>
        </p:spPr>
        <p:txBody>
          <a:bodyPr vert="horz" wrap="square" lIns="91440" tIns="45720" rIns="91440" bIns="45720" anchor="t"/>
          <a:lstStyle>
            <a:lvl1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sz="1600" b="0" i="0" u="none" strike="noStrike" cap="none" normalizeH="0" baseline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  <a:lvl2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2pPr>
            <a:lvl3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3pPr>
            <a:lvl4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4pPr>
            <a:lvl5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5pPr>
            <a:lvl6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6pPr>
            <a:lvl7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7pPr>
            <a:lvl8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8pPr>
            <a:lvl9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설명을 입력해주세요</a:t>
            </a:r>
            <a:r>
              <a:rPr lang="en-US" altLang="ko-KR"/>
              <a:t>.</a:t>
            </a:r>
          </a:p>
        </p:txBody>
      </p:sp>
      <p:sp>
        <p:nvSpPr>
          <p:cNvPr id="47" name="직사각형 4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6329591" y="4734592"/>
            <a:ext cx="2359015" cy="1075094"/>
          </a:xfrm>
        </p:spPr>
        <p:txBody>
          <a:bodyPr vert="horz" wrap="square" lIns="91440" tIns="45720" rIns="91440" bIns="45720" anchor="t"/>
          <a:lstStyle>
            <a:lvl1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sz="1600" b="0" i="0" u="none" strike="noStrike" cap="none" normalizeH="0" baseline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  <a:lvl2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2pPr>
            <a:lvl3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3pPr>
            <a:lvl4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4pPr>
            <a:lvl5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5pPr>
            <a:lvl6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6pPr>
            <a:lvl7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7pPr>
            <a:lvl8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8pPr>
            <a:lvl9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설명을 입력해주세요</a:t>
            </a:r>
            <a:r>
              <a:rPr lang="en-US" altLang="ko-KR"/>
              <a:t>.</a:t>
            </a:r>
          </a:p>
        </p:txBody>
      </p:sp>
      <p:sp>
        <p:nvSpPr>
          <p:cNvPr id="48" name="직사각형 47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9173947" y="4734592"/>
            <a:ext cx="2359015" cy="1075094"/>
          </a:xfrm>
        </p:spPr>
        <p:txBody>
          <a:bodyPr vert="horz" wrap="square" lIns="91440" tIns="45720" rIns="91440" bIns="45720" anchor="t"/>
          <a:lstStyle>
            <a:lvl1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sz="1600" b="0" i="0" u="none" strike="noStrike" cap="none" normalizeH="0" baseline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  <a:lvl2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2pPr>
            <a:lvl3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3pPr>
            <a:lvl4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4pPr>
            <a:lvl5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5pPr>
            <a:lvl6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6pPr>
            <a:lvl7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7pPr>
            <a:lvl8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8pPr>
            <a:lvl9pPr marL="180022" indent="-180022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한컴산뜻돋움"/>
              <a:buChar char="-"/>
              <a:defRPr kumimoji="0" b="0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설명을 입력해주세요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711233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레이아웃_3">
    <p:bg>
      <p:bgPr>
        <a:solidFill>
          <a:srgbClr val="032A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86873" y="2610326"/>
            <a:ext cx="7563825" cy="818382"/>
          </a:xfrm>
        </p:spPr>
        <p:txBody>
          <a:bodyPr/>
          <a:lstStyle>
            <a:lvl1pPr algn="l">
              <a:defRPr sz="4800" b="1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defRPr>
            </a:lvl1pPr>
          </a:lstStyle>
          <a:p>
            <a:pPr lvl="0">
              <a:defRPr/>
            </a:pPr>
            <a:r>
              <a:rPr lang="ko-KR" altLang="en-US"/>
              <a:t>제목을 입력해주세요</a:t>
            </a:r>
            <a:r>
              <a:rPr lang="en-US" altLang="ko-KR"/>
              <a:t>.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2023. 2. 28.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3" name="직사각형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6873" y="1829028"/>
            <a:ext cx="1097417" cy="638359"/>
          </a:xfr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600" b="0" i="0" u="none" strike="noStrike" cap="none" normalizeH="0">
                <a:solidFill>
                  <a:srgbClr val="1FC689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600" b="0" i="0" u="none" strike="noStrike" cap="none" normalizeH="0">
                <a:solidFill>
                  <a:srgbClr val="1FC689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600" b="0" i="0" u="none" strike="noStrike" cap="none" normalizeH="0">
                <a:solidFill>
                  <a:srgbClr val="1FC689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600" b="0" i="0" u="none" strike="noStrike" cap="none" normalizeH="0">
                <a:solidFill>
                  <a:srgbClr val="1FC689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600" b="0" i="0" u="none" strike="noStrike" cap="none" normalizeH="0">
                <a:solidFill>
                  <a:srgbClr val="1FC689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600" b="0" i="0" u="none" strike="noStrike" cap="none" normalizeH="0">
                <a:solidFill>
                  <a:srgbClr val="1FC689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600" b="0" i="0" u="none" strike="noStrike" cap="none" normalizeH="0">
                <a:solidFill>
                  <a:srgbClr val="1FC689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600" b="0" i="0" u="none" strike="noStrike" cap="none" normalizeH="0">
                <a:solidFill>
                  <a:srgbClr val="1FC689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3600" b="0" i="0" u="none" strike="noStrike" cap="none" normalizeH="0">
                <a:solidFill>
                  <a:srgbClr val="1FC689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en-US" altLang="ko-KR"/>
              <a:t>01</a:t>
            </a:r>
          </a:p>
        </p:txBody>
      </p:sp>
      <p:sp>
        <p:nvSpPr>
          <p:cNvPr id="27" name="Freeform: Shape 3"/>
          <p:cNvSpPr/>
          <p:nvPr userDrawn="1"/>
        </p:nvSpPr>
        <p:spPr>
          <a:xfrm>
            <a:off x="7918602" y="8433"/>
            <a:ext cx="3238500" cy="2343150"/>
          </a:xfrm>
          <a:custGeom>
            <a:avLst/>
            <a:gdLst>
              <a:gd name="connsiteX0" fmla="*/ 170428 w 3238500"/>
              <a:gd name="connsiteY0" fmla="*/ 0 h 2343150"/>
              <a:gd name="connsiteX1" fmla="*/ 0 w 3238500"/>
              <a:gd name="connsiteY1" fmla="*/ 723900 h 2343150"/>
              <a:gd name="connsiteX2" fmla="*/ 1619250 w 3238500"/>
              <a:gd name="connsiteY2" fmla="*/ 2343150 h 2343150"/>
              <a:gd name="connsiteX3" fmla="*/ 3238500 w 3238500"/>
              <a:gd name="connsiteY3" fmla="*/ 723900 h 2343150"/>
              <a:gd name="connsiteX4" fmla="*/ 3068079 w 3238500"/>
              <a:gd name="connsiteY4" fmla="*/ 0 h 2343150"/>
              <a:gd name="connsiteX5" fmla="*/ 2192722 w 3238500"/>
              <a:gd name="connsiteY5" fmla="*/ 0 h 2343150"/>
              <a:gd name="connsiteX6" fmla="*/ 2542699 w 3238500"/>
              <a:gd name="connsiteY6" fmla="*/ 723900 h 2343150"/>
              <a:gd name="connsiteX7" fmla="*/ 1619250 w 3238500"/>
              <a:gd name="connsiteY7" fmla="*/ 1647387 h 2343150"/>
              <a:gd name="connsiteX8" fmla="*/ 695763 w 3238500"/>
              <a:gd name="connsiteY8" fmla="*/ 723900 h 2343150"/>
              <a:gd name="connsiteX9" fmla="*/ 1045778 w 3238500"/>
              <a:gd name="connsiteY9" fmla="*/ 0 h 2343150"/>
              <a:gd name="connsiteX10" fmla="*/ 170428 w 3238500"/>
              <a:gd name="connsiteY10" fmla="*/ 0 h 234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38500" h="2343150">
                <a:moveTo>
                  <a:pt x="170428" y="0"/>
                </a:moveTo>
                <a:cubicBezTo>
                  <a:pt x="61371" y="217842"/>
                  <a:pt x="0" y="463705"/>
                  <a:pt x="0" y="723900"/>
                </a:cubicBezTo>
                <a:cubicBezTo>
                  <a:pt x="0" y="1618183"/>
                  <a:pt x="724967" y="2343150"/>
                  <a:pt x="1619250" y="2343150"/>
                </a:cubicBezTo>
                <a:cubicBezTo>
                  <a:pt x="2513553" y="2343150"/>
                  <a:pt x="3238500" y="1618183"/>
                  <a:pt x="3238500" y="723900"/>
                </a:cubicBezTo>
                <a:cubicBezTo>
                  <a:pt x="3238500" y="463705"/>
                  <a:pt x="3177131" y="217842"/>
                  <a:pt x="3068079" y="0"/>
                </a:cubicBezTo>
                <a:lnTo>
                  <a:pt x="2192722" y="0"/>
                </a:lnTo>
                <a:cubicBezTo>
                  <a:pt x="2405958" y="169163"/>
                  <a:pt x="2542699" y="430560"/>
                  <a:pt x="2542699" y="723900"/>
                </a:cubicBezTo>
                <a:cubicBezTo>
                  <a:pt x="2542699" y="1233926"/>
                  <a:pt x="2129314" y="1647387"/>
                  <a:pt x="1619250" y="1647387"/>
                </a:cubicBezTo>
                <a:cubicBezTo>
                  <a:pt x="1109224" y="1647387"/>
                  <a:pt x="695763" y="1233926"/>
                  <a:pt x="695763" y="723900"/>
                </a:cubicBezTo>
                <a:cubicBezTo>
                  <a:pt x="695763" y="430560"/>
                  <a:pt x="832533" y="169163"/>
                  <a:pt x="1045778" y="0"/>
                </a:cubicBezTo>
                <a:lnTo>
                  <a:pt x="170428" y="0"/>
                </a:lnTo>
                <a:close/>
              </a:path>
            </a:pathLst>
          </a:custGeom>
          <a:solidFill>
            <a:srgbClr val="5C6989">
              <a:alpha val="10000"/>
            </a:srgbClr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28" name="Freeform: Shape 4"/>
          <p:cNvSpPr/>
          <p:nvPr userDrawn="1"/>
        </p:nvSpPr>
        <p:spPr>
          <a:xfrm>
            <a:off x="10328427" y="1570533"/>
            <a:ext cx="781050" cy="781050"/>
          </a:xfrm>
          <a:custGeom>
            <a:avLst/>
            <a:gdLst>
              <a:gd name="connsiteX0" fmla="*/ 0 w 781050"/>
              <a:gd name="connsiteY0" fmla="*/ 390525 h 781050"/>
              <a:gd name="connsiteX1" fmla="*/ 390525 w 781050"/>
              <a:gd name="connsiteY1" fmla="*/ 0 h 781050"/>
              <a:gd name="connsiteX2" fmla="*/ 781050 w 781050"/>
              <a:gd name="connsiteY2" fmla="*/ 390525 h 781050"/>
              <a:gd name="connsiteX3" fmla="*/ 390525 w 781050"/>
              <a:gd name="connsiteY3" fmla="*/ 781050 h 781050"/>
              <a:gd name="connsiteX4" fmla="*/ 0 w 781050"/>
              <a:gd name="connsiteY4" fmla="*/ 390525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" h="781050">
                <a:moveTo>
                  <a:pt x="0" y="390525"/>
                </a:moveTo>
                <a:cubicBezTo>
                  <a:pt x="0" y="174841"/>
                  <a:pt x="174879" y="0"/>
                  <a:pt x="390525" y="0"/>
                </a:cubicBezTo>
                <a:cubicBezTo>
                  <a:pt x="606171" y="0"/>
                  <a:pt x="781050" y="174841"/>
                  <a:pt x="781050" y="390525"/>
                </a:cubicBezTo>
                <a:cubicBezTo>
                  <a:pt x="781050" y="606209"/>
                  <a:pt x="606171" y="781050"/>
                  <a:pt x="390525" y="781050"/>
                </a:cubicBezTo>
                <a:cubicBezTo>
                  <a:pt x="174879" y="781050"/>
                  <a:pt x="0" y="606209"/>
                  <a:pt x="0" y="390525"/>
                </a:cubicBezTo>
                <a:close/>
              </a:path>
            </a:pathLst>
          </a:custGeom>
          <a:solidFill>
            <a:srgbClr val="4CE1AB">
              <a:alpha val="10000"/>
            </a:srgbClr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cxnSp>
        <p:nvCxnSpPr>
          <p:cNvPr id="29" name="선 28"/>
          <p:cNvCxnSpPr/>
          <p:nvPr userDrawn="1"/>
        </p:nvCxnSpPr>
        <p:spPr>
          <a:xfrm>
            <a:off x="0" y="3610427"/>
            <a:ext cx="11531506" cy="1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74900"/>
              </a:srgbClr>
            </a:solidFill>
            <a:prstDash val="solid"/>
          </a:ln>
        </p:spPr>
      </p:cxnSp>
      <p:sp>
        <p:nvSpPr>
          <p:cNvPr id="30" name="직사각형 29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86873" y="4532966"/>
            <a:ext cx="2359015" cy="1389679"/>
          </a:xfrm>
        </p:spPr>
        <p:txBody>
          <a:bodyPr vert="horz" wrap="square" lIns="91440" tIns="45720" rIns="91440" bIns="45720" anchor="t">
            <a:noAutofit/>
          </a:bodyPr>
          <a:lstStyle>
            <a:lvl1pPr marL="180022" indent="-180022" algn="l" defTabSz="914400" rtl="0" eaLnBrk="1" latinLnBrk="1" hangingPunct="1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한컴산뜻돋움"/>
              <a:buChar char="-"/>
              <a:defRPr kumimoji="0" sz="1600" b="0" i="0" u="none" strike="noStrike" cap="none" normalizeH="0" baseline="0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defRPr>
            </a:lvl1pPr>
            <a:lvl2pPr marL="180022" indent="-180022" algn="l" defTabSz="914400" rtl="0" eaLnBrk="1" latinLnBrk="1" hangingPunct="1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한컴산뜻돋움"/>
              <a:buChar char="-"/>
              <a:defRPr kumimoji="0" sz="1600" b="0" i="0" u="none" strike="noStrike" cap="none" normalizeH="0" baseline="0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defRPr>
            </a:lvl2pPr>
            <a:lvl3pPr marL="180022" indent="-180022" algn="l" defTabSz="914400" rtl="0" eaLnBrk="1" latinLnBrk="1" hangingPunct="1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한컴산뜻돋움"/>
              <a:buChar char="-"/>
              <a:defRPr kumimoji="0" sz="1600" b="0" i="0" u="none" strike="noStrike" cap="none" normalizeH="0" baseline="0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defRPr>
            </a:lvl3pPr>
            <a:lvl4pPr marL="180022" indent="-180022" algn="l" defTabSz="914400" rtl="0" eaLnBrk="1" latinLnBrk="1" hangingPunct="1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한컴산뜻돋움"/>
              <a:buChar char="-"/>
              <a:defRPr kumimoji="0" sz="1600" b="0" i="0" u="none" strike="noStrike" cap="none" normalizeH="0" baseline="0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defRPr>
            </a:lvl4pPr>
            <a:lvl5pPr marL="180022" indent="-180022" algn="l" defTabSz="914400" rtl="0" eaLnBrk="1" latinLnBrk="1" hangingPunct="1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한컴산뜻돋움"/>
              <a:buChar char="-"/>
              <a:defRPr kumimoji="0" sz="1600" b="0" i="0" u="none" strike="noStrike" cap="none" normalizeH="0" baseline="0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defRPr>
            </a:lvl5pPr>
            <a:lvl6pPr marL="180022" indent="-180022" algn="l" defTabSz="914400" rtl="0" eaLnBrk="1" latinLnBrk="1" hangingPunct="1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한컴산뜻돋움"/>
              <a:buChar char="-"/>
              <a:defRPr kumimoji="0" sz="1600" b="0" i="0" u="none" strike="noStrike" cap="none" normalizeH="0" baseline="0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defRPr>
            </a:lvl6pPr>
            <a:lvl7pPr marL="180022" indent="-180022" algn="l" defTabSz="914400" rtl="0" eaLnBrk="1" latinLnBrk="1" hangingPunct="1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한컴산뜻돋움"/>
              <a:buChar char="-"/>
              <a:defRPr kumimoji="0" sz="1600" b="0" i="0" u="none" strike="noStrike" cap="none" normalizeH="0" baseline="0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defRPr>
            </a:lvl7pPr>
            <a:lvl8pPr marL="180022" indent="-180022" algn="l" defTabSz="914400" rtl="0" eaLnBrk="1" latinLnBrk="1" hangingPunct="1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한컴산뜻돋움"/>
              <a:buChar char="-"/>
              <a:defRPr kumimoji="0" sz="1600" b="0" i="0" u="none" strike="noStrike" cap="none" normalizeH="0" baseline="0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defRPr>
            </a:lvl8pPr>
            <a:lvl9pPr marL="180022" indent="-180022" algn="l" defTabSz="914400" rtl="0" eaLnBrk="1" latinLnBrk="1" hangingPunct="1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한컴산뜻돋움"/>
              <a:buChar char="-"/>
              <a:defRPr kumimoji="0" sz="1600" b="0" i="0" u="none" strike="noStrike" cap="none" normalizeH="0" baseline="0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ko-KR" altLang="en-US"/>
              <a:t>설명을 입력해주세요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249647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레이아웃_4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716489" y="252031"/>
            <a:ext cx="6399440" cy="450056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</a:lstStyle>
          <a:p>
            <a:pPr lvl="0">
              <a:defRPr/>
            </a:pPr>
            <a:r>
              <a:rPr lang="ko-KR" altLang="en-US"/>
              <a:t>제목을 입력해주세요</a:t>
            </a:r>
            <a:r>
              <a:rPr lang="en-US" altLang="ko-KR"/>
              <a:t>.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4096" y="702087"/>
            <a:ext cx="2559920" cy="300637"/>
          </a:xfr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소제목을 입력해주세요</a:t>
            </a:r>
            <a:r>
              <a:rPr lang="en-US" altLang="ko-KR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2023. 2. 28.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7" name="직사각형 1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74096" y="1699412"/>
            <a:ext cx="4783198" cy="366525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타이틀을 입력해주세요</a:t>
            </a:r>
            <a:r>
              <a:rPr lang="en-US" altLang="ko-KR"/>
              <a:t>.</a:t>
            </a:r>
          </a:p>
        </p:txBody>
      </p:sp>
      <p:sp>
        <p:nvSpPr>
          <p:cNvPr id="18" name="직사각형 17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74096" y="2185473"/>
            <a:ext cx="4783198" cy="1242515"/>
          </a:xfrm>
        </p:spPr>
        <p:txBody>
          <a:bodyPr vert="horz" wrap="square" lIns="91440" tIns="45720" rIns="91440" bIns="45720" anchor="t">
            <a:noAutofit/>
          </a:bodyPr>
          <a:lstStyle>
            <a:lvl1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9" name="직사각형 18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74096" y="4230529"/>
            <a:ext cx="4783198" cy="358964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타이틀을 입력해주세요</a:t>
            </a:r>
            <a:r>
              <a:rPr lang="en-US" altLang="ko-KR"/>
              <a:t>.</a:t>
            </a:r>
          </a:p>
        </p:txBody>
      </p:sp>
      <p:sp>
        <p:nvSpPr>
          <p:cNvPr id="20" name="직사각형 19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74096" y="4716589"/>
            <a:ext cx="4783198" cy="1242515"/>
          </a:xfrm>
        </p:spPr>
        <p:txBody>
          <a:bodyPr vert="horz" wrap="square" lIns="91440" tIns="45720" rIns="91440" bIns="45720" anchor="t">
            <a:noAutofit/>
          </a:bodyPr>
          <a:lstStyle>
            <a:lvl1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1pPr>
            <a:lvl2pPr marL="457200" indent="0">
              <a:buNone/>
              <a:defRPr sz="1400">
                <a:latin typeface="함초롬돋움"/>
                <a:ea typeface="함초롬돋움"/>
                <a:cs typeface="함초롬돋움"/>
              </a:defRPr>
            </a:lvl2pPr>
            <a:lvl3pPr marL="914400" indent="0">
              <a:buNone/>
              <a:defRPr sz="1400">
                <a:latin typeface="함초롬돋움"/>
                <a:ea typeface="함초롬돋움"/>
                <a:cs typeface="함초롬돋움"/>
              </a:defRPr>
            </a:lvl3pPr>
            <a:lvl4pPr marL="1371600" indent="0">
              <a:buNone/>
              <a:defRPr sz="1400">
                <a:latin typeface="함초롬돋움"/>
                <a:ea typeface="함초롬돋움"/>
                <a:cs typeface="함초롬돋움"/>
              </a:defRPr>
            </a:lvl4pPr>
            <a:lvl5pPr marL="1828800" indent="0">
              <a:buNone/>
              <a:defRPr sz="1400">
                <a:latin typeface="함초롬돋움"/>
                <a:ea typeface="함초롬돋움"/>
                <a:cs typeface="함초롬돋움"/>
              </a:defRPr>
            </a:lvl5pPr>
            <a:lvl6pPr marL="2286000" indent="0">
              <a:buNone/>
              <a:defRPr sz="1400">
                <a:latin typeface="함초롬돋움"/>
                <a:ea typeface="함초롬돋움"/>
                <a:cs typeface="함초롬돋움"/>
              </a:defRPr>
            </a:lvl6pPr>
            <a:lvl7pPr marL="2743200" indent="0">
              <a:buNone/>
              <a:defRPr sz="1400">
                <a:latin typeface="함초롬돋움"/>
                <a:ea typeface="함초롬돋움"/>
                <a:cs typeface="함초롬돋움"/>
              </a:defRPr>
            </a:lvl7pPr>
            <a:lvl8pPr marL="3200400" indent="0">
              <a:buNone/>
              <a:defRPr sz="1400">
                <a:latin typeface="함초롬돋움"/>
                <a:ea typeface="함초롬돋움"/>
                <a:cs typeface="함초롬돋움"/>
              </a:defRPr>
            </a:lvl8pPr>
            <a:lvl9pPr marL="3657600" indent="0">
              <a:buNone/>
              <a:defRPr sz="1400"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1" name="직사각형 20"/>
          <p:cNvSpPr>
            <a:spLocks noGrp="1"/>
          </p:cNvSpPr>
          <p:nvPr userDrawn="1">
            <p:ph type="pic" sz="quarter" idx="17"/>
          </p:nvPr>
        </p:nvSpPr>
        <p:spPr>
          <a:xfrm>
            <a:off x="6052356" y="1531889"/>
            <a:ext cx="6138767" cy="5326146"/>
          </a:xfrm>
        </p:spPr>
        <p:txBody>
          <a:bodyPr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25" name="Freeform: Shape 3"/>
          <p:cNvSpPr/>
          <p:nvPr userDrawn="1"/>
        </p:nvSpPr>
        <p:spPr>
          <a:xfrm>
            <a:off x="5141" y="0"/>
            <a:ext cx="552450" cy="881633"/>
          </a:xfrm>
          <a:custGeom>
            <a:avLst/>
            <a:gdLst>
              <a:gd name="connsiteX0" fmla="*/ 0 w 552450"/>
              <a:gd name="connsiteY0" fmla="*/ 881633 h 881633"/>
              <a:gd name="connsiteX1" fmla="*/ 552450 w 552450"/>
              <a:gd name="connsiteY1" fmla="*/ 209551 h 881633"/>
              <a:gd name="connsiteX2" fmla="*/ 519618 w 552450"/>
              <a:gd name="connsiteY2" fmla="*/ 0 h 881633"/>
              <a:gd name="connsiteX3" fmla="*/ 196222 w 552450"/>
              <a:gd name="connsiteY3" fmla="*/ 0 h 881633"/>
              <a:gd name="connsiteX4" fmla="*/ 257775 w 552450"/>
              <a:gd name="connsiteY4" fmla="*/ 209551 h 881633"/>
              <a:gd name="connsiteX5" fmla="*/ 0 w 552450"/>
              <a:gd name="connsiteY5" fmla="*/ 576216 h 881633"/>
              <a:gd name="connsiteX6" fmla="*/ 0 w 552450"/>
              <a:gd name="connsiteY6" fmla="*/ 881633 h 88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2450" h="881633">
                <a:moveTo>
                  <a:pt x="0" y="881633"/>
                </a:moveTo>
                <a:cubicBezTo>
                  <a:pt x="315206" y="818091"/>
                  <a:pt x="552450" y="541335"/>
                  <a:pt x="552450" y="209551"/>
                </a:cubicBezTo>
                <a:cubicBezTo>
                  <a:pt x="552450" y="136467"/>
                  <a:pt x="540939" y="66053"/>
                  <a:pt x="519618" y="0"/>
                </a:cubicBezTo>
                <a:lnTo>
                  <a:pt x="196222" y="0"/>
                </a:lnTo>
                <a:cubicBezTo>
                  <a:pt x="235199" y="60573"/>
                  <a:pt x="257775" y="132458"/>
                  <a:pt x="257775" y="209551"/>
                </a:cubicBezTo>
                <a:cubicBezTo>
                  <a:pt x="257775" y="377570"/>
                  <a:pt x="150541" y="520845"/>
                  <a:pt x="0" y="576216"/>
                </a:cubicBezTo>
                <a:lnTo>
                  <a:pt x="0" y="881633"/>
                </a:lnTo>
                <a:close/>
              </a:path>
            </a:pathLst>
          </a:custGeom>
          <a:solidFill>
            <a:srgbClr val="5C6989"/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26" name="Freeform: Shape 4"/>
          <p:cNvSpPr/>
          <p:nvPr userDrawn="1"/>
        </p:nvSpPr>
        <p:spPr>
          <a:xfrm>
            <a:off x="205166" y="561975"/>
            <a:ext cx="323850" cy="333375"/>
          </a:xfrm>
          <a:custGeom>
            <a:avLst/>
            <a:gdLst>
              <a:gd name="connsiteX0" fmla="*/ 0 w 323850"/>
              <a:gd name="connsiteY0" fmla="*/ 166688 h 333375"/>
              <a:gd name="connsiteX1" fmla="*/ 161925 w 323850"/>
              <a:gd name="connsiteY1" fmla="*/ 0 h 333375"/>
              <a:gd name="connsiteX2" fmla="*/ 323850 w 323850"/>
              <a:gd name="connsiteY2" fmla="*/ 166688 h 333375"/>
              <a:gd name="connsiteX3" fmla="*/ 161925 w 323850"/>
              <a:gd name="connsiteY3" fmla="*/ 333375 h 333375"/>
              <a:gd name="connsiteX4" fmla="*/ 0 w 323850"/>
              <a:gd name="connsiteY4" fmla="*/ 166688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" h="333375">
                <a:moveTo>
                  <a:pt x="0" y="166688"/>
                </a:moveTo>
                <a:cubicBezTo>
                  <a:pt x="0" y="74628"/>
                  <a:pt x="72497" y="0"/>
                  <a:pt x="161925" y="0"/>
                </a:cubicBezTo>
                <a:cubicBezTo>
                  <a:pt x="251353" y="0"/>
                  <a:pt x="323850" y="74628"/>
                  <a:pt x="323850" y="166688"/>
                </a:cubicBezTo>
                <a:cubicBezTo>
                  <a:pt x="323850" y="258747"/>
                  <a:pt x="251353" y="333375"/>
                  <a:pt x="161925" y="333375"/>
                </a:cubicBezTo>
                <a:cubicBezTo>
                  <a:pt x="72497" y="333375"/>
                  <a:pt x="0" y="258747"/>
                  <a:pt x="0" y="166688"/>
                </a:cubicBezTo>
                <a:close/>
              </a:path>
            </a:pathLst>
          </a:custGeom>
          <a:solidFill>
            <a:srgbClr val="4CE1AB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65645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레이아웃_5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716489" y="252031"/>
            <a:ext cx="6399440" cy="450056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</a:lstStyle>
          <a:p>
            <a:pPr lvl="0">
              <a:defRPr/>
            </a:pPr>
            <a:r>
              <a:rPr lang="ko-KR" altLang="en-US"/>
              <a:t>제목을 입력해주세요</a:t>
            </a:r>
            <a:r>
              <a:rPr lang="en-US" altLang="ko-KR"/>
              <a:t>.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4096" y="702087"/>
            <a:ext cx="2559920" cy="300637"/>
          </a:xfr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소제목을 입력해주세요</a:t>
            </a:r>
            <a:r>
              <a:rPr lang="en-US" altLang="ko-KR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2023. 2. 28.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7" name="직사각형 1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357369" y="3276409"/>
            <a:ext cx="2559560" cy="320080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5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5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5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5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5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5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5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5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5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타이틀을 입력해주세요</a:t>
            </a:r>
            <a:r>
              <a:rPr lang="en-US" altLang="ko-KR"/>
              <a:t>.</a:t>
            </a:r>
          </a:p>
        </p:txBody>
      </p:sp>
      <p:sp>
        <p:nvSpPr>
          <p:cNvPr id="18" name="직사각형 17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96862" y="3596849"/>
            <a:ext cx="3421507" cy="1078021"/>
          </a:xfrm>
        </p:spPr>
        <p:txBody>
          <a:bodyPr vert="horz" wrap="square" lIns="91440" tIns="45720" rIns="91440" bIns="45720" anchor="t">
            <a:noAutofit/>
          </a:bodyPr>
          <a:lstStyle>
            <a:lvl1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2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2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2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2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2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2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2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2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r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2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</a:p>
        </p:txBody>
      </p:sp>
      <p:sp>
        <p:nvSpPr>
          <p:cNvPr id="19" name="직사각형 18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431329" y="1685010"/>
            <a:ext cx="2559560" cy="320080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5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5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5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5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5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5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5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5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5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타이틀을 입력해주세요</a:t>
            </a:r>
            <a:r>
              <a:rPr lang="en-US" altLang="ko-KR"/>
              <a:t>.</a:t>
            </a:r>
          </a:p>
        </p:txBody>
      </p:sp>
      <p:sp>
        <p:nvSpPr>
          <p:cNvPr id="20" name="직사각형 19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431328" y="2005450"/>
            <a:ext cx="3421508" cy="1078745"/>
          </a:xfrm>
        </p:spPr>
        <p:txBody>
          <a:bodyPr vert="horz" wrap="square" lIns="91440" tIns="45720" rIns="91440" bIns="45720" anchor="t">
            <a:noAutofit/>
          </a:bodyPr>
          <a:lstStyle>
            <a:lvl1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2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1pPr>
            <a:lvl2pPr marL="457200" indent="0">
              <a:buNone/>
              <a:defRPr sz="1200">
                <a:latin typeface="함초롬돋움"/>
                <a:ea typeface="함초롬돋움"/>
                <a:cs typeface="함초롬돋움"/>
              </a:defRPr>
            </a:lvl2pPr>
            <a:lvl3pPr marL="914400" indent="0">
              <a:buNone/>
              <a:defRPr sz="1200">
                <a:latin typeface="함초롬돋움"/>
                <a:ea typeface="함초롬돋움"/>
                <a:cs typeface="함초롬돋움"/>
              </a:defRPr>
            </a:lvl3pPr>
            <a:lvl4pPr marL="1371600" indent="0">
              <a:buNone/>
              <a:defRPr sz="1200">
                <a:latin typeface="함초롬돋움"/>
                <a:ea typeface="함초롬돋움"/>
                <a:cs typeface="함초롬돋움"/>
              </a:defRPr>
            </a:lvl4pPr>
            <a:lvl5pPr marL="1828800" indent="0">
              <a:buNone/>
              <a:defRPr sz="1200">
                <a:latin typeface="함초롬돋움"/>
                <a:ea typeface="함초롬돋움"/>
                <a:cs typeface="함초롬돋움"/>
              </a:defRPr>
            </a:lvl5pPr>
            <a:lvl6pPr marL="2286000" indent="0">
              <a:buNone/>
              <a:defRPr sz="1200">
                <a:latin typeface="함초롬돋움"/>
                <a:ea typeface="함초롬돋움"/>
                <a:cs typeface="함초롬돋움"/>
              </a:defRPr>
            </a:lvl6pPr>
            <a:lvl7pPr marL="2743200" indent="0">
              <a:buNone/>
              <a:defRPr sz="1200">
                <a:latin typeface="함초롬돋움"/>
                <a:ea typeface="함초롬돋움"/>
                <a:cs typeface="함초롬돋움"/>
              </a:defRPr>
            </a:lvl7pPr>
            <a:lvl8pPr marL="3200400" indent="0">
              <a:buNone/>
              <a:defRPr sz="1200">
                <a:latin typeface="함초롬돋움"/>
                <a:ea typeface="함초롬돋움"/>
                <a:cs typeface="함초롬돋움"/>
              </a:defRPr>
            </a:lvl8pPr>
            <a:lvl9pPr marL="3657600" indent="0">
              <a:buNone/>
              <a:defRPr sz="1200"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2" name="직사각형 4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273834" y="4021702"/>
            <a:ext cx="2559560" cy="300743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타이틀을 입력해주세요</a:t>
            </a:r>
            <a:r>
              <a:rPr lang="en-US" altLang="ko-KR"/>
              <a:t>.</a:t>
            </a:r>
          </a:p>
        </p:txBody>
      </p:sp>
      <p:sp>
        <p:nvSpPr>
          <p:cNvPr id="43" name="직사각형 4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8273833" y="4342143"/>
            <a:ext cx="3421508" cy="1075677"/>
          </a:xfrm>
        </p:spPr>
        <p:txBody>
          <a:bodyPr vert="horz" wrap="square" lIns="91440" tIns="45720" rIns="91440" bIns="45720" anchor="t">
            <a:noAutofit/>
          </a:bodyPr>
          <a:lstStyle>
            <a:lvl1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2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2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2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2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2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2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2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2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2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7" name="Freeform: Shape 3"/>
          <p:cNvSpPr/>
          <p:nvPr userDrawn="1"/>
        </p:nvSpPr>
        <p:spPr>
          <a:xfrm>
            <a:off x="5141" y="0"/>
            <a:ext cx="552450" cy="881633"/>
          </a:xfrm>
          <a:custGeom>
            <a:avLst/>
            <a:gdLst>
              <a:gd name="connsiteX0" fmla="*/ 0 w 552450"/>
              <a:gd name="connsiteY0" fmla="*/ 881633 h 881633"/>
              <a:gd name="connsiteX1" fmla="*/ 552450 w 552450"/>
              <a:gd name="connsiteY1" fmla="*/ 209551 h 881633"/>
              <a:gd name="connsiteX2" fmla="*/ 519618 w 552450"/>
              <a:gd name="connsiteY2" fmla="*/ 0 h 881633"/>
              <a:gd name="connsiteX3" fmla="*/ 196222 w 552450"/>
              <a:gd name="connsiteY3" fmla="*/ 0 h 881633"/>
              <a:gd name="connsiteX4" fmla="*/ 257775 w 552450"/>
              <a:gd name="connsiteY4" fmla="*/ 209551 h 881633"/>
              <a:gd name="connsiteX5" fmla="*/ 0 w 552450"/>
              <a:gd name="connsiteY5" fmla="*/ 576216 h 881633"/>
              <a:gd name="connsiteX6" fmla="*/ 0 w 552450"/>
              <a:gd name="connsiteY6" fmla="*/ 881633 h 88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2450" h="881633">
                <a:moveTo>
                  <a:pt x="0" y="881633"/>
                </a:moveTo>
                <a:cubicBezTo>
                  <a:pt x="315206" y="818091"/>
                  <a:pt x="552450" y="541335"/>
                  <a:pt x="552450" y="209551"/>
                </a:cubicBezTo>
                <a:cubicBezTo>
                  <a:pt x="552450" y="136467"/>
                  <a:pt x="540939" y="66053"/>
                  <a:pt x="519618" y="0"/>
                </a:cubicBezTo>
                <a:lnTo>
                  <a:pt x="196222" y="0"/>
                </a:lnTo>
                <a:cubicBezTo>
                  <a:pt x="235199" y="60573"/>
                  <a:pt x="257775" y="132458"/>
                  <a:pt x="257775" y="209551"/>
                </a:cubicBezTo>
                <a:cubicBezTo>
                  <a:pt x="257775" y="377570"/>
                  <a:pt x="150541" y="520845"/>
                  <a:pt x="0" y="576216"/>
                </a:cubicBezTo>
                <a:lnTo>
                  <a:pt x="0" y="881633"/>
                </a:lnTo>
                <a:close/>
              </a:path>
            </a:pathLst>
          </a:custGeom>
          <a:solidFill>
            <a:srgbClr val="5C6989"/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8" name="Freeform: Shape 4"/>
          <p:cNvSpPr/>
          <p:nvPr userDrawn="1"/>
        </p:nvSpPr>
        <p:spPr>
          <a:xfrm>
            <a:off x="205166" y="561975"/>
            <a:ext cx="323850" cy="333375"/>
          </a:xfrm>
          <a:custGeom>
            <a:avLst/>
            <a:gdLst>
              <a:gd name="connsiteX0" fmla="*/ 0 w 323850"/>
              <a:gd name="connsiteY0" fmla="*/ 166688 h 333375"/>
              <a:gd name="connsiteX1" fmla="*/ 161925 w 323850"/>
              <a:gd name="connsiteY1" fmla="*/ 0 h 333375"/>
              <a:gd name="connsiteX2" fmla="*/ 323850 w 323850"/>
              <a:gd name="connsiteY2" fmla="*/ 166688 h 333375"/>
              <a:gd name="connsiteX3" fmla="*/ 161925 w 323850"/>
              <a:gd name="connsiteY3" fmla="*/ 333375 h 333375"/>
              <a:gd name="connsiteX4" fmla="*/ 0 w 323850"/>
              <a:gd name="connsiteY4" fmla="*/ 166688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" h="333375">
                <a:moveTo>
                  <a:pt x="0" y="166688"/>
                </a:moveTo>
                <a:cubicBezTo>
                  <a:pt x="0" y="74628"/>
                  <a:pt x="72497" y="0"/>
                  <a:pt x="161925" y="0"/>
                </a:cubicBezTo>
                <a:cubicBezTo>
                  <a:pt x="251353" y="0"/>
                  <a:pt x="323850" y="74628"/>
                  <a:pt x="323850" y="166688"/>
                </a:cubicBezTo>
                <a:cubicBezTo>
                  <a:pt x="323850" y="258747"/>
                  <a:pt x="251353" y="333375"/>
                  <a:pt x="161925" y="333375"/>
                </a:cubicBezTo>
                <a:cubicBezTo>
                  <a:pt x="72497" y="333375"/>
                  <a:pt x="0" y="258747"/>
                  <a:pt x="0" y="166688"/>
                </a:cubicBezTo>
                <a:close/>
              </a:path>
            </a:pathLst>
          </a:custGeom>
          <a:solidFill>
            <a:srgbClr val="4CE1AB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9" name="직사각형 48"/>
          <p:cNvSpPr>
            <a:spLocks noGrp="1"/>
          </p:cNvSpPr>
          <p:nvPr userDrawn="1">
            <p:ph type="pic" sz="quarter" idx="19"/>
          </p:nvPr>
        </p:nvSpPr>
        <p:spPr>
          <a:xfrm>
            <a:off x="4091515" y="1685010"/>
            <a:ext cx="3173942" cy="3732810"/>
          </a:xfrm>
        </p:spPr>
        <p:txBody>
          <a:bodyPr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90458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레이아웃_6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716489" y="252031"/>
            <a:ext cx="6399440" cy="450914"/>
          </a:xfrm>
        </p:spPr>
        <p:txBody>
          <a:bodyPr>
            <a:spAutoFit/>
          </a:bodyPr>
          <a:lstStyle>
            <a:lvl1pPr algn="l">
              <a:defRPr sz="2400" b="1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</a:lstStyle>
          <a:p>
            <a:pPr lvl="0">
              <a:defRPr/>
            </a:pPr>
            <a:r>
              <a:rPr lang="ko-KR" altLang="en-US"/>
              <a:t>제목을 입력해주세요</a:t>
            </a:r>
            <a:r>
              <a:rPr lang="en-US" altLang="ko-KR"/>
              <a:t>.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4096" y="702087"/>
            <a:ext cx="2559920" cy="300637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소제목을 입력해주세요</a:t>
            </a:r>
            <a:r>
              <a:rPr lang="en-US" altLang="ko-KR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2023. 2. 28.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7" name="직사각형 1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74096" y="1699412"/>
            <a:ext cx="4783198" cy="366525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타이틀을 입력해주세요</a:t>
            </a:r>
            <a:r>
              <a:rPr lang="en-US" altLang="ko-KR"/>
              <a:t>.</a:t>
            </a:r>
          </a:p>
        </p:txBody>
      </p:sp>
      <p:sp>
        <p:nvSpPr>
          <p:cNvPr id="18" name="직사각형 17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74096" y="2185473"/>
            <a:ext cx="4783198" cy="1242515"/>
          </a:xfrm>
        </p:spPr>
        <p:txBody>
          <a:bodyPr vert="horz" wrap="square" lIns="91440" tIns="45720" rIns="91440" bIns="45720" anchor="t">
            <a:noAutofit/>
          </a:bodyPr>
          <a:lstStyle>
            <a:lvl1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9" name="직사각형 18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74096" y="4475359"/>
            <a:ext cx="4783198" cy="361436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타이틀을 입력해주세요</a:t>
            </a:r>
            <a:r>
              <a:rPr lang="en-US" altLang="ko-KR"/>
              <a:t>.</a:t>
            </a:r>
          </a:p>
        </p:txBody>
      </p:sp>
      <p:sp>
        <p:nvSpPr>
          <p:cNvPr id="20" name="직사각형 19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74096" y="4961420"/>
            <a:ext cx="4783198" cy="1242515"/>
          </a:xfrm>
        </p:spPr>
        <p:txBody>
          <a:bodyPr vert="horz" wrap="square" lIns="91440" tIns="45720" rIns="91440" bIns="45720" anchor="t">
            <a:noAutofit/>
          </a:bodyPr>
          <a:lstStyle>
            <a:lvl1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1pPr>
            <a:lvl2pPr marL="457200" indent="0">
              <a:buNone/>
              <a:defRPr sz="1400">
                <a:latin typeface="함초롬돋움"/>
                <a:ea typeface="함초롬돋움"/>
                <a:cs typeface="함초롬돋움"/>
              </a:defRPr>
            </a:lvl2pPr>
            <a:lvl3pPr marL="914400" indent="0">
              <a:buNone/>
              <a:defRPr sz="1400">
                <a:latin typeface="함초롬돋움"/>
                <a:ea typeface="함초롬돋움"/>
                <a:cs typeface="함초롬돋움"/>
              </a:defRPr>
            </a:lvl3pPr>
            <a:lvl4pPr marL="1371600" indent="0">
              <a:buNone/>
              <a:defRPr sz="1400">
                <a:latin typeface="함초롬돋움"/>
                <a:ea typeface="함초롬돋움"/>
                <a:cs typeface="함초롬돋움"/>
              </a:defRPr>
            </a:lvl4pPr>
            <a:lvl5pPr marL="1828800" indent="0">
              <a:buNone/>
              <a:defRPr sz="1400">
                <a:latin typeface="함초롬돋움"/>
                <a:ea typeface="함초롬돋움"/>
                <a:cs typeface="함초롬돋움"/>
              </a:defRPr>
            </a:lvl5pPr>
            <a:lvl6pPr marL="2286000" indent="0">
              <a:buNone/>
              <a:defRPr sz="1400">
                <a:latin typeface="함초롬돋움"/>
                <a:ea typeface="함초롬돋움"/>
                <a:cs typeface="함초롬돋움"/>
              </a:defRPr>
            </a:lvl6pPr>
            <a:lvl7pPr marL="2743200" indent="0">
              <a:buNone/>
              <a:defRPr sz="1400">
                <a:latin typeface="함초롬돋움"/>
                <a:ea typeface="함초롬돋움"/>
                <a:cs typeface="함초롬돋움"/>
              </a:defRPr>
            </a:lvl7pPr>
            <a:lvl8pPr marL="3200400" indent="0">
              <a:buNone/>
              <a:defRPr sz="1400">
                <a:latin typeface="함초롬돋움"/>
                <a:ea typeface="함초롬돋움"/>
                <a:cs typeface="함초롬돋움"/>
              </a:defRPr>
            </a:lvl8pPr>
            <a:lvl9pPr marL="3657600" indent="0">
              <a:buNone/>
              <a:defRPr sz="1400"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6" name="직사각형 25"/>
          <p:cNvSpPr>
            <a:spLocks noGrp="1"/>
          </p:cNvSpPr>
          <p:nvPr userDrawn="1">
            <p:ph type="tbl" sz="quarter" idx="17"/>
          </p:nvPr>
        </p:nvSpPr>
        <p:spPr>
          <a:xfrm>
            <a:off x="6336792" y="1054931"/>
            <a:ext cx="5017227" cy="2371976"/>
          </a:xfrm>
        </p:spPr>
        <p:txBody>
          <a:bodyPr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27" name="직사각형 26"/>
          <p:cNvSpPr>
            <a:spLocks noGrp="1"/>
          </p:cNvSpPr>
          <p:nvPr userDrawn="1">
            <p:ph type="tbl" sz="quarter" idx="18"/>
          </p:nvPr>
        </p:nvSpPr>
        <p:spPr>
          <a:xfrm>
            <a:off x="6336792" y="3834479"/>
            <a:ext cx="5017227" cy="2371976"/>
          </a:xfrm>
        </p:spPr>
        <p:txBody>
          <a:bodyPr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28" name="직사각형 27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336792" y="3427628"/>
            <a:ext cx="5017227" cy="276874"/>
          </a:xfr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9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9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9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9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9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9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9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9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9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en-US" altLang="ko-KR"/>
              <a:t>&lt;</a:t>
            </a:r>
            <a:r>
              <a:rPr lang="ko-KR" altLang="en-US"/>
              <a:t>표</a:t>
            </a:r>
            <a:r>
              <a:rPr lang="en-US" altLang="ko-KR"/>
              <a:t>1&gt;</a:t>
            </a:r>
            <a:r>
              <a:rPr lang="ko-KR" altLang="en-US"/>
              <a:t> 표 </a:t>
            </a:r>
            <a:r>
              <a:rPr lang="en-US" altLang="ko-KR"/>
              <a:t>1</a:t>
            </a:r>
            <a:r>
              <a:rPr lang="ko-KR" altLang="en-US"/>
              <a:t>에 대한 설명</a:t>
            </a:r>
          </a:p>
        </p:txBody>
      </p:sp>
      <p:sp>
        <p:nvSpPr>
          <p:cNvPr id="29" name="직사각형 28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6336792" y="6203575"/>
            <a:ext cx="5017227" cy="276874"/>
          </a:xfr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9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9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9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9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9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9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9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9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9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en-US" altLang="ko-KR"/>
              <a:t>&lt;</a:t>
            </a:r>
            <a:r>
              <a:rPr lang="ko-KR" altLang="en-US"/>
              <a:t>표</a:t>
            </a:r>
            <a:r>
              <a:rPr lang="en-US" altLang="ko-KR"/>
              <a:t>2&gt;</a:t>
            </a:r>
            <a:r>
              <a:rPr lang="ko-KR" altLang="en-US"/>
              <a:t> 표 </a:t>
            </a:r>
            <a:r>
              <a:rPr lang="en-US" altLang="ko-KR"/>
              <a:t>2</a:t>
            </a:r>
            <a:r>
              <a:rPr lang="ko-KR" altLang="en-US"/>
              <a:t>에 대한 설명</a:t>
            </a:r>
          </a:p>
        </p:txBody>
      </p:sp>
      <p:sp>
        <p:nvSpPr>
          <p:cNvPr id="34" name="Freeform: Shape 3"/>
          <p:cNvSpPr/>
          <p:nvPr userDrawn="1"/>
        </p:nvSpPr>
        <p:spPr>
          <a:xfrm>
            <a:off x="5141" y="0"/>
            <a:ext cx="552450" cy="881633"/>
          </a:xfrm>
          <a:custGeom>
            <a:avLst/>
            <a:gdLst>
              <a:gd name="connsiteX0" fmla="*/ 0 w 552450"/>
              <a:gd name="connsiteY0" fmla="*/ 881633 h 881633"/>
              <a:gd name="connsiteX1" fmla="*/ 552450 w 552450"/>
              <a:gd name="connsiteY1" fmla="*/ 209551 h 881633"/>
              <a:gd name="connsiteX2" fmla="*/ 519618 w 552450"/>
              <a:gd name="connsiteY2" fmla="*/ 0 h 881633"/>
              <a:gd name="connsiteX3" fmla="*/ 196222 w 552450"/>
              <a:gd name="connsiteY3" fmla="*/ 0 h 881633"/>
              <a:gd name="connsiteX4" fmla="*/ 257775 w 552450"/>
              <a:gd name="connsiteY4" fmla="*/ 209551 h 881633"/>
              <a:gd name="connsiteX5" fmla="*/ 0 w 552450"/>
              <a:gd name="connsiteY5" fmla="*/ 576216 h 881633"/>
              <a:gd name="connsiteX6" fmla="*/ 0 w 552450"/>
              <a:gd name="connsiteY6" fmla="*/ 881633 h 88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2450" h="881633">
                <a:moveTo>
                  <a:pt x="0" y="881633"/>
                </a:moveTo>
                <a:cubicBezTo>
                  <a:pt x="315206" y="818091"/>
                  <a:pt x="552450" y="541335"/>
                  <a:pt x="552450" y="209551"/>
                </a:cubicBezTo>
                <a:cubicBezTo>
                  <a:pt x="552450" y="136467"/>
                  <a:pt x="540939" y="66053"/>
                  <a:pt x="519618" y="0"/>
                </a:cubicBezTo>
                <a:lnTo>
                  <a:pt x="196222" y="0"/>
                </a:lnTo>
                <a:cubicBezTo>
                  <a:pt x="235199" y="60573"/>
                  <a:pt x="257775" y="132458"/>
                  <a:pt x="257775" y="209551"/>
                </a:cubicBezTo>
                <a:cubicBezTo>
                  <a:pt x="257775" y="377570"/>
                  <a:pt x="150541" y="520845"/>
                  <a:pt x="0" y="576216"/>
                </a:cubicBezTo>
                <a:lnTo>
                  <a:pt x="0" y="881633"/>
                </a:lnTo>
                <a:close/>
              </a:path>
            </a:pathLst>
          </a:custGeom>
          <a:solidFill>
            <a:srgbClr val="5C6989"/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5" name="Freeform: Shape 4"/>
          <p:cNvSpPr/>
          <p:nvPr userDrawn="1"/>
        </p:nvSpPr>
        <p:spPr>
          <a:xfrm>
            <a:off x="205166" y="561975"/>
            <a:ext cx="323850" cy="333375"/>
          </a:xfrm>
          <a:custGeom>
            <a:avLst/>
            <a:gdLst>
              <a:gd name="connsiteX0" fmla="*/ 0 w 323850"/>
              <a:gd name="connsiteY0" fmla="*/ 166688 h 333375"/>
              <a:gd name="connsiteX1" fmla="*/ 161925 w 323850"/>
              <a:gd name="connsiteY1" fmla="*/ 0 h 333375"/>
              <a:gd name="connsiteX2" fmla="*/ 323850 w 323850"/>
              <a:gd name="connsiteY2" fmla="*/ 166688 h 333375"/>
              <a:gd name="connsiteX3" fmla="*/ 161925 w 323850"/>
              <a:gd name="connsiteY3" fmla="*/ 333375 h 333375"/>
              <a:gd name="connsiteX4" fmla="*/ 0 w 323850"/>
              <a:gd name="connsiteY4" fmla="*/ 166688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" h="333375">
                <a:moveTo>
                  <a:pt x="0" y="166688"/>
                </a:moveTo>
                <a:cubicBezTo>
                  <a:pt x="0" y="74628"/>
                  <a:pt x="72497" y="0"/>
                  <a:pt x="161925" y="0"/>
                </a:cubicBezTo>
                <a:cubicBezTo>
                  <a:pt x="251353" y="0"/>
                  <a:pt x="323850" y="74628"/>
                  <a:pt x="323850" y="166688"/>
                </a:cubicBezTo>
                <a:cubicBezTo>
                  <a:pt x="323850" y="258747"/>
                  <a:pt x="251353" y="333375"/>
                  <a:pt x="161925" y="333375"/>
                </a:cubicBezTo>
                <a:cubicBezTo>
                  <a:pt x="72497" y="333375"/>
                  <a:pt x="0" y="258747"/>
                  <a:pt x="0" y="166688"/>
                </a:cubicBezTo>
                <a:close/>
              </a:path>
            </a:pathLst>
          </a:custGeom>
          <a:solidFill>
            <a:srgbClr val="4CE1AB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18404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레이아웃_7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716489" y="252031"/>
            <a:ext cx="6399440" cy="450914"/>
          </a:xfrm>
        </p:spPr>
        <p:txBody>
          <a:bodyPr>
            <a:spAutoFit/>
          </a:bodyPr>
          <a:lstStyle>
            <a:lvl1pPr algn="l">
              <a:defRPr sz="2400" b="1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</a:lstStyle>
          <a:p>
            <a:pPr lvl="0">
              <a:defRPr/>
            </a:pPr>
            <a:r>
              <a:rPr lang="ko-KR" altLang="en-US"/>
              <a:t>제목을 입력해주세요</a:t>
            </a:r>
            <a:r>
              <a:rPr lang="en-US" altLang="ko-KR"/>
              <a:t>.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4096" y="702087"/>
            <a:ext cx="2559920" cy="300637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소제목을 입력해주세요</a:t>
            </a:r>
            <a:r>
              <a:rPr lang="en-US" altLang="ko-KR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2023. 2. 28.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7" name="직사각형 1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953394" y="1699412"/>
            <a:ext cx="3363900" cy="366525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타이틀을 입력해주세요</a:t>
            </a:r>
            <a:r>
              <a:rPr lang="en-US" altLang="ko-KR"/>
              <a:t>.</a:t>
            </a:r>
          </a:p>
        </p:txBody>
      </p:sp>
      <p:sp>
        <p:nvSpPr>
          <p:cNvPr id="18" name="직사각형 17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953394" y="2185473"/>
            <a:ext cx="3363900" cy="1527310"/>
          </a:xfrm>
        </p:spPr>
        <p:txBody>
          <a:bodyPr vert="horz" wrap="square" lIns="91440" tIns="45720" rIns="91440" bIns="45720" anchor="t">
            <a:noAutofit/>
          </a:bodyPr>
          <a:lstStyle>
            <a:lvl1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슬라이드 메세지</a:t>
            </a:r>
          </a:p>
        </p:txBody>
      </p:sp>
      <p:sp>
        <p:nvSpPr>
          <p:cNvPr id="19" name="직사각형 18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67707" y="4237729"/>
            <a:ext cx="4783198" cy="360941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  <a:lvl2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2pPr>
            <a:lvl3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3pPr>
            <a:lvl4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4pPr>
            <a:lvl5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5pPr>
            <a:lvl6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6pPr>
            <a:lvl7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7pPr>
            <a:lvl8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8pPr>
            <a:lvl9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800" b="1" i="0" u="none" strike="noStrike" cap="none" normalizeH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타이틀을 입력해주세요</a:t>
            </a:r>
            <a:r>
              <a:rPr lang="en-US" altLang="ko-KR"/>
              <a:t>.</a:t>
            </a:r>
          </a:p>
        </p:txBody>
      </p:sp>
      <p:sp>
        <p:nvSpPr>
          <p:cNvPr id="20" name="직사각형 19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67707" y="4727391"/>
            <a:ext cx="4783198" cy="1242879"/>
          </a:xfrm>
        </p:spPr>
        <p:txBody>
          <a:bodyPr vert="horz" wrap="square" lIns="91440" tIns="45720" rIns="91440" bIns="45720" anchor="t">
            <a:noAutofit/>
          </a:bodyPr>
          <a:lstStyle>
            <a:lvl1pPr marL="0" indent="0" algn="l" defTabSz="914400" rtl="0" eaLnBrk="1" latinLnBrk="1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  <a:defRPr kumimoji="0" sz="1400" b="0" i="0" u="none" strike="noStrike" cap="none" normalizeH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defRPr>
            </a:lvl1pPr>
            <a:lvl2pPr marL="457200" indent="0">
              <a:buNone/>
              <a:defRPr sz="1400">
                <a:latin typeface="함초롬돋움"/>
                <a:ea typeface="함초롬돋움"/>
                <a:cs typeface="함초롬돋움"/>
              </a:defRPr>
            </a:lvl2pPr>
            <a:lvl3pPr marL="914400" indent="0">
              <a:buNone/>
              <a:defRPr sz="1400">
                <a:latin typeface="함초롬돋움"/>
                <a:ea typeface="함초롬돋움"/>
                <a:cs typeface="함초롬돋움"/>
              </a:defRPr>
            </a:lvl3pPr>
            <a:lvl4pPr marL="1371600" indent="0">
              <a:buNone/>
              <a:defRPr sz="1400">
                <a:latin typeface="함초롬돋움"/>
                <a:ea typeface="함초롬돋움"/>
                <a:cs typeface="함초롬돋움"/>
              </a:defRPr>
            </a:lvl4pPr>
            <a:lvl5pPr marL="1828800" indent="0">
              <a:buNone/>
              <a:defRPr sz="1400">
                <a:latin typeface="함초롬돋움"/>
                <a:ea typeface="함초롬돋움"/>
                <a:cs typeface="함초롬돋움"/>
              </a:defRPr>
            </a:lvl5pPr>
            <a:lvl6pPr marL="2286000" indent="0">
              <a:buNone/>
              <a:defRPr sz="1400">
                <a:latin typeface="함초롬돋움"/>
                <a:ea typeface="함초롬돋움"/>
                <a:cs typeface="함초롬돋움"/>
              </a:defRPr>
            </a:lvl6pPr>
            <a:lvl7pPr marL="2743200" indent="0">
              <a:buNone/>
              <a:defRPr sz="1400">
                <a:latin typeface="함초롬돋움"/>
                <a:ea typeface="함초롬돋움"/>
                <a:cs typeface="함초롬돋움"/>
              </a:defRPr>
            </a:lvl7pPr>
            <a:lvl8pPr marL="3200400" indent="0">
              <a:buNone/>
              <a:defRPr sz="1400">
                <a:latin typeface="함초롬돋움"/>
                <a:ea typeface="함초롬돋움"/>
                <a:cs typeface="함초롬돋움"/>
              </a:defRPr>
            </a:lvl8pPr>
            <a:lvl9pPr marL="3657600" indent="0">
              <a:buNone/>
              <a:defRPr sz="1400">
                <a:latin typeface="함초롬돋움"/>
                <a:ea typeface="함초롬돋움"/>
                <a:cs typeface="함초롬돋움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본문 내용을 입력해주세요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6" name="직사각형 35"/>
          <p:cNvSpPr>
            <a:spLocks noGrp="1"/>
          </p:cNvSpPr>
          <p:nvPr userDrawn="1">
            <p:ph type="pic" sz="quarter" idx="17"/>
          </p:nvPr>
        </p:nvSpPr>
        <p:spPr>
          <a:xfrm>
            <a:off x="867708" y="1699412"/>
            <a:ext cx="3363900" cy="2003290"/>
          </a:xfrm>
        </p:spPr>
        <p:txBody>
          <a:bodyPr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8" name="직사각형 37"/>
          <p:cNvSpPr>
            <a:spLocks noGrp="1"/>
          </p:cNvSpPr>
          <p:nvPr userDrawn="1">
            <p:ph type="pic" sz="quarter" idx="18"/>
          </p:nvPr>
        </p:nvSpPr>
        <p:spPr>
          <a:xfrm>
            <a:off x="4414152" y="1699412"/>
            <a:ext cx="3363900" cy="2003290"/>
          </a:xfrm>
        </p:spPr>
        <p:txBody>
          <a:bodyPr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9" name="직사각형 38"/>
          <p:cNvSpPr>
            <a:spLocks noGrp="1"/>
          </p:cNvSpPr>
          <p:nvPr userDrawn="1">
            <p:ph type="pic" sz="quarter" idx="19"/>
          </p:nvPr>
        </p:nvSpPr>
        <p:spPr>
          <a:xfrm>
            <a:off x="7953394" y="3967696"/>
            <a:ext cx="3363900" cy="2003290"/>
          </a:xfrm>
        </p:spPr>
        <p:txBody>
          <a:bodyPr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5pPr>
            <a:lvl6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6pPr>
            <a:lvl7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7pPr>
            <a:lvl8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8pPr>
            <a:lvl9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 sz="1500">
                <a:latin typeface="함초롬돋움"/>
                <a:ea typeface="함초롬돋움"/>
                <a:cs typeface="함초롬돋움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3" name="Freeform: Shape 3"/>
          <p:cNvSpPr/>
          <p:nvPr userDrawn="1"/>
        </p:nvSpPr>
        <p:spPr>
          <a:xfrm>
            <a:off x="5141" y="0"/>
            <a:ext cx="552450" cy="881633"/>
          </a:xfrm>
          <a:custGeom>
            <a:avLst/>
            <a:gdLst>
              <a:gd name="connsiteX0" fmla="*/ 0 w 552450"/>
              <a:gd name="connsiteY0" fmla="*/ 881633 h 881633"/>
              <a:gd name="connsiteX1" fmla="*/ 552450 w 552450"/>
              <a:gd name="connsiteY1" fmla="*/ 209551 h 881633"/>
              <a:gd name="connsiteX2" fmla="*/ 519618 w 552450"/>
              <a:gd name="connsiteY2" fmla="*/ 0 h 881633"/>
              <a:gd name="connsiteX3" fmla="*/ 196222 w 552450"/>
              <a:gd name="connsiteY3" fmla="*/ 0 h 881633"/>
              <a:gd name="connsiteX4" fmla="*/ 257775 w 552450"/>
              <a:gd name="connsiteY4" fmla="*/ 209551 h 881633"/>
              <a:gd name="connsiteX5" fmla="*/ 0 w 552450"/>
              <a:gd name="connsiteY5" fmla="*/ 576216 h 881633"/>
              <a:gd name="connsiteX6" fmla="*/ 0 w 552450"/>
              <a:gd name="connsiteY6" fmla="*/ 881633 h 88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2450" h="881633">
                <a:moveTo>
                  <a:pt x="0" y="881633"/>
                </a:moveTo>
                <a:cubicBezTo>
                  <a:pt x="315206" y="818091"/>
                  <a:pt x="552450" y="541335"/>
                  <a:pt x="552450" y="209551"/>
                </a:cubicBezTo>
                <a:cubicBezTo>
                  <a:pt x="552450" y="136467"/>
                  <a:pt x="540939" y="66053"/>
                  <a:pt x="519618" y="0"/>
                </a:cubicBezTo>
                <a:lnTo>
                  <a:pt x="196222" y="0"/>
                </a:lnTo>
                <a:cubicBezTo>
                  <a:pt x="235199" y="60573"/>
                  <a:pt x="257775" y="132458"/>
                  <a:pt x="257775" y="209551"/>
                </a:cubicBezTo>
                <a:cubicBezTo>
                  <a:pt x="257775" y="377570"/>
                  <a:pt x="150541" y="520845"/>
                  <a:pt x="0" y="576216"/>
                </a:cubicBezTo>
                <a:lnTo>
                  <a:pt x="0" y="881633"/>
                </a:lnTo>
                <a:close/>
              </a:path>
            </a:pathLst>
          </a:custGeom>
          <a:solidFill>
            <a:srgbClr val="5C6989"/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4" name="Freeform: Shape 4"/>
          <p:cNvSpPr/>
          <p:nvPr userDrawn="1"/>
        </p:nvSpPr>
        <p:spPr>
          <a:xfrm>
            <a:off x="205166" y="561975"/>
            <a:ext cx="323850" cy="333375"/>
          </a:xfrm>
          <a:custGeom>
            <a:avLst/>
            <a:gdLst>
              <a:gd name="connsiteX0" fmla="*/ 0 w 323850"/>
              <a:gd name="connsiteY0" fmla="*/ 166688 h 333375"/>
              <a:gd name="connsiteX1" fmla="*/ 161925 w 323850"/>
              <a:gd name="connsiteY1" fmla="*/ 0 h 333375"/>
              <a:gd name="connsiteX2" fmla="*/ 323850 w 323850"/>
              <a:gd name="connsiteY2" fmla="*/ 166688 h 333375"/>
              <a:gd name="connsiteX3" fmla="*/ 161925 w 323850"/>
              <a:gd name="connsiteY3" fmla="*/ 333375 h 333375"/>
              <a:gd name="connsiteX4" fmla="*/ 0 w 323850"/>
              <a:gd name="connsiteY4" fmla="*/ 166688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" h="333375">
                <a:moveTo>
                  <a:pt x="0" y="166688"/>
                </a:moveTo>
                <a:cubicBezTo>
                  <a:pt x="0" y="74628"/>
                  <a:pt x="72497" y="0"/>
                  <a:pt x="161925" y="0"/>
                </a:cubicBezTo>
                <a:cubicBezTo>
                  <a:pt x="251353" y="0"/>
                  <a:pt x="323850" y="74628"/>
                  <a:pt x="323850" y="166688"/>
                </a:cubicBezTo>
                <a:cubicBezTo>
                  <a:pt x="323850" y="258747"/>
                  <a:pt x="251353" y="333375"/>
                  <a:pt x="161925" y="333375"/>
                </a:cubicBezTo>
                <a:cubicBezTo>
                  <a:pt x="72497" y="333375"/>
                  <a:pt x="0" y="258747"/>
                  <a:pt x="0" y="166688"/>
                </a:cubicBezTo>
                <a:close/>
              </a:path>
            </a:pathLst>
          </a:custGeom>
          <a:solidFill>
            <a:srgbClr val="4CE1AB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23758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레이아웃_8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 userDrawn="1"/>
        </p:nvSpPr>
        <p:spPr>
          <a:xfrm>
            <a:off x="0" y="6698824"/>
            <a:ext cx="12192000" cy="159176"/>
          </a:xfrm>
          <a:prstGeom prst="rect">
            <a:avLst/>
          </a:prstGeom>
          <a:solidFill>
            <a:srgbClr val="4CE1AB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7405687" y="6698824"/>
            <a:ext cx="4786312" cy="159176"/>
          </a:xfrm>
          <a:prstGeom prst="rect">
            <a:avLst/>
          </a:prstGeom>
          <a:solidFill>
            <a:srgbClr val="5C6989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가로 글상자 17"/>
          <p:cNvSpPr txBox="1"/>
          <p:nvPr userDrawn="1"/>
        </p:nvSpPr>
        <p:spPr>
          <a:xfrm>
            <a:off x="585898" y="319661"/>
            <a:ext cx="2559889" cy="26898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6F7C9C"/>
                </a:solidFill>
                <a:latin typeface="함초롬돋움"/>
                <a:ea typeface="함초롬돋움"/>
                <a:cs typeface="함초롬돋움"/>
              </a:rPr>
              <a:t>SIMPLE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6F7C9C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6F7C9C"/>
                </a:solidFill>
                <a:latin typeface="함초롬돋움"/>
                <a:ea typeface="함초롬돋움"/>
                <a:cs typeface="함초롬돋움"/>
              </a:rPr>
              <a:t>CIRCLE TEMPLATES</a:t>
            </a:r>
          </a:p>
        </p:txBody>
      </p:sp>
      <p:sp>
        <p:nvSpPr>
          <p:cNvPr id="19" name="Freeform: Shape 16"/>
          <p:cNvSpPr/>
          <p:nvPr userDrawn="1"/>
        </p:nvSpPr>
        <p:spPr>
          <a:xfrm>
            <a:off x="11572875" y="3650148"/>
            <a:ext cx="619125" cy="2281237"/>
          </a:xfrm>
          <a:custGeom>
            <a:avLst/>
            <a:gdLst>
              <a:gd name="connsiteX0" fmla="*/ 619125 w 619125"/>
              <a:gd name="connsiteY0" fmla="*/ 0 h 2281237"/>
              <a:gd name="connsiteX1" fmla="*/ 0 w 619125"/>
              <a:gd name="connsiteY1" fmla="*/ 1140619 h 2281237"/>
              <a:gd name="connsiteX2" fmla="*/ 619125 w 619125"/>
              <a:gd name="connsiteY2" fmla="*/ 2281238 h 2281237"/>
              <a:gd name="connsiteX3" fmla="*/ 619125 w 619125"/>
              <a:gd name="connsiteY3" fmla="*/ 0 h 228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125" h="2281237">
                <a:moveTo>
                  <a:pt x="619125" y="0"/>
                </a:moveTo>
                <a:cubicBezTo>
                  <a:pt x="246583" y="241745"/>
                  <a:pt x="0" y="662283"/>
                  <a:pt x="0" y="1140619"/>
                </a:cubicBezTo>
                <a:cubicBezTo>
                  <a:pt x="0" y="1618955"/>
                  <a:pt x="246583" y="2039493"/>
                  <a:pt x="619125" y="2281238"/>
                </a:cubicBezTo>
                <a:lnTo>
                  <a:pt x="619125" y="0"/>
                </a:lnTo>
                <a:close/>
              </a:path>
            </a:pathLst>
          </a:custGeom>
          <a:solidFill>
            <a:srgbClr val="4CE1AB">
              <a:alpha val="25000"/>
            </a:srgbClr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20" name="Freeform: Shape 18"/>
          <p:cNvSpPr/>
          <p:nvPr userDrawn="1"/>
        </p:nvSpPr>
        <p:spPr>
          <a:xfrm>
            <a:off x="7915275" y="4455"/>
            <a:ext cx="3238500" cy="2343150"/>
          </a:xfrm>
          <a:custGeom>
            <a:avLst/>
            <a:gdLst>
              <a:gd name="connsiteX0" fmla="*/ 170428 w 3238500"/>
              <a:gd name="connsiteY0" fmla="*/ 0 h 2343150"/>
              <a:gd name="connsiteX1" fmla="*/ 0 w 3238500"/>
              <a:gd name="connsiteY1" fmla="*/ 723900 h 2343150"/>
              <a:gd name="connsiteX2" fmla="*/ 1619250 w 3238500"/>
              <a:gd name="connsiteY2" fmla="*/ 2343150 h 2343150"/>
              <a:gd name="connsiteX3" fmla="*/ 3238500 w 3238500"/>
              <a:gd name="connsiteY3" fmla="*/ 723900 h 2343150"/>
              <a:gd name="connsiteX4" fmla="*/ 3068079 w 3238500"/>
              <a:gd name="connsiteY4" fmla="*/ 0 h 2343150"/>
              <a:gd name="connsiteX5" fmla="*/ 2192722 w 3238500"/>
              <a:gd name="connsiteY5" fmla="*/ 0 h 2343150"/>
              <a:gd name="connsiteX6" fmla="*/ 2542699 w 3238500"/>
              <a:gd name="connsiteY6" fmla="*/ 723900 h 2343150"/>
              <a:gd name="connsiteX7" fmla="*/ 1619250 w 3238500"/>
              <a:gd name="connsiteY7" fmla="*/ 1647387 h 2343150"/>
              <a:gd name="connsiteX8" fmla="*/ 695763 w 3238500"/>
              <a:gd name="connsiteY8" fmla="*/ 723900 h 2343150"/>
              <a:gd name="connsiteX9" fmla="*/ 1045778 w 3238500"/>
              <a:gd name="connsiteY9" fmla="*/ 0 h 2343150"/>
              <a:gd name="connsiteX10" fmla="*/ 170428 w 3238500"/>
              <a:gd name="connsiteY10" fmla="*/ 0 h 234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38500" h="2343150">
                <a:moveTo>
                  <a:pt x="170428" y="0"/>
                </a:moveTo>
                <a:cubicBezTo>
                  <a:pt x="61371" y="217842"/>
                  <a:pt x="0" y="463705"/>
                  <a:pt x="0" y="723900"/>
                </a:cubicBezTo>
                <a:cubicBezTo>
                  <a:pt x="0" y="1618183"/>
                  <a:pt x="724967" y="2343150"/>
                  <a:pt x="1619250" y="2343150"/>
                </a:cubicBezTo>
                <a:cubicBezTo>
                  <a:pt x="2513553" y="2343150"/>
                  <a:pt x="3238500" y="1618183"/>
                  <a:pt x="3238500" y="723900"/>
                </a:cubicBezTo>
                <a:cubicBezTo>
                  <a:pt x="3238500" y="463705"/>
                  <a:pt x="3177131" y="217842"/>
                  <a:pt x="3068079" y="0"/>
                </a:cubicBezTo>
                <a:lnTo>
                  <a:pt x="2192722" y="0"/>
                </a:lnTo>
                <a:cubicBezTo>
                  <a:pt x="2405958" y="169163"/>
                  <a:pt x="2542699" y="430560"/>
                  <a:pt x="2542699" y="723900"/>
                </a:cubicBezTo>
                <a:cubicBezTo>
                  <a:pt x="2542699" y="1233926"/>
                  <a:pt x="2129314" y="1647387"/>
                  <a:pt x="1619250" y="1647387"/>
                </a:cubicBezTo>
                <a:cubicBezTo>
                  <a:pt x="1109224" y="1647387"/>
                  <a:pt x="695763" y="1233926"/>
                  <a:pt x="695763" y="723900"/>
                </a:cubicBezTo>
                <a:cubicBezTo>
                  <a:pt x="695763" y="430560"/>
                  <a:pt x="832533" y="169163"/>
                  <a:pt x="1045778" y="0"/>
                </a:cubicBezTo>
                <a:lnTo>
                  <a:pt x="170428" y="0"/>
                </a:lnTo>
                <a:close/>
              </a:path>
            </a:pathLst>
          </a:custGeom>
          <a:solidFill>
            <a:srgbClr val="5C6989"/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21" name="Freeform: Shape 19"/>
          <p:cNvSpPr/>
          <p:nvPr userDrawn="1"/>
        </p:nvSpPr>
        <p:spPr>
          <a:xfrm>
            <a:off x="10325100" y="1566555"/>
            <a:ext cx="781050" cy="781050"/>
          </a:xfrm>
          <a:custGeom>
            <a:avLst/>
            <a:gdLst>
              <a:gd name="connsiteX0" fmla="*/ 0 w 781050"/>
              <a:gd name="connsiteY0" fmla="*/ 390525 h 781050"/>
              <a:gd name="connsiteX1" fmla="*/ 390525 w 781050"/>
              <a:gd name="connsiteY1" fmla="*/ 0 h 781050"/>
              <a:gd name="connsiteX2" fmla="*/ 781050 w 781050"/>
              <a:gd name="connsiteY2" fmla="*/ 390525 h 781050"/>
              <a:gd name="connsiteX3" fmla="*/ 390525 w 781050"/>
              <a:gd name="connsiteY3" fmla="*/ 781050 h 781050"/>
              <a:gd name="connsiteX4" fmla="*/ 0 w 781050"/>
              <a:gd name="connsiteY4" fmla="*/ 390525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" h="781050">
                <a:moveTo>
                  <a:pt x="0" y="390525"/>
                </a:moveTo>
                <a:cubicBezTo>
                  <a:pt x="0" y="174841"/>
                  <a:pt x="174879" y="0"/>
                  <a:pt x="390525" y="0"/>
                </a:cubicBezTo>
                <a:cubicBezTo>
                  <a:pt x="606171" y="0"/>
                  <a:pt x="781050" y="174841"/>
                  <a:pt x="781050" y="390525"/>
                </a:cubicBezTo>
                <a:cubicBezTo>
                  <a:pt x="781050" y="606209"/>
                  <a:pt x="606171" y="781050"/>
                  <a:pt x="390525" y="781050"/>
                </a:cubicBezTo>
                <a:cubicBezTo>
                  <a:pt x="174879" y="781050"/>
                  <a:pt x="0" y="606209"/>
                  <a:pt x="0" y="390525"/>
                </a:cubicBezTo>
                <a:close/>
              </a:path>
            </a:pathLst>
          </a:custGeom>
          <a:solidFill>
            <a:srgbClr val="4CE1AB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86872" y="2819152"/>
            <a:ext cx="7563826" cy="818832"/>
          </a:xfrm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4800" b="1" i="0" u="none" strike="noStrike" cap="none" normalizeH="0" baseline="0">
                <a:solidFill>
                  <a:srgbClr val="032A3B"/>
                </a:solidFill>
                <a:latin typeface="함초롬돋움"/>
                <a:ea typeface="함초롬돋움"/>
                <a:cs typeface="함초롬돋움"/>
              </a:defRPr>
            </a:lvl1pPr>
          </a:lstStyle>
          <a:p>
            <a:pPr lvl="0">
              <a:defRPr/>
            </a:pPr>
            <a:r>
              <a:rPr lang="ko-KR" altLang="en-US"/>
              <a:t>고맙습니다</a:t>
            </a:r>
            <a:r>
              <a:rPr lang="en-US" altLang="ko-KR"/>
              <a:t>.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2023. 2. 28.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16523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userDrawn="1">
  <p:cSld name="레이아웃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2023. 2. 28.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Freeform: Shape 3"/>
          <p:cNvSpPr/>
          <p:nvPr userDrawn="1"/>
        </p:nvSpPr>
        <p:spPr>
          <a:xfrm>
            <a:off x="5141" y="0"/>
            <a:ext cx="552450" cy="881633"/>
          </a:xfrm>
          <a:custGeom>
            <a:avLst/>
            <a:gdLst>
              <a:gd name="connsiteX0" fmla="*/ 0 w 552450"/>
              <a:gd name="connsiteY0" fmla="*/ 881633 h 881633"/>
              <a:gd name="connsiteX1" fmla="*/ 552450 w 552450"/>
              <a:gd name="connsiteY1" fmla="*/ 209551 h 881633"/>
              <a:gd name="connsiteX2" fmla="*/ 519618 w 552450"/>
              <a:gd name="connsiteY2" fmla="*/ 0 h 881633"/>
              <a:gd name="connsiteX3" fmla="*/ 196222 w 552450"/>
              <a:gd name="connsiteY3" fmla="*/ 0 h 881633"/>
              <a:gd name="connsiteX4" fmla="*/ 257775 w 552450"/>
              <a:gd name="connsiteY4" fmla="*/ 209551 h 881633"/>
              <a:gd name="connsiteX5" fmla="*/ 0 w 552450"/>
              <a:gd name="connsiteY5" fmla="*/ 576216 h 881633"/>
              <a:gd name="connsiteX6" fmla="*/ 0 w 552450"/>
              <a:gd name="connsiteY6" fmla="*/ 881633 h 88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2450" h="881633">
                <a:moveTo>
                  <a:pt x="0" y="881633"/>
                </a:moveTo>
                <a:cubicBezTo>
                  <a:pt x="315206" y="818091"/>
                  <a:pt x="552450" y="541335"/>
                  <a:pt x="552450" y="209551"/>
                </a:cubicBezTo>
                <a:cubicBezTo>
                  <a:pt x="552450" y="136467"/>
                  <a:pt x="540939" y="66053"/>
                  <a:pt x="519618" y="0"/>
                </a:cubicBezTo>
                <a:lnTo>
                  <a:pt x="196222" y="0"/>
                </a:lnTo>
                <a:cubicBezTo>
                  <a:pt x="235199" y="60573"/>
                  <a:pt x="257775" y="132458"/>
                  <a:pt x="257775" y="209551"/>
                </a:cubicBezTo>
                <a:cubicBezTo>
                  <a:pt x="257775" y="377570"/>
                  <a:pt x="150541" y="520845"/>
                  <a:pt x="0" y="576216"/>
                </a:cubicBezTo>
                <a:lnTo>
                  <a:pt x="0" y="881633"/>
                </a:lnTo>
                <a:close/>
              </a:path>
            </a:pathLst>
          </a:custGeom>
          <a:solidFill>
            <a:srgbClr val="5C6989"/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Freeform: Shape 4"/>
          <p:cNvSpPr/>
          <p:nvPr userDrawn="1"/>
        </p:nvSpPr>
        <p:spPr>
          <a:xfrm>
            <a:off x="205166" y="561975"/>
            <a:ext cx="323850" cy="333375"/>
          </a:xfrm>
          <a:custGeom>
            <a:avLst/>
            <a:gdLst>
              <a:gd name="connsiteX0" fmla="*/ 0 w 323850"/>
              <a:gd name="connsiteY0" fmla="*/ 166688 h 333375"/>
              <a:gd name="connsiteX1" fmla="*/ 161925 w 323850"/>
              <a:gd name="connsiteY1" fmla="*/ 0 h 333375"/>
              <a:gd name="connsiteX2" fmla="*/ 323850 w 323850"/>
              <a:gd name="connsiteY2" fmla="*/ 166688 h 333375"/>
              <a:gd name="connsiteX3" fmla="*/ 161925 w 323850"/>
              <a:gd name="connsiteY3" fmla="*/ 333375 h 333375"/>
              <a:gd name="connsiteX4" fmla="*/ 0 w 323850"/>
              <a:gd name="connsiteY4" fmla="*/ 166688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" h="333375">
                <a:moveTo>
                  <a:pt x="0" y="166688"/>
                </a:moveTo>
                <a:cubicBezTo>
                  <a:pt x="0" y="74628"/>
                  <a:pt x="72497" y="0"/>
                  <a:pt x="161925" y="0"/>
                </a:cubicBezTo>
                <a:cubicBezTo>
                  <a:pt x="251353" y="0"/>
                  <a:pt x="323850" y="74628"/>
                  <a:pt x="323850" y="166688"/>
                </a:cubicBezTo>
                <a:cubicBezTo>
                  <a:pt x="323850" y="258747"/>
                  <a:pt x="251353" y="333375"/>
                  <a:pt x="161925" y="333375"/>
                </a:cubicBezTo>
                <a:cubicBezTo>
                  <a:pt x="72497" y="333375"/>
                  <a:pt x="0" y="258747"/>
                  <a:pt x="0" y="166688"/>
                </a:cubicBezTo>
                <a:close/>
              </a:path>
            </a:pathLst>
          </a:custGeom>
          <a:solidFill>
            <a:srgbClr val="4CE1AB">
              <a:alpha val="90000"/>
            </a:srgbClr>
          </a:solidFill>
          <a:ln w="9525" cap="flat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056426"/>
      </p:ext>
    </p:extLst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2023. 2. 28.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39" r:id="rId3"/>
    <p:sldLayoutId id="2147483740" r:id="rId4"/>
    <p:sldLayoutId id="2147483741" r:id="rId5"/>
    <p:sldLayoutId id="2147483742" r:id="rId6"/>
    <p:sldLayoutId id="2147483762" r:id="rId7"/>
    <p:sldLayoutId id="2147483763" r:id="rId8"/>
    <p:sldLayoutId id="2147483764" r:id="rId9"/>
    <p:sldLayoutId id="2147483765" r:id="rId10"/>
    <p:sldLayoutId id="2147483767" r:id="rId11"/>
    <p:sldLayoutId id="2147483766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1.png"  /><Relationship Id="rId4" Type="http://schemas.openxmlformats.org/officeDocument/2006/relationships/image" Target="../media/image2.jpeg"  /><Relationship Id="rId5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8.png"  /><Relationship Id="rId4" Type="http://schemas.openxmlformats.org/officeDocument/2006/relationships/image" Target="../media/image5.png"  /><Relationship Id="rId5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 hasCustomPrompt="1"/>
          </p:nvPr>
        </p:nvSpPr>
        <p:spPr>
          <a:xfrm>
            <a:off x="586873" y="2976963"/>
            <a:ext cx="7563825" cy="904073"/>
          </a:xfrm>
        </p:spPr>
        <p:txBody>
          <a:bodyPr/>
          <a:lstStyle/>
          <a:p>
            <a:pPr lvl="0">
              <a:defRPr/>
            </a:pPr>
            <a:r>
              <a:rPr lang="ko-KR" altLang="en-US" sz="5300">
                <a:solidFill>
                  <a:srgbClr val="032a3b"/>
                </a:solidFill>
              </a:rPr>
              <a:t>규칙기반 시스템 </a:t>
            </a:r>
            <a:endParaRPr lang="ko-KR" altLang="en-US" sz="5300">
              <a:solidFill>
                <a:srgbClr val="032a3b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en-US" altLang="ko-KR" sz="2500"/>
              <a:t>STM 32 </a:t>
            </a:r>
            <a:r>
              <a:rPr lang="ko-KR" altLang="en-US" sz="2500"/>
              <a:t>시리즈 선택을 위한 </a:t>
            </a:r>
            <a:endParaRPr lang="ko-KR" altLang="en-US" sz="2500"/>
          </a:p>
        </p:txBody>
      </p:sp>
      <p:sp>
        <p:nvSpPr>
          <p:cNvPr id="4" name="직사각형 16"/>
          <p:cNvSpPr>
            <a:spLocks noGrp="1"/>
          </p:cNvSpPr>
          <p:nvPr>
            <p:ph type="body" sz="quarter" idx="13" hasCustomPrompt="1"/>
          </p:nvPr>
        </p:nvSpPr>
        <p:spPr>
          <a:xfrm>
            <a:off x="585898" y="5169618"/>
            <a:ext cx="3553615" cy="848684"/>
          </a:xfrm>
        </p:spPr>
        <p:txBody>
          <a:bodyPr>
            <a:noAutofit/>
          </a:bodyPr>
          <a:lstStyle/>
          <a:p>
            <a:pPr lvl="0">
              <a:defRPr/>
            </a:pPr>
            <a:endParaRPr lang="ko-KR" altLang="en-US" sz="2100"/>
          </a:p>
          <a:p>
            <a:pPr lvl="0">
              <a:defRPr/>
            </a:pPr>
            <a:r>
              <a:rPr lang="en-US" altLang="ko-KR" sz="2100"/>
              <a:t>2024254013</a:t>
            </a:r>
            <a:r>
              <a:rPr lang="ko-KR" altLang="en-US" sz="2100"/>
              <a:t> 정수연</a:t>
            </a:r>
            <a:endParaRPr lang="en-US" altLang="ko-KR" sz="2100"/>
          </a:p>
          <a:p>
            <a:pPr lvl="0">
              <a:defRPr/>
            </a:pPr>
            <a:r>
              <a:rPr lang="en-US" altLang="ko-KR" sz="2100"/>
              <a:t>(</a:t>
            </a:r>
            <a:r>
              <a:rPr lang="ko-KR" altLang="en-US" sz="2100"/>
              <a:t>주</a:t>
            </a:r>
            <a:r>
              <a:rPr lang="en-US" altLang="ko-KR" sz="2100"/>
              <a:t>)</a:t>
            </a:r>
            <a:r>
              <a:rPr lang="ko-KR" altLang="en-US" sz="2100"/>
              <a:t>밀알 </a:t>
            </a:r>
            <a:r>
              <a:rPr lang="en-US" altLang="ko-KR" sz="2100"/>
              <a:t>HW/SW </a:t>
            </a:r>
            <a:r>
              <a:rPr lang="ko-KR" altLang="en-US" sz="2100"/>
              <a:t>개발팀 </a:t>
            </a:r>
            <a:endParaRPr lang="ko-KR" altLang="en-US" sz="2100"/>
          </a:p>
          <a:p>
            <a:pPr lvl="0">
              <a:defRPr/>
            </a:pPr>
            <a:endParaRPr lang="ko-KR" altLang="en-US" sz="2100"/>
          </a:p>
        </p:txBody>
      </p:sp>
      <p:sp>
        <p:nvSpPr>
          <p:cNvPr id="5" name="가로 글상자 4"/>
          <p:cNvSpPr txBox="1"/>
          <p:nvPr userDrawn="1"/>
        </p:nvSpPr>
        <p:spPr>
          <a:xfrm>
            <a:off x="585898" y="319661"/>
            <a:ext cx="2559889" cy="268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6F7C9C"/>
                </a:solidFill>
                <a:latin typeface="함초롬돋움"/>
                <a:ea typeface="함초롬돋움"/>
                <a:cs typeface="함초롬돋움"/>
              </a:rPr>
              <a:t>SIMPLE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6F7C9C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6F7C9C"/>
                </a:solidFill>
                <a:latin typeface="함초롬돋움"/>
                <a:ea typeface="함초롬돋움"/>
                <a:cs typeface="함초롬돋움"/>
              </a:rPr>
              <a:t>CIRCLE TEMPLATES</a:t>
            </a: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6"/>
          <p:cNvSpPr>
            <a:spLocks noGrp="1"/>
          </p:cNvSpPr>
          <p:nvPr>
            <p:ph type="body" sz="quarter" idx="13" hasCustomPrompt="1"/>
          </p:nvPr>
        </p:nvSpPr>
        <p:spPr>
          <a:xfrm>
            <a:off x="774095" y="496880"/>
            <a:ext cx="4783198" cy="366525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STM32 </a:t>
            </a:r>
            <a:r>
              <a:rPr lang="ko-KR" altLang="en-US"/>
              <a:t>란 </a:t>
            </a:r>
            <a:endParaRPr lang="ko-KR" altLang="en-US"/>
          </a:p>
        </p:txBody>
      </p:sp>
      <p:sp>
        <p:nvSpPr>
          <p:cNvPr id="5" name="직사각형 17"/>
          <p:cNvSpPr>
            <a:spLocks noGrp="1"/>
          </p:cNvSpPr>
          <p:nvPr>
            <p:ph type="body" sz="quarter" idx="14" hasCustomPrompt="1"/>
          </p:nvPr>
        </p:nvSpPr>
        <p:spPr>
          <a:xfrm>
            <a:off x="774096" y="982941"/>
            <a:ext cx="4985604" cy="124251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ST마이크로일렉트로닉스(STMicroelectronics)사가 제조하는 ARM Cortex-M 코어 기반의 32비트 마이크로컨트롤러 시리즈</a:t>
            </a:r>
            <a:endParaRPr lang="ko-KR" altLang="en-US"/>
          </a:p>
        </p:txBody>
      </p:sp>
      <p:sp>
        <p:nvSpPr>
          <p:cNvPr id="7" name="직사각형 19"/>
          <p:cNvSpPr>
            <a:spLocks noGrp="1"/>
          </p:cNvSpPr>
          <p:nvPr>
            <p:ph type="body" sz="quarter" idx="16" hasCustomPrompt="1"/>
          </p:nvPr>
        </p:nvSpPr>
        <p:spPr>
          <a:xfrm>
            <a:off x="2289114" y="5020474"/>
            <a:ext cx="4080729" cy="190926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STM32는 특정 응용 분야나 요구 사항을 대상으로 여러 시리즈가 설계되어 나누어져 있다.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STM32 은 코어의 종류, 전력 사용량, 메모리 크기등을 기준으로 시리즈를 나누고 있습니다. 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82295" y="140443"/>
            <a:ext cx="5803336" cy="657711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 rot="1461542">
            <a:off x="52379" y="4659409"/>
            <a:ext cx="2313238" cy="217187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5"/>
          <a:srcRect l="4290" t="16670" r="3660" b="46400"/>
          <a:stretch>
            <a:fillRect/>
          </a:stretch>
        </p:blipFill>
        <p:spPr>
          <a:xfrm>
            <a:off x="660961" y="1632773"/>
            <a:ext cx="5098738" cy="2922677"/>
          </a:xfrm>
          <a:prstGeom prst="rect">
            <a:avLst/>
          </a:prstGeom>
        </p:spPr>
      </p:pic>
      <p:sp>
        <p:nvSpPr>
          <p:cNvPr id="21" name="직사각형 16"/>
          <p:cNvSpPr>
            <a:spLocks noGrp="1"/>
          </p:cNvSpPr>
          <p:nvPr>
            <p:ph type="body" sz="quarter" idx="15" hasCustomPrompt="1"/>
          </p:nvPr>
        </p:nvSpPr>
        <p:spPr>
          <a:xfrm>
            <a:off x="1983771" y="4534413"/>
            <a:ext cx="2211447" cy="340482"/>
          </a:xfrm>
        </p:spPr>
        <p:txBody>
          <a:bodyPr/>
          <a:lstStyle/>
          <a:p>
            <a:pPr lvl="0" algn="ctr">
              <a:defRPr/>
            </a:pPr>
            <a:r>
              <a:rPr lang="en-US" altLang="ko-KR" sz="1700">
                <a:latin typeface="Arial Black"/>
              </a:rPr>
              <a:t>Micorcontroller</a:t>
            </a:r>
            <a:endParaRPr lang="en-US" altLang="ko-KR" sz="1700">
              <a:latin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코드 설명 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4096" y="1027095"/>
            <a:ext cx="2559920" cy="300637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소제목을 입력해주세요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1418" y="1027095"/>
            <a:ext cx="6686097" cy="4485307"/>
          </a:xfrm>
          <a:prstGeom prst="rect">
            <a:avLst/>
          </a:prstGeom>
        </p:spPr>
      </p:pic>
      <p:sp>
        <p:nvSpPr>
          <p:cNvPr id="16" name="가로 글상자 15"/>
          <p:cNvSpPr txBox="1"/>
          <p:nvPr/>
        </p:nvSpPr>
        <p:spPr>
          <a:xfrm>
            <a:off x="2603300" y="1422982"/>
            <a:ext cx="2802370" cy="31934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>
                <a:solidFill>
                  <a:srgbClr val="ff6600"/>
                </a:solidFill>
              </a:rPr>
              <a:t>#</a:t>
            </a:r>
            <a:r>
              <a:rPr lang="ko-KR" altLang="en-US" sz="1500">
                <a:solidFill>
                  <a:srgbClr val="ff6600"/>
                </a:solidFill>
              </a:rPr>
              <a:t> 규칙 집합 이름  </a:t>
            </a:r>
            <a:r>
              <a:rPr lang="en-US" altLang="ko-KR" sz="1500">
                <a:solidFill>
                  <a:srgbClr val="ff6600"/>
                </a:solidFill>
              </a:rPr>
              <a:t>-</a:t>
            </a:r>
            <a:r>
              <a:rPr lang="ko-KR" altLang="en-US" sz="1500">
                <a:solidFill>
                  <a:srgbClr val="ff6600"/>
                </a:solidFill>
              </a:rPr>
              <a:t> </a:t>
            </a:r>
            <a:r>
              <a:rPr lang="en-US" altLang="ko-KR" sz="1500">
                <a:solidFill>
                  <a:srgbClr val="ff6600"/>
                </a:solidFill>
              </a:rPr>
              <a:t>series</a:t>
            </a:r>
            <a:endParaRPr lang="en-US" altLang="ko-KR" sz="1500">
              <a:solidFill>
                <a:srgbClr val="ff6600"/>
              </a:solidFill>
            </a:endParaRPr>
          </a:p>
        </p:txBody>
      </p:sp>
      <p:sp>
        <p:nvSpPr>
          <p:cNvPr id="17" name="가로 글상자 16"/>
          <p:cNvSpPr txBox="1"/>
          <p:nvPr/>
        </p:nvSpPr>
        <p:spPr>
          <a:xfrm>
            <a:off x="2980835" y="1939063"/>
            <a:ext cx="2802370" cy="31761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>
                <a:solidFill>
                  <a:srgbClr val="ff6600"/>
                </a:solidFill>
              </a:rPr>
              <a:t># </a:t>
            </a:r>
            <a:r>
              <a:rPr lang="ko-KR" altLang="en-US" sz="1500">
                <a:solidFill>
                  <a:srgbClr val="ff6600"/>
                </a:solidFill>
              </a:rPr>
              <a:t>조건 </a:t>
            </a:r>
            <a:r>
              <a:rPr lang="en-US" altLang="ko-KR" sz="1500">
                <a:solidFill>
                  <a:srgbClr val="ff6600"/>
                </a:solidFill>
              </a:rPr>
              <a:t>1</a:t>
            </a:r>
            <a:r>
              <a:rPr lang="ko-KR" altLang="en-US" sz="1500">
                <a:solidFill>
                  <a:srgbClr val="ff6600"/>
                </a:solidFill>
              </a:rPr>
              <a:t> </a:t>
            </a:r>
            <a:r>
              <a:rPr lang="en-US" altLang="ko-KR" sz="1500">
                <a:solidFill>
                  <a:srgbClr val="ff6600"/>
                </a:solidFill>
              </a:rPr>
              <a:t>:</a:t>
            </a:r>
            <a:r>
              <a:rPr lang="ko-KR" altLang="en-US" sz="1500">
                <a:solidFill>
                  <a:srgbClr val="ff6600"/>
                </a:solidFill>
              </a:rPr>
              <a:t> </a:t>
            </a:r>
            <a:r>
              <a:rPr lang="en-US" altLang="ko-KR" sz="1500">
                <a:solidFill>
                  <a:srgbClr val="ff6600"/>
                </a:solidFill>
              </a:rPr>
              <a:t>flash memory </a:t>
            </a:r>
            <a:r>
              <a:rPr lang="ko-KR" altLang="en-US" sz="1500">
                <a:solidFill>
                  <a:srgbClr val="ff6600"/>
                </a:solidFill>
              </a:rPr>
              <a:t>크기</a:t>
            </a:r>
            <a:r>
              <a:rPr lang="en-US" altLang="ko-KR" sz="1500">
                <a:solidFill>
                  <a:srgbClr val="ff6600"/>
                </a:solidFill>
              </a:rPr>
              <a:t>  </a:t>
            </a:r>
            <a:endParaRPr lang="en-US" altLang="ko-KR" sz="1500">
              <a:solidFill>
                <a:srgbClr val="ff6600"/>
              </a:solidFill>
            </a:endParaRPr>
          </a:p>
        </p:txBody>
      </p:sp>
      <p:sp>
        <p:nvSpPr>
          <p:cNvPr id="18" name="가로 글상자 17"/>
          <p:cNvSpPr txBox="1"/>
          <p:nvPr/>
        </p:nvSpPr>
        <p:spPr>
          <a:xfrm>
            <a:off x="4085735" y="2298310"/>
            <a:ext cx="2802370" cy="31916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>
                <a:solidFill>
                  <a:srgbClr val="ff6600"/>
                </a:solidFill>
              </a:rPr>
              <a:t># </a:t>
            </a:r>
            <a:r>
              <a:rPr lang="ko-KR" altLang="en-US" sz="1500">
                <a:solidFill>
                  <a:srgbClr val="ff6600"/>
                </a:solidFill>
              </a:rPr>
              <a:t>조건 </a:t>
            </a:r>
            <a:r>
              <a:rPr lang="en-US" altLang="ko-KR" sz="1500">
                <a:solidFill>
                  <a:srgbClr val="ff6600"/>
                </a:solidFill>
              </a:rPr>
              <a:t>2</a:t>
            </a:r>
            <a:r>
              <a:rPr lang="ko-KR" altLang="en-US" sz="1500">
                <a:solidFill>
                  <a:srgbClr val="ff6600"/>
                </a:solidFill>
              </a:rPr>
              <a:t> </a:t>
            </a:r>
            <a:r>
              <a:rPr lang="en-US" altLang="ko-KR" sz="1500">
                <a:solidFill>
                  <a:srgbClr val="ff6600"/>
                </a:solidFill>
              </a:rPr>
              <a:t>:</a:t>
            </a:r>
            <a:r>
              <a:rPr lang="ko-KR" altLang="en-US" sz="1500">
                <a:solidFill>
                  <a:srgbClr val="ff6600"/>
                </a:solidFill>
              </a:rPr>
              <a:t> 내장된 프로세서</a:t>
            </a:r>
            <a:r>
              <a:rPr lang="en-US" altLang="ko-KR" sz="1500">
                <a:solidFill>
                  <a:srgbClr val="ff6600"/>
                </a:solidFill>
              </a:rPr>
              <a:t> </a:t>
            </a:r>
            <a:r>
              <a:rPr lang="ko-KR" altLang="en-US" sz="1500">
                <a:solidFill>
                  <a:srgbClr val="ff6600"/>
                </a:solidFill>
              </a:rPr>
              <a:t>종류 </a:t>
            </a:r>
            <a:endParaRPr lang="ko-KR" altLang="en-US" sz="1500">
              <a:solidFill>
                <a:srgbClr val="ff6600"/>
              </a:solidFill>
            </a:endParaRPr>
          </a:p>
        </p:txBody>
      </p:sp>
      <p:sp>
        <p:nvSpPr>
          <p:cNvPr id="20" name="왼쪽 중괄호 19"/>
          <p:cNvSpPr/>
          <p:nvPr/>
        </p:nvSpPr>
        <p:spPr>
          <a:xfrm>
            <a:off x="1243823" y="1826324"/>
            <a:ext cx="285750" cy="618486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왼쪽 중괄호 20"/>
          <p:cNvSpPr/>
          <p:nvPr/>
        </p:nvSpPr>
        <p:spPr>
          <a:xfrm>
            <a:off x="1243823" y="2651262"/>
            <a:ext cx="285750" cy="618486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왼쪽 중괄호 21"/>
          <p:cNvSpPr/>
          <p:nvPr/>
        </p:nvSpPr>
        <p:spPr>
          <a:xfrm>
            <a:off x="1243823" y="3684565"/>
            <a:ext cx="285750" cy="618486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왼쪽 중괄호 22"/>
          <p:cNvSpPr/>
          <p:nvPr/>
        </p:nvSpPr>
        <p:spPr>
          <a:xfrm>
            <a:off x="1243823" y="4717867"/>
            <a:ext cx="285750" cy="618486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가로 글상자 23"/>
          <p:cNvSpPr txBox="1"/>
          <p:nvPr/>
        </p:nvSpPr>
        <p:spPr>
          <a:xfrm>
            <a:off x="556589" y="2823751"/>
            <a:ext cx="868209" cy="31875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>
                <a:solidFill>
                  <a:srgbClr val="ff6600"/>
                </a:solidFill>
              </a:rPr>
              <a:t>규칙</a:t>
            </a:r>
            <a:r>
              <a:rPr lang="en-US" altLang="ko-KR" sz="1500">
                <a:solidFill>
                  <a:srgbClr val="ff6600"/>
                </a:solidFill>
              </a:rPr>
              <a:t>2</a:t>
            </a:r>
            <a:endParaRPr lang="en-US" altLang="ko-KR" sz="1500">
              <a:solidFill>
                <a:srgbClr val="ff6600"/>
              </a:solidFill>
            </a:endParaRPr>
          </a:p>
        </p:txBody>
      </p:sp>
      <p:sp>
        <p:nvSpPr>
          <p:cNvPr id="25" name="가로 글상자 24"/>
          <p:cNvSpPr txBox="1"/>
          <p:nvPr/>
        </p:nvSpPr>
        <p:spPr>
          <a:xfrm>
            <a:off x="556589" y="1986024"/>
            <a:ext cx="868209" cy="31827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>
                <a:solidFill>
                  <a:srgbClr val="ff6600"/>
                </a:solidFill>
              </a:rPr>
              <a:t>규칙</a:t>
            </a:r>
            <a:r>
              <a:rPr lang="en-US" altLang="ko-KR" sz="1500">
                <a:solidFill>
                  <a:srgbClr val="ff6600"/>
                </a:solidFill>
              </a:rPr>
              <a:t>1</a:t>
            </a:r>
            <a:endParaRPr lang="en-US" altLang="ko-KR" sz="1500">
              <a:solidFill>
                <a:srgbClr val="ff6600"/>
              </a:solidFill>
            </a:endParaRPr>
          </a:p>
        </p:txBody>
      </p:sp>
      <p:sp>
        <p:nvSpPr>
          <p:cNvPr id="26" name="가로 글상자 25"/>
          <p:cNvSpPr txBox="1"/>
          <p:nvPr/>
        </p:nvSpPr>
        <p:spPr>
          <a:xfrm>
            <a:off x="556589" y="3834740"/>
            <a:ext cx="868209" cy="3181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>
                <a:solidFill>
                  <a:srgbClr val="ff6600"/>
                </a:solidFill>
              </a:rPr>
              <a:t>규칙</a:t>
            </a:r>
            <a:r>
              <a:rPr lang="en-US" altLang="ko-KR" sz="1500">
                <a:solidFill>
                  <a:srgbClr val="ff6600"/>
                </a:solidFill>
              </a:rPr>
              <a:t>3</a:t>
            </a:r>
            <a:endParaRPr lang="en-US" altLang="ko-KR" sz="1500">
              <a:solidFill>
                <a:srgbClr val="ff6600"/>
              </a:solidFill>
            </a:endParaRPr>
          </a:p>
        </p:txBody>
      </p:sp>
      <p:sp>
        <p:nvSpPr>
          <p:cNvPr id="27" name="가로 글상자 26"/>
          <p:cNvSpPr txBox="1"/>
          <p:nvPr/>
        </p:nvSpPr>
        <p:spPr>
          <a:xfrm>
            <a:off x="556589" y="4845730"/>
            <a:ext cx="868209" cy="3181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>
                <a:solidFill>
                  <a:srgbClr val="ff6600"/>
                </a:solidFill>
              </a:rPr>
              <a:t>규칙</a:t>
            </a:r>
            <a:r>
              <a:rPr lang="en-US" altLang="ko-KR" sz="1500">
                <a:solidFill>
                  <a:srgbClr val="ff6600"/>
                </a:solidFill>
              </a:rPr>
              <a:t>4</a:t>
            </a:r>
            <a:endParaRPr lang="en-US" altLang="ko-KR" sz="1500">
              <a:solidFill>
                <a:srgbClr val="ff6600"/>
              </a:solidFill>
            </a:endParaRPr>
          </a:p>
        </p:txBody>
      </p:sp>
      <p:sp>
        <p:nvSpPr>
          <p:cNvPr id="28" name="가로 글상자 27"/>
          <p:cNvSpPr txBox="1"/>
          <p:nvPr/>
        </p:nvSpPr>
        <p:spPr>
          <a:xfrm>
            <a:off x="580827" y="2219427"/>
            <a:ext cx="914688" cy="25632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100">
                <a:solidFill>
                  <a:srgbClr val="ff6600"/>
                </a:solidFill>
              </a:rPr>
              <a:t>#</a:t>
            </a:r>
            <a:r>
              <a:rPr lang="ko-KR" altLang="en-US" sz="1100">
                <a:solidFill>
                  <a:srgbClr val="ff6600"/>
                </a:solidFill>
              </a:rPr>
              <a:t> </a:t>
            </a:r>
            <a:r>
              <a:rPr lang="en-US" altLang="ko-KR" sz="1100">
                <a:solidFill>
                  <a:srgbClr val="ff6600"/>
                </a:solidFill>
              </a:rPr>
              <a:t>STM32H7</a:t>
            </a:r>
            <a:endParaRPr lang="en-US" altLang="ko-KR" sz="1100">
              <a:solidFill>
                <a:srgbClr val="ff6600"/>
              </a:solidFill>
            </a:endParaRPr>
          </a:p>
        </p:txBody>
      </p:sp>
      <p:sp>
        <p:nvSpPr>
          <p:cNvPr id="29" name="가로 글상자 28"/>
          <p:cNvSpPr txBox="1"/>
          <p:nvPr/>
        </p:nvSpPr>
        <p:spPr>
          <a:xfrm>
            <a:off x="510110" y="3053961"/>
            <a:ext cx="914688" cy="25999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100">
                <a:solidFill>
                  <a:srgbClr val="ff6600"/>
                </a:solidFill>
              </a:rPr>
              <a:t>#</a:t>
            </a:r>
            <a:r>
              <a:rPr lang="ko-KR" altLang="en-US" sz="1100">
                <a:solidFill>
                  <a:srgbClr val="ff6600"/>
                </a:solidFill>
              </a:rPr>
              <a:t> </a:t>
            </a:r>
            <a:r>
              <a:rPr lang="en-US" altLang="ko-KR" sz="1100">
                <a:solidFill>
                  <a:srgbClr val="ff6600"/>
                </a:solidFill>
              </a:rPr>
              <a:t>STM32F7</a:t>
            </a:r>
            <a:endParaRPr lang="en-US" altLang="ko-KR" sz="1100">
              <a:solidFill>
                <a:srgbClr val="ff6600"/>
              </a:solidFill>
            </a:endParaRPr>
          </a:p>
        </p:txBody>
      </p:sp>
      <p:sp>
        <p:nvSpPr>
          <p:cNvPr id="30" name="가로 글상자 29"/>
          <p:cNvSpPr txBox="1"/>
          <p:nvPr/>
        </p:nvSpPr>
        <p:spPr>
          <a:xfrm>
            <a:off x="580827" y="4057518"/>
            <a:ext cx="914688" cy="25656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100">
                <a:solidFill>
                  <a:srgbClr val="ff6600"/>
                </a:solidFill>
              </a:rPr>
              <a:t>#</a:t>
            </a:r>
            <a:r>
              <a:rPr lang="ko-KR" altLang="en-US" sz="1100">
                <a:solidFill>
                  <a:srgbClr val="ff6600"/>
                </a:solidFill>
              </a:rPr>
              <a:t> </a:t>
            </a:r>
            <a:r>
              <a:rPr lang="en-US" altLang="ko-KR" sz="1100">
                <a:solidFill>
                  <a:srgbClr val="ff6600"/>
                </a:solidFill>
              </a:rPr>
              <a:t>STM32F4</a:t>
            </a:r>
            <a:endParaRPr lang="en-US" altLang="ko-KR" sz="1100">
              <a:solidFill>
                <a:srgbClr val="ff6600"/>
              </a:solidFill>
            </a:endParaRPr>
          </a:p>
        </p:txBody>
      </p:sp>
      <p:sp>
        <p:nvSpPr>
          <p:cNvPr id="31" name="가로 글상자 30"/>
          <p:cNvSpPr txBox="1"/>
          <p:nvPr/>
        </p:nvSpPr>
        <p:spPr>
          <a:xfrm>
            <a:off x="556589" y="5061075"/>
            <a:ext cx="914688" cy="26265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100">
                <a:solidFill>
                  <a:srgbClr val="ff6600"/>
                </a:solidFill>
              </a:rPr>
              <a:t>#</a:t>
            </a:r>
            <a:r>
              <a:rPr lang="ko-KR" altLang="en-US" sz="1100">
                <a:solidFill>
                  <a:srgbClr val="ff6600"/>
                </a:solidFill>
              </a:rPr>
              <a:t> </a:t>
            </a:r>
            <a:r>
              <a:rPr lang="en-US" altLang="ko-KR" sz="1100">
                <a:solidFill>
                  <a:srgbClr val="ff6600"/>
                </a:solidFill>
              </a:rPr>
              <a:t>STM32F2</a:t>
            </a:r>
            <a:endParaRPr lang="en-US" altLang="ko-KR" sz="1100">
              <a:solidFill>
                <a:srgbClr val="ff6600"/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0110" y="1027095"/>
            <a:ext cx="6584149" cy="5180867"/>
          </a:xfrm>
          <a:prstGeom prst="rect">
            <a:avLst/>
          </a:prstGeom>
        </p:spPr>
      </p:pic>
      <p:sp>
        <p:nvSpPr>
          <p:cNvPr id="35" name="가로 글상자 34"/>
          <p:cNvSpPr txBox="1"/>
          <p:nvPr/>
        </p:nvSpPr>
        <p:spPr>
          <a:xfrm>
            <a:off x="1579650" y="1476235"/>
            <a:ext cx="2802371" cy="31432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>
                <a:solidFill>
                  <a:srgbClr val="ff6600"/>
                </a:solidFill>
              </a:rPr>
              <a:t>#해당 시리즈의 최대 가격 </a:t>
            </a:r>
            <a:endParaRPr lang="ko-KR" altLang="en-US" sz="1500">
              <a:solidFill>
                <a:srgbClr val="ff66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91418" y="1027095"/>
            <a:ext cx="10749571" cy="5076185"/>
          </a:xfrm>
          <a:prstGeom prst="rect">
            <a:avLst/>
          </a:prstGeom>
        </p:spPr>
      </p:pic>
      <p:sp>
        <p:nvSpPr>
          <p:cNvPr id="36" name="가로 글상자 35"/>
          <p:cNvSpPr txBox="1"/>
          <p:nvPr/>
        </p:nvSpPr>
        <p:spPr>
          <a:xfrm>
            <a:off x="6571696" y="2287647"/>
            <a:ext cx="2802372" cy="31193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>
                <a:solidFill>
                  <a:srgbClr val="ff6600"/>
                </a:solidFill>
              </a:rPr>
              <a:t># 내장된 프로세서 종류 </a:t>
            </a:r>
            <a:endParaRPr lang="ko-KR" altLang="en-US" sz="1500">
              <a:solidFill>
                <a:srgbClr val="ff6600"/>
              </a:solidFill>
            </a:endParaRPr>
          </a:p>
        </p:txBody>
      </p:sp>
      <p:sp>
        <p:nvSpPr>
          <p:cNvPr id="37" name="가로 글상자 36"/>
          <p:cNvSpPr txBox="1"/>
          <p:nvPr/>
        </p:nvSpPr>
        <p:spPr>
          <a:xfrm>
            <a:off x="6402915" y="1503635"/>
            <a:ext cx="2053167" cy="3181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>
                <a:solidFill>
                  <a:srgbClr val="ff6600"/>
                </a:solidFill>
              </a:rPr>
              <a:t># flash memory 크기  </a:t>
            </a:r>
            <a:endParaRPr lang="en-US" altLang="ko-KR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/>
          <a:srcRect l="5040" r="46960" b="45950"/>
          <a:stretch>
            <a:fillRect/>
          </a:stretch>
        </p:blipFill>
        <p:spPr>
          <a:xfrm>
            <a:off x="990693" y="1146472"/>
            <a:ext cx="5240169" cy="5076185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7"/>
          <a:srcRect l="5040" t="56550" r="46960" b="7650"/>
          <a:stretch>
            <a:fillRect/>
          </a:stretch>
        </p:blipFill>
        <p:spPr>
          <a:xfrm>
            <a:off x="6230863" y="1437839"/>
            <a:ext cx="5848072" cy="3752227"/>
          </a:xfrm>
          <a:prstGeom prst="rect">
            <a:avLst/>
          </a:prstGeom>
        </p:spPr>
      </p:pic>
      <p:sp>
        <p:nvSpPr>
          <p:cNvPr id="39" name="가로 글상자 38"/>
          <p:cNvSpPr txBox="1"/>
          <p:nvPr/>
        </p:nvSpPr>
        <p:spPr>
          <a:xfrm>
            <a:off x="1375722" y="2688532"/>
            <a:ext cx="5080974" cy="1481513"/>
          </a:xfrm>
          <a:prstGeom prst="rect">
            <a:avLst/>
          </a:prstGeom>
          <a:solidFill>
            <a:srgbClr val="373e4b"/>
          </a:solidFill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300">
                <a:solidFill>
                  <a:srgbClr val="ff6600"/>
                </a:solidFill>
              </a:rPr>
              <a:t> 마이크로프로세서 B 플래시 메모리는 128KB 이상이 필요하다 </a:t>
            </a:r>
            <a:endParaRPr lang="ko-KR" altLang="en-US" sz="1300">
              <a:solidFill>
                <a:srgbClr val="ff6600"/>
              </a:solidFill>
            </a:endParaRPr>
          </a:p>
          <a:p>
            <a:pPr lvl="0">
              <a:defRPr/>
            </a:pPr>
            <a:endParaRPr lang="ko-KR" altLang="en-US" sz="1300">
              <a:solidFill>
                <a:srgbClr val="ff6600"/>
              </a:solidFill>
            </a:endParaRPr>
          </a:p>
          <a:p>
            <a:pPr lvl="0">
              <a:defRPr/>
            </a:pPr>
            <a:r>
              <a:rPr lang="ko-KR" altLang="en-US" sz="1300">
                <a:solidFill>
                  <a:srgbClr val="ff6600"/>
                </a:solidFill>
              </a:rPr>
              <a:t>마이크로프로세서 B의 가격은 최대 27,357원이다 </a:t>
            </a:r>
            <a:endParaRPr lang="ko-KR" altLang="en-US" sz="1300">
              <a:solidFill>
                <a:srgbClr val="ff6600"/>
              </a:solidFill>
            </a:endParaRPr>
          </a:p>
          <a:p>
            <a:pPr lvl="0">
              <a:defRPr/>
            </a:pPr>
            <a:endParaRPr lang="ko-KR" altLang="en-US" sz="1300">
              <a:solidFill>
                <a:srgbClr val="ff6600"/>
              </a:solidFill>
            </a:endParaRPr>
          </a:p>
          <a:p>
            <a:pPr lvl="0">
              <a:defRPr/>
            </a:pPr>
            <a:r>
              <a:rPr lang="ko-KR" altLang="en-US" sz="1300">
                <a:solidFill>
                  <a:srgbClr val="ff6600"/>
                </a:solidFill>
              </a:rPr>
              <a:t>마이크로프로세서 B는 STM32L4 시리즈를 사용하는 것이 적합하다 </a:t>
            </a:r>
            <a:endParaRPr lang="ko-KR" altLang="en-US" sz="1300">
              <a:solidFill>
                <a:srgbClr val="ff6600"/>
              </a:solidFill>
            </a:endParaRPr>
          </a:p>
          <a:p>
            <a:pPr lvl="0">
              <a:defRPr/>
            </a:pPr>
            <a:endParaRPr lang="ko-KR" altLang="en-US" sz="1300">
              <a:solidFill>
                <a:srgbClr val="ff6600"/>
              </a:solidFill>
            </a:endParaRPr>
          </a:p>
          <a:p>
            <a:pPr lvl="0">
              <a:defRPr/>
            </a:pPr>
            <a:r>
              <a:rPr lang="ko-KR" altLang="en-US" sz="1300">
                <a:solidFill>
                  <a:srgbClr val="ff6600"/>
                </a:solidFill>
              </a:rPr>
              <a:t>마이크로프로세서 B에는 Cortex-M4가 필요하다</a:t>
            </a:r>
            <a:endParaRPr lang="ko-KR" altLang="en-US" sz="1300">
              <a:solidFill>
                <a:srgbClr val="ff6600"/>
              </a:solidFill>
            </a:endParaRPr>
          </a:p>
        </p:txBody>
      </p:sp>
      <p:sp>
        <p:nvSpPr>
          <p:cNvPr id="40" name="부제목 2"/>
          <p:cNvSpPr/>
          <p:nvPr/>
        </p:nvSpPr>
        <p:spPr>
          <a:xfrm>
            <a:off x="774096" y="673512"/>
            <a:ext cx="2559920" cy="300637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rPr>
              <a:t>규칙 집합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rPr>
              <a:t>series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6f7c7c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1" animBg="1"/>
      <p:bldP spid="37" grpId="2" animBg="1"/>
      <p:bldP spid="39" grpId="3" 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7443" y="1002724"/>
            <a:ext cx="7420765" cy="567051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ctrTitle" idx="0" hasCustomPrompt="1"/>
          </p:nvPr>
        </p:nvSpPr>
        <p:spPr>
          <a:xfrm>
            <a:off x="716489" y="252031"/>
            <a:ext cx="6399440" cy="450914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코드 설명 </a:t>
            </a:r>
            <a:endParaRPr lang="ko-KR" altLang="en-US"/>
          </a:p>
        </p:txBody>
      </p:sp>
      <p:sp>
        <p:nvSpPr>
          <p:cNvPr id="12" name="부제목 2"/>
          <p:cNvSpPr/>
          <p:nvPr/>
        </p:nvSpPr>
        <p:spPr>
          <a:xfrm>
            <a:off x="774096" y="673512"/>
            <a:ext cx="2559920" cy="300637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fontScale="92500"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rPr>
              <a:t>규칙 집합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6f7c7c"/>
                </a:solidFill>
                <a:latin typeface="함초롬돋움"/>
                <a:ea typeface="함초롬돋움"/>
                <a:cs typeface="함초롬돋움"/>
              </a:rPr>
              <a:t>STM32F4 series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6f7c7c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가로 글상자 12"/>
          <p:cNvSpPr txBox="1"/>
          <p:nvPr/>
        </p:nvSpPr>
        <p:spPr>
          <a:xfrm>
            <a:off x="5900096" y="1463029"/>
            <a:ext cx="1128099" cy="29088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300">
                <a:solidFill>
                  <a:srgbClr val="ff6600"/>
                </a:solidFill>
              </a:rPr>
              <a:t># RAM 크기  </a:t>
            </a:r>
            <a:endParaRPr lang="ko-KR" altLang="en-US" sz="1300">
              <a:solidFill>
                <a:srgbClr val="ff6600"/>
              </a:solidFill>
            </a:endParaRPr>
          </a:p>
        </p:txBody>
      </p:sp>
      <p:sp>
        <p:nvSpPr>
          <p:cNvPr id="14" name="가로 글상자 13"/>
          <p:cNvSpPr txBox="1"/>
          <p:nvPr/>
        </p:nvSpPr>
        <p:spPr>
          <a:xfrm>
            <a:off x="3334016" y="1013748"/>
            <a:ext cx="3409950" cy="29879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en-US" sz="1400">
                <a:solidFill>
                  <a:srgbClr val="ff6600"/>
                </a:solidFill>
                <a:latin typeface="맑은 고딕"/>
                <a:ea typeface="맑은 고딕"/>
              </a:rPr>
              <a:t>#규칙의 집합 이름 - STM32F4 series</a:t>
            </a:r>
            <a:endParaRPr lang="en-US" altLang="en-US" sz="1400">
              <a:solidFill>
                <a:srgbClr val="ff6600"/>
              </a:solidFill>
              <a:latin typeface="맑은 고딕"/>
              <a:ea typeface="맑은 고딕"/>
            </a:endParaRPr>
          </a:p>
        </p:txBody>
      </p:sp>
      <p:sp>
        <p:nvSpPr>
          <p:cNvPr id="15" name="가로 글상자 14"/>
          <p:cNvSpPr txBox="1"/>
          <p:nvPr/>
        </p:nvSpPr>
        <p:spPr>
          <a:xfrm>
            <a:off x="5987830" y="2082154"/>
            <a:ext cx="1794849" cy="28766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300">
                <a:solidFill>
                  <a:srgbClr val="ff6600"/>
                </a:solidFill>
              </a:rPr>
              <a:t># CPU 클럭 속도  </a:t>
            </a:r>
            <a:endParaRPr lang="ko-KR" altLang="en-US" sz="1300">
              <a:solidFill>
                <a:srgbClr val="ff6600"/>
              </a:solidFill>
            </a:endParaRPr>
          </a:p>
        </p:txBody>
      </p:sp>
      <p:sp>
        <p:nvSpPr>
          <p:cNvPr id="16" name="왼쪽 중괄호 15"/>
          <p:cNvSpPr/>
          <p:nvPr/>
        </p:nvSpPr>
        <p:spPr>
          <a:xfrm>
            <a:off x="1461330" y="1560888"/>
            <a:ext cx="285750" cy="618486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가로 글상자 16"/>
          <p:cNvSpPr txBox="1"/>
          <p:nvPr/>
        </p:nvSpPr>
        <p:spPr>
          <a:xfrm>
            <a:off x="774096" y="1720588"/>
            <a:ext cx="868209" cy="31827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>
                <a:solidFill>
                  <a:srgbClr val="ff6600"/>
                </a:solidFill>
              </a:rPr>
              <a:t>규칙</a:t>
            </a:r>
            <a:r>
              <a:rPr lang="en-US" altLang="ko-KR" sz="1500">
                <a:solidFill>
                  <a:srgbClr val="ff6600"/>
                </a:solidFill>
              </a:rPr>
              <a:t>1</a:t>
            </a:r>
            <a:endParaRPr lang="en-US" altLang="ko-KR" sz="1500">
              <a:solidFill>
                <a:srgbClr val="ff6600"/>
              </a:solidFill>
            </a:endParaRPr>
          </a:p>
        </p:txBody>
      </p:sp>
      <p:sp>
        <p:nvSpPr>
          <p:cNvPr id="18" name="가로 글상자 17"/>
          <p:cNvSpPr txBox="1"/>
          <p:nvPr/>
        </p:nvSpPr>
        <p:spPr>
          <a:xfrm>
            <a:off x="716489" y="1953991"/>
            <a:ext cx="996533" cy="25390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100">
                <a:solidFill>
                  <a:srgbClr val="ff6600"/>
                </a:solidFill>
              </a:rPr>
              <a:t>#STM32F469</a:t>
            </a:r>
            <a:endParaRPr lang="en-US" altLang="ko-KR" sz="1100">
              <a:solidFill>
                <a:srgbClr val="ff6600"/>
              </a:solidFill>
            </a:endParaRPr>
          </a:p>
        </p:txBody>
      </p:sp>
      <p:sp>
        <p:nvSpPr>
          <p:cNvPr id="19" name="왼쪽 중괄호 18"/>
          <p:cNvSpPr/>
          <p:nvPr/>
        </p:nvSpPr>
        <p:spPr>
          <a:xfrm>
            <a:off x="1461330" y="2478592"/>
            <a:ext cx="285750" cy="618486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가로 글상자 19"/>
          <p:cNvSpPr txBox="1"/>
          <p:nvPr/>
        </p:nvSpPr>
        <p:spPr>
          <a:xfrm>
            <a:off x="774096" y="2638292"/>
            <a:ext cx="868209" cy="31827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>
                <a:solidFill>
                  <a:srgbClr val="ff6600"/>
                </a:solidFill>
              </a:rPr>
              <a:t>규칙</a:t>
            </a:r>
            <a:r>
              <a:rPr lang="en-US" altLang="ko-KR" sz="1500">
                <a:solidFill>
                  <a:srgbClr val="ff6600"/>
                </a:solidFill>
              </a:rPr>
              <a:t>2</a:t>
            </a:r>
            <a:endParaRPr lang="en-US" altLang="ko-KR" sz="1500">
              <a:solidFill>
                <a:srgbClr val="ff6600"/>
              </a:solidFill>
            </a:endParaRPr>
          </a:p>
        </p:txBody>
      </p:sp>
      <p:sp>
        <p:nvSpPr>
          <p:cNvPr id="21" name="가로 글상자 20"/>
          <p:cNvSpPr txBox="1"/>
          <p:nvPr/>
        </p:nvSpPr>
        <p:spPr>
          <a:xfrm>
            <a:off x="716489" y="2871695"/>
            <a:ext cx="996533" cy="26012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100">
                <a:solidFill>
                  <a:srgbClr val="ff6600"/>
                </a:solidFill>
              </a:rPr>
              <a:t>#</a:t>
            </a:r>
            <a:r>
              <a:rPr lang="ko-KR" altLang="en-US" sz="1100">
                <a:solidFill>
                  <a:srgbClr val="ff6600"/>
                </a:solidFill>
              </a:rPr>
              <a:t> </a:t>
            </a:r>
            <a:r>
              <a:rPr lang="en-US" altLang="ko-KR" sz="1100">
                <a:solidFill>
                  <a:srgbClr val="ff6600"/>
                </a:solidFill>
              </a:rPr>
              <a:t>STM32F429</a:t>
            </a:r>
            <a:endParaRPr lang="en-US" altLang="ko-KR" sz="1100">
              <a:solidFill>
                <a:srgbClr val="ff6600"/>
              </a:solidFill>
            </a:endParaRPr>
          </a:p>
        </p:txBody>
      </p:sp>
      <p:sp>
        <p:nvSpPr>
          <p:cNvPr id="22" name="왼쪽 중괄호 21"/>
          <p:cNvSpPr/>
          <p:nvPr/>
        </p:nvSpPr>
        <p:spPr>
          <a:xfrm>
            <a:off x="1461330" y="3567746"/>
            <a:ext cx="285750" cy="618486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가로 글상자 22"/>
          <p:cNvSpPr txBox="1"/>
          <p:nvPr/>
        </p:nvSpPr>
        <p:spPr>
          <a:xfrm>
            <a:off x="774096" y="3727446"/>
            <a:ext cx="868209" cy="31877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>
                <a:solidFill>
                  <a:srgbClr val="ff6600"/>
                </a:solidFill>
              </a:rPr>
              <a:t>규칙</a:t>
            </a:r>
            <a:r>
              <a:rPr lang="en-US" altLang="ko-KR" sz="1500">
                <a:solidFill>
                  <a:srgbClr val="ff6600"/>
                </a:solidFill>
              </a:rPr>
              <a:t>3</a:t>
            </a:r>
            <a:endParaRPr lang="en-US" altLang="ko-KR" sz="1500">
              <a:solidFill>
                <a:srgbClr val="ff6600"/>
              </a:solidFill>
            </a:endParaRPr>
          </a:p>
        </p:txBody>
      </p:sp>
      <p:sp>
        <p:nvSpPr>
          <p:cNvPr id="24" name="가로 글상자 23"/>
          <p:cNvSpPr txBox="1"/>
          <p:nvPr/>
        </p:nvSpPr>
        <p:spPr>
          <a:xfrm>
            <a:off x="645934" y="3960849"/>
            <a:ext cx="1067088" cy="25682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100">
                <a:solidFill>
                  <a:srgbClr val="ff6600"/>
                </a:solidFill>
              </a:rPr>
              <a:t>#</a:t>
            </a:r>
            <a:r>
              <a:rPr lang="ko-KR" altLang="en-US" sz="1100">
                <a:solidFill>
                  <a:srgbClr val="ff6600"/>
                </a:solidFill>
              </a:rPr>
              <a:t> </a:t>
            </a:r>
            <a:r>
              <a:rPr lang="en-US" altLang="ko-KR" sz="1100">
                <a:solidFill>
                  <a:srgbClr val="ff6600"/>
                </a:solidFill>
              </a:rPr>
              <a:t>STM32F446</a:t>
            </a:r>
            <a:endParaRPr lang="en-US" altLang="ko-KR" sz="1100">
              <a:solidFill>
                <a:srgbClr val="ff6600"/>
              </a:solidFill>
            </a:endParaRPr>
          </a:p>
        </p:txBody>
      </p:sp>
      <p:sp>
        <p:nvSpPr>
          <p:cNvPr id="25" name="왼쪽 중괄호 24"/>
          <p:cNvSpPr/>
          <p:nvPr/>
        </p:nvSpPr>
        <p:spPr>
          <a:xfrm>
            <a:off x="1461330" y="4715404"/>
            <a:ext cx="285750" cy="618486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가로 글상자 25"/>
          <p:cNvSpPr txBox="1"/>
          <p:nvPr/>
        </p:nvSpPr>
        <p:spPr>
          <a:xfrm>
            <a:off x="774096" y="4875104"/>
            <a:ext cx="868209" cy="31827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>
                <a:solidFill>
                  <a:srgbClr val="ff6600"/>
                </a:solidFill>
              </a:rPr>
              <a:t>규칙</a:t>
            </a:r>
            <a:r>
              <a:rPr lang="en-US" altLang="ko-KR" sz="1500">
                <a:solidFill>
                  <a:srgbClr val="ff6600"/>
                </a:solidFill>
              </a:rPr>
              <a:t>4</a:t>
            </a:r>
            <a:endParaRPr lang="en-US" altLang="ko-KR" sz="1500">
              <a:solidFill>
                <a:srgbClr val="ff6600"/>
              </a:solidFill>
            </a:endParaRPr>
          </a:p>
        </p:txBody>
      </p:sp>
      <p:sp>
        <p:nvSpPr>
          <p:cNvPr id="27" name="가로 글상자 26"/>
          <p:cNvSpPr txBox="1"/>
          <p:nvPr/>
        </p:nvSpPr>
        <p:spPr>
          <a:xfrm>
            <a:off x="716489" y="5108507"/>
            <a:ext cx="996533" cy="26168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100">
                <a:solidFill>
                  <a:srgbClr val="ff6600"/>
                </a:solidFill>
              </a:rPr>
              <a:t>#</a:t>
            </a:r>
            <a:r>
              <a:rPr lang="ko-KR" altLang="en-US" sz="1100">
                <a:solidFill>
                  <a:srgbClr val="ff6600"/>
                </a:solidFill>
              </a:rPr>
              <a:t> </a:t>
            </a:r>
            <a:r>
              <a:rPr lang="en-US" altLang="ko-KR" sz="1100">
                <a:solidFill>
                  <a:srgbClr val="ff6600"/>
                </a:solidFill>
              </a:rPr>
              <a:t>STM32F407</a:t>
            </a:r>
            <a:endParaRPr lang="en-US" altLang="ko-KR" sz="1100">
              <a:solidFill>
                <a:srgbClr val="ff6600"/>
              </a:solidFill>
            </a:endParaRPr>
          </a:p>
        </p:txBody>
      </p:sp>
      <p:sp>
        <p:nvSpPr>
          <p:cNvPr id="28" name="왼쪽 중괄호 27"/>
          <p:cNvSpPr/>
          <p:nvPr/>
        </p:nvSpPr>
        <p:spPr>
          <a:xfrm>
            <a:off x="1461330" y="5851312"/>
            <a:ext cx="285750" cy="618486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가로 글상자 28"/>
          <p:cNvSpPr txBox="1"/>
          <p:nvPr/>
        </p:nvSpPr>
        <p:spPr>
          <a:xfrm>
            <a:off x="774096" y="6011012"/>
            <a:ext cx="868209" cy="31827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>
                <a:solidFill>
                  <a:srgbClr val="ff6600"/>
                </a:solidFill>
              </a:rPr>
              <a:t>규칙</a:t>
            </a:r>
            <a:r>
              <a:rPr lang="en-US" altLang="ko-KR" sz="1500">
                <a:solidFill>
                  <a:srgbClr val="ff6600"/>
                </a:solidFill>
              </a:rPr>
              <a:t>5</a:t>
            </a:r>
            <a:endParaRPr lang="en-US" altLang="ko-KR" sz="1500">
              <a:solidFill>
                <a:srgbClr val="ff6600"/>
              </a:solidFill>
            </a:endParaRPr>
          </a:p>
        </p:txBody>
      </p:sp>
      <p:sp>
        <p:nvSpPr>
          <p:cNvPr id="30" name="가로 글상자 29"/>
          <p:cNvSpPr txBox="1"/>
          <p:nvPr/>
        </p:nvSpPr>
        <p:spPr>
          <a:xfrm>
            <a:off x="645934" y="6244415"/>
            <a:ext cx="1067088" cy="25925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100">
                <a:solidFill>
                  <a:srgbClr val="ff6600"/>
                </a:solidFill>
              </a:rPr>
              <a:t>#</a:t>
            </a:r>
            <a:r>
              <a:rPr lang="ko-KR" altLang="en-US" sz="1100">
                <a:solidFill>
                  <a:srgbClr val="ff6600"/>
                </a:solidFill>
              </a:rPr>
              <a:t> </a:t>
            </a:r>
            <a:r>
              <a:rPr lang="en-US" altLang="ko-KR" sz="1100">
                <a:solidFill>
                  <a:srgbClr val="ff6600"/>
                </a:solidFill>
              </a:rPr>
              <a:t>STM32F401</a:t>
            </a:r>
            <a:endParaRPr lang="en-US" altLang="ko-KR" sz="1100">
              <a:solidFill>
                <a:srgbClr val="ff66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7443" y="1034330"/>
            <a:ext cx="7225235" cy="5685318"/>
          </a:xfrm>
          <a:prstGeom prst="rect">
            <a:avLst/>
          </a:prstGeom>
        </p:spPr>
      </p:pic>
      <p:sp>
        <p:nvSpPr>
          <p:cNvPr id="31" name="가로 글상자 30"/>
          <p:cNvSpPr txBox="1"/>
          <p:nvPr/>
        </p:nvSpPr>
        <p:spPr>
          <a:xfrm>
            <a:off x="3486416" y="1166148"/>
            <a:ext cx="3409950" cy="29879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en-US" sz="1400">
                <a:solidFill>
                  <a:srgbClr val="ff6600"/>
                </a:solidFill>
                <a:latin typeface="맑은 고딕"/>
                <a:ea typeface="맑은 고딕"/>
              </a:rPr>
              <a:t>#</a:t>
            </a:r>
            <a:r>
              <a:rPr lang="ko-KR" altLang="en-US" sz="1400">
                <a:solidFill>
                  <a:srgbClr val="ff6600"/>
                </a:solidFill>
                <a:latin typeface="맑은 고딕"/>
                <a:ea typeface="맑은 고딕"/>
              </a:rPr>
              <a:t>해당 시리즈의 최대 가격 </a:t>
            </a:r>
            <a:endParaRPr lang="ko-KR" altLang="en-US" sz="1400">
              <a:solidFill>
                <a:srgbClr val="ff6600"/>
              </a:solidFill>
              <a:latin typeface="맑은 고딕"/>
              <a:ea typeface="맑은 고딕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57443" y="979743"/>
            <a:ext cx="7879930" cy="5792532"/>
          </a:xfrm>
          <a:prstGeom prst="rect">
            <a:avLst/>
          </a:prstGeom>
        </p:spPr>
      </p:pic>
      <p:sp>
        <p:nvSpPr>
          <p:cNvPr id="32" name="가로 글상자 31"/>
          <p:cNvSpPr txBox="1"/>
          <p:nvPr/>
        </p:nvSpPr>
        <p:spPr>
          <a:xfrm>
            <a:off x="8546040" y="1726936"/>
            <a:ext cx="2802372" cy="31903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>
                <a:solidFill>
                  <a:srgbClr val="ff6600"/>
                </a:solidFill>
              </a:rPr>
              <a:t># CPU 클럭 속도</a:t>
            </a:r>
            <a:endParaRPr lang="ko-KR" altLang="en-US" sz="1500">
              <a:solidFill>
                <a:srgbClr val="ff6600"/>
              </a:solidFill>
            </a:endParaRPr>
          </a:p>
        </p:txBody>
      </p:sp>
      <p:sp>
        <p:nvSpPr>
          <p:cNvPr id="33" name="가로 글상자 32"/>
          <p:cNvSpPr txBox="1"/>
          <p:nvPr/>
        </p:nvSpPr>
        <p:spPr>
          <a:xfrm>
            <a:off x="8546040" y="1166148"/>
            <a:ext cx="2053167" cy="31784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>
                <a:solidFill>
                  <a:srgbClr val="ff6600"/>
                </a:solidFill>
              </a:rPr>
              <a:t># RAM 크기  </a:t>
            </a:r>
            <a:endParaRPr lang="ko-KR" altLang="en-US" sz="1500">
              <a:solidFill>
                <a:srgbClr val="ff6600"/>
              </a:solidFill>
            </a:endParaRPr>
          </a:p>
        </p:txBody>
      </p:sp>
      <p:sp>
        <p:nvSpPr>
          <p:cNvPr id="34" name="가로 글상자 33"/>
          <p:cNvSpPr txBox="1"/>
          <p:nvPr/>
        </p:nvSpPr>
        <p:spPr>
          <a:xfrm>
            <a:off x="4928546" y="3886833"/>
            <a:ext cx="5795348" cy="1473837"/>
          </a:xfrm>
          <a:prstGeom prst="rect">
            <a:avLst/>
          </a:prstGeom>
          <a:solidFill>
            <a:srgbClr val="373e4b"/>
          </a:solidFill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300">
                <a:solidFill>
                  <a:srgbClr val="ff6600"/>
                </a:solidFill>
              </a:rPr>
              <a:t>마이크로프로세서 B CPU 클럭 속도는 100MHz여야 한다</a:t>
            </a:r>
            <a:endParaRPr lang="ko-KR" altLang="en-US" sz="1300">
              <a:solidFill>
                <a:srgbClr val="ff6600"/>
              </a:solidFill>
            </a:endParaRPr>
          </a:p>
          <a:p>
            <a:pPr lvl="0">
              <a:defRPr/>
            </a:pPr>
            <a:endParaRPr lang="ko-KR" altLang="en-US" sz="1300">
              <a:solidFill>
                <a:srgbClr val="ff6600"/>
              </a:solidFill>
            </a:endParaRPr>
          </a:p>
          <a:p>
            <a:pPr lvl="0">
              <a:defRPr/>
            </a:pPr>
            <a:r>
              <a:rPr lang="ko-KR" altLang="en-US" sz="1300">
                <a:solidFill>
                  <a:srgbClr val="ff6600"/>
                </a:solidFill>
              </a:rPr>
              <a:t>마이크로프로세서 B 의 가격은 최대 7,797원이다</a:t>
            </a:r>
            <a:endParaRPr lang="ko-KR" altLang="en-US" sz="1300">
              <a:solidFill>
                <a:srgbClr val="ff6600"/>
              </a:solidFill>
            </a:endParaRPr>
          </a:p>
          <a:p>
            <a:pPr lvl="0">
              <a:defRPr/>
            </a:pPr>
            <a:endParaRPr lang="ko-KR" altLang="en-US" sz="1300">
              <a:solidFill>
                <a:srgbClr val="ff6600"/>
              </a:solidFill>
            </a:endParaRPr>
          </a:p>
          <a:p>
            <a:pPr lvl="0">
              <a:defRPr/>
            </a:pPr>
            <a:r>
              <a:rPr lang="ko-KR" altLang="en-US" sz="1300">
                <a:solidFill>
                  <a:srgbClr val="ff6600"/>
                </a:solidFill>
              </a:rPr>
              <a:t>마이크로프로세서 B는 STM32F410 라인을 사용하는 것이 적합하다</a:t>
            </a:r>
            <a:endParaRPr lang="ko-KR" altLang="en-US" sz="1300">
              <a:solidFill>
                <a:srgbClr val="ff6600"/>
              </a:solidFill>
            </a:endParaRPr>
          </a:p>
          <a:p>
            <a:pPr lvl="0">
              <a:defRPr/>
            </a:pPr>
            <a:endParaRPr lang="ko-KR" altLang="en-US" sz="1300">
              <a:solidFill>
                <a:srgbClr val="ff6600"/>
              </a:solidFill>
            </a:endParaRPr>
          </a:p>
          <a:p>
            <a:pPr lvl="0">
              <a:defRPr/>
            </a:pPr>
            <a:r>
              <a:rPr lang="ko-KR" altLang="en-US" sz="1300">
                <a:solidFill>
                  <a:srgbClr val="ff6600"/>
                </a:solidFill>
              </a:rPr>
              <a:t>마이크로프로세서 B RAM 크기는 128KB여야 한다</a:t>
            </a:r>
            <a:endParaRPr lang="ko-KR" altLang="en-US" sz="1300">
              <a:solidFill>
                <a:srgbClr val="ff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1" animBg="1"/>
      <p:bldP spid="31" grpId="2" animBg="1"/>
      <p:bldP spid="32" grpId="3" animBg="1"/>
      <p:bldP spid="33" grpId="4" animBg="1"/>
      <p:bldP spid="34" grpId="5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단순 원형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211</ep:Words>
  <ep:PresentationFormat>와이드스크린</ep:PresentationFormat>
  <ep:Paragraphs>72</ep:Paragraphs>
  <ep:Slides>4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단순 원형</vt:lpstr>
      <vt:lpstr>규칙기반 시스템</vt:lpstr>
      <vt:lpstr>슬라이드 2</vt:lpstr>
      <vt:lpstr>코드 설명</vt:lpstr>
      <vt:lpstr>코드 설명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2022-06-30T04:25:42.000</dcterms:created>
  <dc:creator>(주)한글과컴퓨터</dc:creator>
  <cp:lastModifiedBy>user</cp:lastModifiedBy>
  <dcterms:modified xsi:type="dcterms:W3CDTF">2024-03-29T14:16:34.400</dcterms:modified>
  <cp:revision>207</cp:revision>
  <dc:title>단순 원형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