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1" r:id="rId4"/>
    <p:sldId id="280" r:id="rId5"/>
    <p:sldId id="281" r:id="rId6"/>
    <p:sldId id="283" r:id="rId7"/>
    <p:sldId id="284" r:id="rId8"/>
    <p:sldId id="282" r:id="rId9"/>
    <p:sldId id="258" r:id="rId10"/>
    <p:sldId id="259" r:id="rId11"/>
    <p:sldId id="277" r:id="rId12"/>
    <p:sldId id="278" r:id="rId13"/>
    <p:sldId id="285" r:id="rId14"/>
    <p:sldId id="286" r:id="rId15"/>
    <p:sldId id="27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6362" autoAdjust="0"/>
  </p:normalViewPr>
  <p:slideViewPr>
    <p:cSldViewPr snapToGrid="0">
      <p:cViewPr varScale="1">
        <p:scale>
          <a:sx n="98" d="100"/>
          <a:sy n="98" d="100"/>
        </p:scale>
        <p:origin x="11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C4F39-274E-474B-951D-4EF842B6D3E2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D30E2-05A2-47EB-8FBD-42D143891F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8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4BD91-9045-4FDD-B60E-D3C4965E6380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BC6E7-BC75-4E45-80F6-3B292C9D1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0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43F71F-68E8-4D0A-8534-20E5ABEA367B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226482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21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BFBF-3B7F-4139-A13A-DE4BAA009850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630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EABB-38B4-486F-8999-4FD0E4660EE0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03641" y="2893004"/>
            <a:ext cx="5523744" cy="923330"/>
            <a:chOff x="1815339" y="1496875"/>
            <a:chExt cx="552374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224081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 flipV="1">
              <a:off x="6164660" y="752995"/>
              <a:ext cx="1" cy="234884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13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orient="horz" pos="386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3910-D67A-414D-BAF5-83CFD0D4DC84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63446" y="152696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48139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140883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248141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CD1C-6B01-49D5-BAB0-A96931C61095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6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EBB-BA08-4AF0-A04F-0A67C6C8912B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240920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F936-0ABC-43D5-8947-5F1CD1390A61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248139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24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EE14-13FE-47E8-9483-65B53DD36B2A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248139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37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1BDA-8F09-40E7-8957-DEDB86C412D4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5FE2-FB5B-4347-83EA-0EFB3D1DC4B2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7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A8DD-70C1-46B6-8910-0CC5F5D265E2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11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907A035-E320-458B-A227-2406549707E9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304800"/>
            <a:ext cx="10341684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1296" userDrawn="1">
          <p15:clr>
            <a:srgbClr val="F26B43"/>
          </p15:clr>
        </p15:guide>
        <p15:guide id="3" orient="horz" pos="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1"/>
            <a:ext cx="8534400" cy="2494575"/>
          </a:xfrm>
        </p:spPr>
        <p:txBody>
          <a:bodyPr>
            <a:normAutofit fontScale="85000" lnSpcReduction="20000"/>
          </a:bodyPr>
          <a:lstStyle/>
          <a:p>
            <a:r>
              <a:rPr lang="en-US" sz="10300" b="1" dirty="0">
                <a:latin typeface="Castellar" panose="020A0402060406010301" pitchFamily="18" charset="0"/>
              </a:rPr>
              <a:t>Carpoolify</a:t>
            </a:r>
          </a:p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  <a:p>
            <a:r>
              <a:rPr lang="en-US" b="1" dirty="0" err="1">
                <a:latin typeface="Bell MT" panose="02020503060305020303" pitchFamily="18" charset="0"/>
                <a:cs typeface="Arial" panose="020B0604020202020204" pitchFamily="34" charset="0"/>
              </a:rPr>
              <a:t>Soojung</a:t>
            </a:r>
            <a:r>
              <a:rPr lang="en-US" b="1" dirty="0">
                <a:latin typeface="Bell MT" panose="02020503060305020303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Bell MT" panose="02020503060305020303" pitchFamily="18" charset="0"/>
                <a:cs typeface="Arial" panose="020B0604020202020204" pitchFamily="34" charset="0"/>
              </a:rPr>
              <a:t>Kwak</a:t>
            </a:r>
            <a:endParaRPr lang="en-US" b="1" dirty="0">
              <a:latin typeface="Bell MT" panose="02020503060305020303" pitchFamily="18" charset="0"/>
              <a:cs typeface="Arial" panose="020B0604020202020204" pitchFamily="34" charset="0"/>
            </a:endParaRPr>
          </a:p>
          <a:p>
            <a:r>
              <a:rPr lang="en-US" b="1" dirty="0">
                <a:latin typeface="Bell MT" panose="02020503060305020303" pitchFamily="18" charset="0"/>
                <a:cs typeface="Arial" panose="020B0604020202020204" pitchFamily="34" charset="0"/>
              </a:rPr>
              <a:t>Mainul Haque</a:t>
            </a:r>
          </a:p>
          <a:p>
            <a:r>
              <a:rPr lang="en-US" b="1" dirty="0">
                <a:latin typeface="Bell MT" panose="02020503060305020303" pitchFamily="18" charset="0"/>
                <a:cs typeface="Arial" panose="020B0604020202020204" pitchFamily="34" charset="0"/>
              </a:rPr>
              <a:t>Anand Kasote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79" y="-140979"/>
            <a:ext cx="3908841" cy="39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69" y="66173"/>
            <a:ext cx="9029010" cy="669557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28021" y="681334"/>
            <a:ext cx="3886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Design Class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Diagram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697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4" y="532207"/>
            <a:ext cx="11789012" cy="5813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2412" y="224135"/>
            <a:ext cx="91420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Registration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69175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State Machine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6" y="2385221"/>
            <a:ext cx="12192000" cy="32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6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State Machine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6015"/>
            <a:ext cx="12192000" cy="336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6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"/>
            <a:ext cx="10005486" cy="6264041"/>
          </a:xfrm>
        </p:spPr>
      </p:pic>
    </p:spTree>
    <p:extLst>
      <p:ext uri="{BB962C8B-B14F-4D97-AF65-F5344CB8AC3E}">
        <p14:creationId xmlns:p14="http://schemas.microsoft.com/office/powerpoint/2010/main" val="279817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749" y="-128849"/>
            <a:ext cx="13091955" cy="7855173"/>
          </a:xfrm>
        </p:spPr>
      </p:pic>
    </p:spTree>
    <p:extLst>
      <p:ext uri="{BB962C8B-B14F-4D97-AF65-F5344CB8AC3E}">
        <p14:creationId xmlns:p14="http://schemas.microsoft.com/office/powerpoint/2010/main" val="4083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mobile app which lets you find people going on the same route as you and allow you to connect with a car pooling community. After the user inputs the destination, this app will connect people with the app database and match their location and connect with users going to same destination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93694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 improve people mobility is one of the biggest challenge. </a:t>
            </a:r>
            <a:r>
              <a:rPr lang="en-US" dirty="0"/>
              <a:t>People prefer to use their own vehicles because it is faster, more comfortable and convenient which creates a lot of additional traffic and increases pollution.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98843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32330" y="3671624"/>
            <a:ext cx="10312996" cy="1857306"/>
          </a:xfrm>
        </p:spPr>
        <p:txBody>
          <a:bodyPr>
            <a:norm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Brands will have their logo exposed in the app;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The brands will be known as “greener”, what increases the customer perception that they are concerned about the environment;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Companies can choose this app to advertise their products.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Customer retention - the accumulation of points toward a reward retain existing customers.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9020" y="1066633"/>
            <a:ext cx="10339617" cy="1910716"/>
          </a:xfrm>
        </p:spPr>
        <p:txBody>
          <a:bodyPr/>
          <a:lstStyle/>
          <a:p>
            <a:r>
              <a:rPr lang="en-US" dirty="0"/>
              <a:t>Business Benefit</a:t>
            </a:r>
          </a:p>
        </p:txBody>
      </p:sp>
    </p:spTree>
    <p:extLst>
      <p:ext uri="{BB962C8B-B14F-4D97-AF65-F5344CB8AC3E}">
        <p14:creationId xmlns:p14="http://schemas.microsoft.com/office/powerpoint/2010/main" val="373711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515" y="493290"/>
            <a:ext cx="4415695" cy="5859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8" y="517345"/>
            <a:ext cx="4061782" cy="5859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24" y="493290"/>
            <a:ext cx="3915260" cy="58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9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70" y="409073"/>
            <a:ext cx="4069667" cy="5981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68" y="409073"/>
            <a:ext cx="4053371" cy="598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232" y="12032"/>
            <a:ext cx="5909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4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Against Schedule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01779" y="100409"/>
            <a:ext cx="9551067" cy="68177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5200" y="257770"/>
            <a:ext cx="311168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Customer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Booking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System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71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79" y="12032"/>
            <a:ext cx="8716375" cy="6857999"/>
          </a:xfrm>
        </p:spPr>
      </p:pic>
      <p:sp>
        <p:nvSpPr>
          <p:cNvPr id="2" name="Rectangle 1"/>
          <p:cNvSpPr/>
          <p:nvPr/>
        </p:nvSpPr>
        <p:spPr>
          <a:xfrm>
            <a:off x="1123261" y="705398"/>
            <a:ext cx="287091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Payment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System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42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for project post-mortem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for project post-mortem" id="{42F01CCD-FDAC-4DB9-99AB-456DC36F8B8C}" vid="{1808E04F-CF50-4371-A088-91C77318EA90}"/>
    </a:ext>
  </a:extLst>
</a:theme>
</file>

<file path=ppt/theme/theme2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32B37FA-28CB-46C6-A9E3-5E4526C1B1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project post-mortem</Template>
  <TotalTime>0</TotalTime>
  <Words>186</Words>
  <Application>Microsoft Office PowerPoint</Application>
  <PresentationFormat>Widescreen</PresentationFormat>
  <Paragraphs>26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Bell MT</vt:lpstr>
      <vt:lpstr>Calibri</vt:lpstr>
      <vt:lpstr>Cambria</vt:lpstr>
      <vt:lpstr>Castellar</vt:lpstr>
      <vt:lpstr>Wingdings</vt:lpstr>
      <vt:lpstr>Presentation for project post-mortem</vt:lpstr>
      <vt:lpstr>PowerPoint Presentation</vt:lpstr>
      <vt:lpstr>Background</vt:lpstr>
      <vt:lpstr>Problem Statement</vt:lpstr>
      <vt:lpstr>Business Benefit</vt:lpstr>
      <vt:lpstr>PowerPoint Presentation</vt:lpstr>
      <vt:lpstr>PowerPoint Presentation</vt:lpstr>
      <vt:lpstr>PowerPoint Presentation</vt:lpstr>
      <vt:lpstr>Performance Against Schedule</vt:lpstr>
      <vt:lpstr>PowerPoint Presentation</vt:lpstr>
      <vt:lpstr>PowerPoint Presentation</vt:lpstr>
      <vt:lpstr>PowerPoint Presentation</vt:lpstr>
      <vt:lpstr>Booking State Machine diagram</vt:lpstr>
      <vt:lpstr>Payment State Machine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2016-12-14T05:34:09Z</dcterms:created>
  <dcterms:modified xsi:type="dcterms:W3CDTF">2016-12-14T18:25:09Z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TC034605419991</vt:lpwstr>
  </property>
</Properties>
</file>