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498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5C1D274-B776-4CDA-88AA-EED4EB869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D9E7B4E-3967-460F-A9F4-B5FC192A8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3035326-985D-4BA6-853F-FEE1EC94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6D5-110C-4AB8-AFA3-38313944CA0A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E57BF56-3383-42A4-B238-ECD5D548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9FF8128-646F-4DAE-8ACA-E9897FAA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67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875B33-BDF6-4E2E-8BF0-A6106829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F4EE9DB-38A7-4998-A678-DA5A031AA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04DB8EC-0086-441B-9B10-212AC5C5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6D5-110C-4AB8-AFA3-38313944CA0A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062D2F5-3387-466E-9DD7-8036882B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EE7E785-680C-43F6-85C7-DD72128B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90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7DEA0D0-541D-4914-996B-52F17B415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7B171FA-C6C7-4AE0-859F-6798C7ADC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1DD5764-53EB-4330-903B-21309D05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6D5-110C-4AB8-AFA3-38313944CA0A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6600D09-7813-471A-B01F-8EA62CFF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29CBC49-2E3A-4EBF-B42A-F0820FDE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76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3651BA-61A4-4ABF-8551-0D1AC133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E178C7E-DA15-4233-97FD-6B5EA6704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C6E29EB-8F0B-4DF1-8EA6-63C28AA1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6D5-110C-4AB8-AFA3-38313944CA0A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20F0341-805F-4FE4-9DEC-A4C138F1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B63DFA1-7078-402F-BE5F-CE8FBC85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30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E437EA5-0F0C-44B6-AA95-639BF8FD7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4D3D9D7-B044-4CF1-8D2E-F6CA1F0DE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DBEBC98-3821-4BFD-8FFC-9009F426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6D5-110C-4AB8-AFA3-38313944CA0A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D983D86-D2B6-4813-A2A6-CD0BF65C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F8C382D-53CA-4E78-88A5-F09892C8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01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08FF30-D291-48DC-A518-F883DBEC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2F09E05-452A-4593-A6DF-561BC0BAC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32267D0-9F89-4F27-9F10-7F08FC688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E7472EF-3448-4E86-BC12-6BE812B6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6D5-110C-4AB8-AFA3-38313944CA0A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1D4784F-0210-44A7-939D-970EC11B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63E4A1-D687-487A-92C6-E73C06D9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48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47F6A5-B023-4992-AECD-06DAFFC3B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0A6E2FE-76AC-44C0-A52F-A004C1D3E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388E6BF-AE7C-4E17-B5F0-E5E9CA6BB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2DD42C0E-2614-496E-93BE-DB9EBF8F6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906A3D7-62E1-4D34-AD0F-2B2575E69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84F9310-FE96-49E7-8108-BF27BE54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6D5-110C-4AB8-AFA3-38313944CA0A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4264A224-84B1-4B05-81D2-DCD1159D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F9FD0AF2-754D-449C-9971-BFFFE156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90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A5E7FF-5466-4214-82A5-C55DD55F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85EB2E4E-30EA-46D6-A9F2-8C45FFDD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6D5-110C-4AB8-AFA3-38313944CA0A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B8B4CC2-772A-46DF-8262-2C0642FC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838D06F-EE45-4699-A03F-55AAB7DA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45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11F58DF3-0DCE-470C-97FE-B22BD8B3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6D5-110C-4AB8-AFA3-38313944CA0A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4E1D9C7-41C0-4050-9B39-0F8FFFAC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E2A52D8-0C28-49D8-B316-E89C4A62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17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2A254B-1CB7-4A37-87AE-0325376A3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4CD3D59-8AE7-4CB8-B1FC-415F3C066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90C78A5-46E9-4598-A87C-66818F914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05C3FEF-F902-4177-8882-632C7E7E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6D5-110C-4AB8-AFA3-38313944CA0A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4AB58A1-D140-49AC-9392-ABC21325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9BB3326-8EDD-407A-B33B-45F0497A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74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44F14B0-65C7-4016-A9AA-78FF370A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60AA05B-DFA1-4039-8C1F-371D4BDDF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1B670D-6938-4A43-9F0E-FAFBE0596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B9D725-1D7F-448C-862C-6D68B68D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6D5-110C-4AB8-AFA3-38313944CA0A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00630CD-B60D-4569-BC0F-2C6EAA5C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2BF66C3-3BF3-41B5-8CF0-735A0AB5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50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404ACAB4-62A9-416E-B76B-8E920F661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77906C5-C669-4070-AD1F-8E23DA07B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E605B9C-DD15-436B-9012-1AED967C0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716D5-110C-4AB8-AFA3-38313944CA0A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921BD5F-2FBE-4AC4-AA2E-6478B6F94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EDB736F-7E39-400A-A711-2291CA16D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92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2670880D-21FF-4F64-8CAD-987490434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726052"/>
              </p:ext>
            </p:extLst>
          </p:nvPr>
        </p:nvGraphicFramePr>
        <p:xfrm>
          <a:off x="763418" y="515996"/>
          <a:ext cx="6835140" cy="2514600"/>
        </p:xfrm>
        <a:graphic>
          <a:graphicData uri="http://schemas.openxmlformats.org/drawingml/2006/table">
            <a:tbl>
              <a:tblPr/>
              <a:tblGrid>
                <a:gridCol w="1051560">
                  <a:extLst>
                    <a:ext uri="{9D8B030D-6E8A-4147-A177-3AD203B41FA5}">
                      <a16:colId xmlns:a16="http://schemas.microsoft.com/office/drawing/2014/main" xmlns="" val="259133365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xmlns="" val="1576638818"/>
                    </a:ext>
                  </a:extLst>
                </a:gridCol>
                <a:gridCol w="1367028">
                  <a:extLst>
                    <a:ext uri="{9D8B030D-6E8A-4147-A177-3AD203B41FA5}">
                      <a16:colId xmlns:a16="http://schemas.microsoft.com/office/drawing/2014/main" xmlns="" val="28998727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xmlns="" val="2235993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xmlns="" val="1443512262"/>
                    </a:ext>
                  </a:extLst>
                </a:gridCol>
                <a:gridCol w="1261872">
                  <a:extLst>
                    <a:ext uri="{9D8B030D-6E8A-4147-A177-3AD203B41FA5}">
                      <a16:colId xmlns:a16="http://schemas.microsoft.com/office/drawing/2014/main" xmlns="" val="20805246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endParaRPr lang="en-US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altLang="ko-KR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</a:rPr>
                        <a:t>동기화</a:t>
                      </a:r>
                      <a:r>
                        <a:rPr lang="en-US" altLang="ko-KR" dirty="0">
                          <a:effectLst/>
                        </a:rPr>
                        <a:t/>
                      </a:r>
                      <a:br>
                        <a:rPr lang="en-US" altLang="ko-KR" dirty="0">
                          <a:effectLst/>
                        </a:rPr>
                      </a:br>
                      <a:r>
                        <a:rPr lang="ko-KR" altLang="en-US" dirty="0" err="1">
                          <a:effectLst/>
                        </a:rPr>
                        <a:t>그룹수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</a:rPr>
                        <a:t>입찰</a:t>
                      </a:r>
                      <a:endParaRPr lang="en-US" altLang="ko-KR" dirty="0">
                        <a:effectLst/>
                      </a:endParaRPr>
                    </a:p>
                    <a:p>
                      <a:pPr algn="ctr" fontAlgn="base"/>
                      <a:r>
                        <a:rPr lang="ko-KR" altLang="en-US" dirty="0" err="1">
                          <a:effectLst/>
                        </a:rPr>
                        <a:t>상품수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</a:rPr>
                        <a:t>입찰</a:t>
                      </a:r>
                      <a:r>
                        <a:rPr lang="en-US" altLang="ko-KR" dirty="0">
                          <a:effectLst/>
                        </a:rPr>
                        <a:t/>
                      </a:r>
                      <a:br>
                        <a:rPr lang="en-US" altLang="ko-KR" dirty="0">
                          <a:effectLst/>
                        </a:rPr>
                      </a:br>
                      <a:r>
                        <a:rPr lang="ko-KR" altLang="en-US" dirty="0">
                          <a:effectLst/>
                        </a:rPr>
                        <a:t>주기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</a:rPr>
                        <a:t>가격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80691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ST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무제한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무제한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</a:rPr>
                        <a:t>매일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dirty="0" smtClean="0">
                          <a:effectLst/>
                        </a:rPr>
                        <a:t>15000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52450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DE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무제한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무제한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</a:rPr>
                        <a:t>매일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dirty="0" smtClean="0">
                          <a:effectLst/>
                        </a:rPr>
                        <a:t>25000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53321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PR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무제한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dirty="0" smtClean="0">
                          <a:effectLst/>
                        </a:rPr>
                        <a:t>10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</a:rPr>
                        <a:t>매일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dirty="0" smtClean="0">
                          <a:effectLst/>
                        </a:rPr>
                        <a:t>40000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6430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33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157434" y="11285"/>
            <a:ext cx="7226300" cy="5419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41"/>
          <a:stretch/>
        </p:blipFill>
        <p:spPr bwMode="auto">
          <a:xfrm>
            <a:off x="2732111" y="2081631"/>
            <a:ext cx="5103787" cy="34616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799" y="1801283"/>
            <a:ext cx="3947135" cy="183973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7" name="TextBox 6"/>
          <p:cNvSpPr txBox="1"/>
          <p:nvPr/>
        </p:nvSpPr>
        <p:spPr>
          <a:xfrm>
            <a:off x="739822" y="1660828"/>
            <a:ext cx="251137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Dongle" pitchFamily="2" charset="-127"/>
                <a:ea typeface="Dongle" pitchFamily="2" charset="-127"/>
              </a:rPr>
              <a:t>빈틈없는 스토어 마케팅</a:t>
            </a:r>
            <a:endParaRPr lang="en-US" altLang="ko-KR" sz="3200" b="1" dirty="0" smtClean="0">
              <a:latin typeface="Dongle" pitchFamily="2" charset="-127"/>
              <a:ea typeface="Dongle" pitchFamily="2" charset="-127"/>
            </a:endParaRPr>
          </a:p>
          <a:p>
            <a:pPr algn="r"/>
            <a:r>
              <a:rPr lang="ko-KR" altLang="en-US" sz="6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Dongle" pitchFamily="2" charset="-127"/>
                <a:ea typeface="Dongle" pitchFamily="2" charset="-127"/>
              </a:rPr>
              <a:t>마이 </a:t>
            </a:r>
            <a:r>
              <a:rPr lang="ko-KR" altLang="en-US" sz="6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Dongle" pitchFamily="2" charset="-127"/>
                <a:ea typeface="Dongle" pitchFamily="2" charset="-127"/>
              </a:rPr>
              <a:t>마케터</a:t>
            </a:r>
            <a:r>
              <a:rPr lang="en-US" altLang="ko-KR" sz="6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Dongle" pitchFamily="2" charset="-127"/>
                <a:ea typeface="Dongle" pitchFamily="2" charset="-127"/>
              </a:rPr>
              <a:t> </a:t>
            </a:r>
            <a:endParaRPr lang="ko-KR" altLang="en-US" sz="6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Dongle" pitchFamily="2" charset="-127"/>
              <a:ea typeface="Dongle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722" y="3553872"/>
            <a:ext cx="2260600" cy="510778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/>
          <a:effectLst>
            <a:softEdge rad="254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Dongle" pitchFamily="2" charset="-127"/>
                <a:ea typeface="Dongle" pitchFamily="2" charset="-127"/>
                <a:cs typeface="함초롬바탕" panose="02030604000101010101" pitchFamily="18" charset="-127"/>
              </a:rPr>
              <a:t>입찰가 관리</a:t>
            </a:r>
            <a:endParaRPr lang="ko-KR" altLang="en-US" sz="2400" dirty="0">
              <a:latin typeface="Dongle" pitchFamily="2" charset="-127"/>
              <a:ea typeface="Dongle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8722" y="4054230"/>
            <a:ext cx="2260600" cy="510778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/>
          <a:effectLst>
            <a:softEdge rad="254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Dongle" pitchFamily="2" charset="-127"/>
                <a:ea typeface="Dongle" pitchFamily="2" charset="-127"/>
                <a:cs typeface="함초롬바탕" panose="02030604000101010101" pitchFamily="18" charset="-127"/>
              </a:rPr>
              <a:t>SNS/</a:t>
            </a:r>
            <a:r>
              <a:rPr lang="ko-KR" altLang="en-US" sz="2400" dirty="0" smtClean="0">
                <a:latin typeface="Dongle" pitchFamily="2" charset="-127"/>
                <a:ea typeface="Dongle" pitchFamily="2" charset="-127"/>
                <a:cs typeface="함초롬바탕" panose="02030604000101010101" pitchFamily="18" charset="-127"/>
              </a:rPr>
              <a:t>럭키투데이</a:t>
            </a:r>
            <a:r>
              <a:rPr lang="en-US" altLang="ko-KR" sz="2400" dirty="0" smtClean="0">
                <a:latin typeface="Dongle" pitchFamily="2" charset="-127"/>
                <a:ea typeface="Dongle" pitchFamily="2" charset="-127"/>
                <a:cs typeface="함초롬바탕" panose="02030604000101010101" pitchFamily="18" charset="-127"/>
              </a:rPr>
              <a:t> </a:t>
            </a:r>
            <a:r>
              <a:rPr lang="ko-KR" altLang="en-US" sz="2400" dirty="0" smtClean="0">
                <a:latin typeface="Dongle" pitchFamily="2" charset="-127"/>
                <a:ea typeface="Dongle" pitchFamily="2" charset="-127"/>
                <a:cs typeface="함초롬바탕" panose="02030604000101010101" pitchFamily="18" charset="-127"/>
              </a:rPr>
              <a:t>현황</a:t>
            </a:r>
            <a:endParaRPr lang="ko-KR" altLang="en-US" sz="2400" dirty="0">
              <a:latin typeface="Dongle" pitchFamily="2" charset="-127"/>
              <a:ea typeface="Dongle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8722" y="3053514"/>
            <a:ext cx="2260600" cy="510778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/>
          <a:effectLst>
            <a:softEdge rad="254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Dongle" pitchFamily="2" charset="-127"/>
                <a:ea typeface="Dongle" pitchFamily="2" charset="-127"/>
                <a:cs typeface="함초롬바탕" panose="02030604000101010101" pitchFamily="18" charset="-127"/>
              </a:rPr>
              <a:t>광고소재 수정</a:t>
            </a:r>
            <a:endParaRPr lang="ko-KR" altLang="en-US" sz="2400" dirty="0">
              <a:latin typeface="Dongle" pitchFamily="2" charset="-127"/>
              <a:ea typeface="Dongle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8722" y="4554588"/>
            <a:ext cx="2260600" cy="510778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/>
          <a:effectLst>
            <a:softEdge rad="254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Dongle" pitchFamily="2" charset="-127"/>
                <a:ea typeface="Dongle" pitchFamily="2" charset="-127"/>
                <a:cs typeface="함초롬바탕" panose="02030604000101010101" pitchFamily="18" charset="-127"/>
              </a:rPr>
              <a:t>상품 기획 의견</a:t>
            </a:r>
            <a:endParaRPr lang="ko-KR" altLang="en-US" sz="2400" dirty="0">
              <a:latin typeface="Dongle" pitchFamily="2" charset="-127"/>
              <a:ea typeface="Dongle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8722" y="5054946"/>
            <a:ext cx="2260600" cy="510778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/>
          <a:effectLst>
            <a:softEdge rad="254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Dongle" pitchFamily="2" charset="-127"/>
                <a:ea typeface="Dongle" pitchFamily="2" charset="-127"/>
                <a:cs typeface="함초롬바탕" panose="02030604000101010101" pitchFamily="18" charset="-127"/>
              </a:rPr>
              <a:t>인기검색어 </a:t>
            </a:r>
            <a:r>
              <a:rPr lang="en-US" altLang="ko-KR" sz="2400" dirty="0" smtClean="0">
                <a:latin typeface="Dongle" pitchFamily="2" charset="-127"/>
                <a:ea typeface="Dongle" pitchFamily="2" charset="-127"/>
                <a:cs typeface="함초롬바탕" panose="02030604000101010101" pitchFamily="18" charset="-127"/>
              </a:rPr>
              <a:t>top500</a:t>
            </a:r>
            <a:endParaRPr lang="ko-KR" altLang="en-US" sz="2400" dirty="0">
              <a:latin typeface="Dongle" pitchFamily="2" charset="-127"/>
              <a:ea typeface="Dongle" pitchFamily="2" charset="-127"/>
              <a:cs typeface="함초롬바탕" panose="02030604000101010101" pitchFamily="18" charset="-127"/>
            </a:endParaRPr>
          </a:p>
        </p:txBody>
      </p:sp>
      <p:pic>
        <p:nvPicPr>
          <p:cNvPr id="2052" name="Picture 4" descr="https://cdn.crowdpic.net/list-thumb/thumb_l_13E31A9BE6D862D27CF5AD729AEC633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34" y="654335"/>
            <a:ext cx="7226300" cy="98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91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3F60950-C108-4D78-B3F6-453737EA52C0}"/>
              </a:ext>
            </a:extLst>
          </p:cNvPr>
          <p:cNvSpPr txBox="1"/>
          <p:nvPr/>
        </p:nvSpPr>
        <p:spPr>
          <a:xfrm>
            <a:off x="-661332" y="601669"/>
            <a:ext cx="60946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https://kmong.com/gig/325694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21A1315-8733-413B-B0A5-C38C84563ECE}"/>
              </a:ext>
            </a:extLst>
          </p:cNvPr>
          <p:cNvSpPr txBox="1"/>
          <p:nvPr/>
        </p:nvSpPr>
        <p:spPr>
          <a:xfrm>
            <a:off x="-661332" y="971001"/>
            <a:ext cx="60946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https://kmong.com/gig/306142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9D89873-52EC-4081-A80B-A0F5D60D9F35}"/>
              </a:ext>
            </a:extLst>
          </p:cNvPr>
          <p:cNvSpPr txBox="1"/>
          <p:nvPr/>
        </p:nvSpPr>
        <p:spPr>
          <a:xfrm>
            <a:off x="-661332" y="1340333"/>
            <a:ext cx="60946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https://kmong.com/gig/163249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66EEE79-F949-48C5-85AC-C2F347045D30}"/>
              </a:ext>
            </a:extLst>
          </p:cNvPr>
          <p:cNvSpPr txBox="1"/>
          <p:nvPr/>
        </p:nvSpPr>
        <p:spPr>
          <a:xfrm>
            <a:off x="-661332" y="2942812"/>
            <a:ext cx="60946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https://kmong.com/gig/293137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E41FD2F-78D8-4A84-A4F5-7BA75849A660}"/>
              </a:ext>
            </a:extLst>
          </p:cNvPr>
          <p:cNvSpPr txBox="1"/>
          <p:nvPr/>
        </p:nvSpPr>
        <p:spPr>
          <a:xfrm>
            <a:off x="-661332" y="2589274"/>
            <a:ext cx="1658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크롤링</a:t>
            </a:r>
            <a:r>
              <a:rPr lang="ko-KR" altLang="en-US" sz="1000" dirty="0"/>
              <a:t> 외주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5FEF3F8-82DA-4B98-8D55-3CCCFBA84956}"/>
              </a:ext>
            </a:extLst>
          </p:cNvPr>
          <p:cNvSpPr txBox="1"/>
          <p:nvPr/>
        </p:nvSpPr>
        <p:spPr>
          <a:xfrm>
            <a:off x="-661332" y="232337"/>
            <a:ext cx="1658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검색광고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44D17B5-9E70-4766-BB88-579C2BD3D1A5}"/>
              </a:ext>
            </a:extLst>
          </p:cNvPr>
          <p:cNvSpPr txBox="1"/>
          <p:nvPr/>
        </p:nvSpPr>
        <p:spPr>
          <a:xfrm>
            <a:off x="-661332" y="1740001"/>
            <a:ext cx="60946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https://kmong.com/gig/329328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C07E63E-C885-41E2-8A9A-78EA8EF0A3F1}"/>
              </a:ext>
            </a:extLst>
          </p:cNvPr>
          <p:cNvSpPr txBox="1"/>
          <p:nvPr/>
        </p:nvSpPr>
        <p:spPr>
          <a:xfrm>
            <a:off x="-661332" y="2147854"/>
            <a:ext cx="60946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https://kmong.com/gig/258663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E41FD2F-78D8-4A84-A4F5-7BA75849A660}"/>
              </a:ext>
            </a:extLst>
          </p:cNvPr>
          <p:cNvSpPr txBox="1"/>
          <p:nvPr/>
        </p:nvSpPr>
        <p:spPr>
          <a:xfrm>
            <a:off x="3592109" y="342610"/>
            <a:ext cx="7317191" cy="1286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서비스명</a:t>
            </a:r>
            <a:endParaRPr lang="en-US" altLang="ko-KR" sz="1000" dirty="0" smtClean="0"/>
          </a:p>
          <a:p>
            <a:r>
              <a:rPr lang="ko-KR" altLang="en-US" sz="1000" dirty="0" smtClean="0"/>
              <a:t>스마트스토어 검색광고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마케팅 업무 대신 해드립니다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마이 마케터</a:t>
            </a:r>
            <a:r>
              <a:rPr lang="en-US" altLang="ko-KR" sz="1000" dirty="0" smtClean="0"/>
              <a:t>, </a:t>
            </a:r>
            <a:r>
              <a:rPr lang="ko-KR" altLang="en-US" sz="1000" dirty="0"/>
              <a:t>기초부터 </a:t>
            </a:r>
            <a:r>
              <a:rPr lang="ko-KR" altLang="en-US" sz="1000" dirty="0" smtClean="0"/>
              <a:t>빈틈없이 챙겨드립니다</a:t>
            </a:r>
            <a:r>
              <a:rPr lang="en-US" altLang="ko-KR" sz="1000" dirty="0" smtClean="0"/>
              <a:t>]</a:t>
            </a:r>
          </a:p>
          <a:p>
            <a:r>
              <a:rPr lang="en-US" altLang="ko-KR" sz="1000" dirty="0"/>
              <a:t>“</a:t>
            </a:r>
            <a:r>
              <a:rPr lang="ko-KR" altLang="en-US" sz="1000" dirty="0"/>
              <a:t>상품 노출이 잘 안 되는데</a:t>
            </a:r>
            <a:r>
              <a:rPr lang="en-US" altLang="ko-KR" sz="1000" dirty="0"/>
              <a:t>, </a:t>
            </a:r>
            <a:r>
              <a:rPr lang="ko-KR" altLang="en-US" sz="1000" dirty="0"/>
              <a:t>검색광고는 어떻게 시작하지</a:t>
            </a:r>
            <a:r>
              <a:rPr lang="en-US" altLang="ko-KR" sz="1000" dirty="0"/>
              <a:t>?”</a:t>
            </a:r>
          </a:p>
          <a:p>
            <a:r>
              <a:rPr lang="en-US" altLang="ko-KR" sz="1000" dirty="0" smtClean="0"/>
              <a:t>“</a:t>
            </a:r>
            <a:r>
              <a:rPr lang="ko-KR" altLang="en-US" sz="1000" dirty="0" smtClean="0"/>
              <a:t>내가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광고비를 제대로 잘 쓰고 </a:t>
            </a:r>
            <a:r>
              <a:rPr lang="ko-KR" altLang="en-US" sz="1000" dirty="0" err="1" smtClean="0"/>
              <a:t>있는게</a:t>
            </a:r>
            <a:r>
              <a:rPr lang="ko-KR" altLang="en-US" sz="1000" dirty="0" smtClean="0"/>
              <a:t> 맞나</a:t>
            </a:r>
            <a:r>
              <a:rPr lang="en-US" altLang="ko-KR" sz="1000" dirty="0" smtClean="0"/>
              <a:t>?”</a:t>
            </a:r>
          </a:p>
          <a:p>
            <a:r>
              <a:rPr lang="en-US" altLang="ko-KR" sz="1000" dirty="0" smtClean="0"/>
              <a:t>“</a:t>
            </a:r>
            <a:r>
              <a:rPr lang="ko-KR" altLang="en-US" sz="1000" dirty="0" err="1" smtClean="0"/>
              <a:t>럭키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투데이는</a:t>
            </a:r>
            <a:r>
              <a:rPr lang="ko-KR" altLang="en-US" sz="1000" dirty="0" smtClean="0"/>
              <a:t> 무료인데도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왜 자꾸 놓치게 될까</a:t>
            </a:r>
            <a:r>
              <a:rPr lang="en-US" altLang="ko-KR" sz="1000" dirty="0" smtClean="0"/>
              <a:t>? </a:t>
            </a:r>
            <a:r>
              <a:rPr lang="ko-KR" altLang="en-US" sz="1000" dirty="0" smtClean="0"/>
              <a:t>다른 무료 마케팅 수단도 빠짐없이 관리할 순 없나</a:t>
            </a:r>
            <a:r>
              <a:rPr lang="en-US" altLang="ko-KR" sz="1000" dirty="0" smtClean="0"/>
              <a:t>?”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이런 고민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다들 해보셨나요</a:t>
            </a:r>
            <a:r>
              <a:rPr lang="en-US" altLang="ko-KR" sz="1000" dirty="0" smtClean="0"/>
              <a:t>? </a:t>
            </a:r>
            <a:r>
              <a:rPr lang="ko-KR" altLang="en-US" sz="1000" dirty="0" smtClean="0"/>
              <a:t>여기에 머리 썩힐 시간들을 대신하고자</a:t>
            </a:r>
            <a:r>
              <a:rPr lang="en-US" altLang="ko-KR" sz="1000" dirty="0" smtClean="0"/>
              <a:t>, </a:t>
            </a:r>
          </a:p>
          <a:p>
            <a:r>
              <a:rPr lang="ko-KR" altLang="en-US" sz="1000" dirty="0" smtClean="0"/>
              <a:t>제 노하우를 </a:t>
            </a:r>
            <a:r>
              <a:rPr lang="ko-KR" altLang="en-US" sz="1000" dirty="0" err="1" smtClean="0"/>
              <a:t>타협없이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털어넣은</a:t>
            </a:r>
            <a:r>
              <a:rPr lang="ko-KR" altLang="en-US" sz="1000" dirty="0" smtClean="0"/>
              <a:t> 마이 마케터 서비스를 시작해봅니다</a:t>
            </a:r>
            <a:r>
              <a:rPr lang="en-US" altLang="ko-KR" sz="1000" dirty="0" smtClean="0"/>
              <a:t>!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ko-KR" altLang="en-US" sz="1000" dirty="0"/>
              <a:t>저희 마이 </a:t>
            </a:r>
            <a:r>
              <a:rPr lang="ko-KR" altLang="en-US" sz="1000" dirty="0" err="1"/>
              <a:t>마케터는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단순한 검색광고 최적화에서 열 걸음 더 나아갑니다</a:t>
            </a:r>
            <a:r>
              <a:rPr lang="en-US" altLang="ko-KR" sz="1000" dirty="0" smtClean="0"/>
              <a:t> 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완벽하고 빈틈없는 마케팅 효과를 위해 어떤 상품을 선택하셔도</a:t>
            </a:r>
            <a:r>
              <a:rPr lang="en-US" altLang="ko-KR" sz="1000" dirty="0" smtClean="0"/>
              <a:t> </a:t>
            </a:r>
          </a:p>
          <a:p>
            <a:r>
              <a:rPr lang="ko-KR" altLang="en-US" sz="1000" dirty="0" smtClean="0"/>
              <a:t>광고 분석은 기본이고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인기검색 </a:t>
            </a:r>
            <a:r>
              <a:rPr lang="en-US" altLang="ko-KR" sz="1000" dirty="0" smtClean="0"/>
              <a:t>top500, </a:t>
            </a:r>
            <a:r>
              <a:rPr lang="ko-KR" altLang="en-US" sz="1000" dirty="0" smtClean="0"/>
              <a:t>상품 제안까지 얹어드리고</a:t>
            </a:r>
            <a:endParaRPr lang="en-US" altLang="ko-KR" sz="1000" dirty="0" smtClean="0"/>
          </a:p>
          <a:p>
            <a:r>
              <a:rPr lang="ko-KR" altLang="en-US" sz="1000" dirty="0" smtClean="0"/>
              <a:t>매주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놓치고 있는 부분은 없는</a:t>
            </a:r>
            <a:r>
              <a:rPr lang="ko-KR" altLang="en-US" sz="1000" dirty="0"/>
              <a:t>지</a:t>
            </a:r>
            <a:r>
              <a:rPr lang="ko-KR" altLang="en-US" sz="1000" dirty="0" smtClean="0"/>
              <a:t> 콕 </a:t>
            </a:r>
            <a:r>
              <a:rPr lang="ko-KR" altLang="en-US" sz="1000" dirty="0" err="1" smtClean="0"/>
              <a:t>찝어드리는</a:t>
            </a:r>
            <a:r>
              <a:rPr lang="ko-KR" altLang="en-US" sz="1000" dirty="0" smtClean="0"/>
              <a:t> 의견 첨삭까지</a:t>
            </a:r>
            <a:r>
              <a:rPr lang="en-US" altLang="ko-KR" sz="1000" dirty="0"/>
              <a:t>!</a:t>
            </a:r>
            <a:endParaRPr lang="en-US" altLang="ko-KR" sz="1000" dirty="0" smtClean="0"/>
          </a:p>
          <a:p>
            <a:r>
              <a:rPr lang="ko-KR" altLang="en-US" sz="1000" dirty="0" smtClean="0"/>
              <a:t>똑똑한 직원 한 명 늘었다 생각하시고 믿고 맡겨주세요</a:t>
            </a:r>
            <a:r>
              <a:rPr lang="en-US" altLang="ko-KR" sz="1000" dirty="0" smtClean="0"/>
              <a:t>!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나한테는 어떤 상품이 적당할까</a:t>
            </a:r>
            <a:r>
              <a:rPr lang="en-US" altLang="ko-KR" sz="1000" dirty="0" smtClean="0"/>
              <a:t>?]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1. </a:t>
            </a:r>
            <a:r>
              <a:rPr lang="ko-KR" altLang="en-US" sz="1000" dirty="0" smtClean="0"/>
              <a:t>스마트 스토어를 처음 시작하고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성장 포인트도 놓치기 싫은 고객님</a:t>
            </a:r>
            <a:endParaRPr lang="en-US" altLang="ko-KR" sz="1000" dirty="0" smtClean="0"/>
          </a:p>
          <a:p>
            <a:r>
              <a:rPr lang="en-US" altLang="ko-KR" sz="1000" dirty="0" smtClean="0"/>
              <a:t> - </a:t>
            </a:r>
            <a:r>
              <a:rPr lang="ko-KR" altLang="en-US" sz="1000" dirty="0" smtClean="0"/>
              <a:t>광고 대행사의 </a:t>
            </a:r>
            <a:r>
              <a:rPr lang="en-US" altLang="ko-KR" sz="1000" dirty="0" smtClean="0"/>
              <a:t>API</a:t>
            </a:r>
            <a:r>
              <a:rPr lang="ko-KR" altLang="en-US" sz="1000" dirty="0" smtClean="0"/>
              <a:t>를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사용하면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성장 포인트 혜택을 받을 수 없는 거 알고 계세요</a:t>
            </a:r>
            <a:r>
              <a:rPr lang="en-US" altLang="ko-KR" sz="1000" dirty="0" smtClean="0"/>
              <a:t>?</a:t>
            </a:r>
          </a:p>
          <a:p>
            <a:r>
              <a:rPr lang="ko-KR" altLang="en-US" sz="1000" dirty="0" smtClean="0"/>
              <a:t>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하지만 걱정 마세요</a:t>
            </a:r>
            <a:r>
              <a:rPr lang="en-US" altLang="ko-KR" sz="1000" dirty="0" smtClean="0"/>
              <a:t>! </a:t>
            </a:r>
            <a:r>
              <a:rPr lang="ko-KR" altLang="en-US" sz="1000" dirty="0" smtClean="0"/>
              <a:t>저희는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하나하나 수작업으로 진행하니 성장 포인트나 컨설팅 지원 등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신규 가입 제공 혜택을 그대로 받으실 수가 있습니다</a:t>
            </a:r>
            <a:r>
              <a:rPr lang="en-US" altLang="ko-KR" sz="1000" dirty="0" smtClean="0"/>
              <a:t>!</a:t>
            </a:r>
          </a:p>
          <a:p>
            <a:r>
              <a:rPr lang="en-US" altLang="ko-KR" sz="1000" b="1" dirty="0" smtClean="0"/>
              <a:t>&gt; </a:t>
            </a:r>
            <a:r>
              <a:rPr lang="ko-KR" altLang="en-US" sz="1000" b="1" dirty="0"/>
              <a:t>초기 광고 </a:t>
            </a:r>
            <a:r>
              <a:rPr lang="ko-KR" altLang="en-US" sz="1000" b="1" dirty="0" err="1" smtClean="0"/>
              <a:t>세팅까지</a:t>
            </a:r>
            <a:r>
              <a:rPr lang="ko-KR" altLang="en-US" sz="1000" b="1" dirty="0" smtClean="0"/>
              <a:t> 지원하는 </a:t>
            </a:r>
            <a:r>
              <a:rPr lang="en-US" altLang="ko-KR" sz="1000" b="1" dirty="0" smtClean="0"/>
              <a:t>premium(1</a:t>
            </a:r>
            <a:r>
              <a:rPr lang="ko-KR" altLang="en-US" sz="1000" b="1" dirty="0" smtClean="0"/>
              <a:t>개월</a:t>
            </a:r>
            <a:r>
              <a:rPr lang="en-US" altLang="ko-KR" sz="1000" b="1" dirty="0" smtClean="0"/>
              <a:t>)</a:t>
            </a:r>
            <a:r>
              <a:rPr lang="ko-KR" altLang="en-US" sz="1000" b="1" dirty="0" smtClean="0"/>
              <a:t> 상품 추천</a:t>
            </a:r>
            <a:r>
              <a:rPr lang="en-US" altLang="ko-KR" sz="1000" b="1" dirty="0" smtClean="0"/>
              <a:t>!!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2. </a:t>
            </a:r>
            <a:r>
              <a:rPr lang="ko-KR" altLang="en-US" sz="1000" dirty="0" smtClean="0"/>
              <a:t>이미 스마트 스토어가 있지만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마케팅이 막막하고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관리 여력이 없으신 고객님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노출 순위는 검색광고 경쟁 </a:t>
            </a:r>
            <a:r>
              <a:rPr lang="ko-KR" altLang="en-US" sz="1000" dirty="0" err="1" smtClean="0"/>
              <a:t>입찰가에</a:t>
            </a:r>
            <a:r>
              <a:rPr lang="ko-KR" altLang="en-US" sz="1000" dirty="0" smtClean="0"/>
              <a:t> 따라 계속해서 바뀝니다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</a:t>
            </a:r>
            <a:r>
              <a:rPr lang="ko-KR" altLang="en-US" sz="1000" dirty="0" smtClean="0"/>
              <a:t>그래서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실시간으로 변하는 노출순위를 보고 </a:t>
            </a:r>
            <a:r>
              <a:rPr lang="ko-KR" altLang="en-US" sz="1000" dirty="0" err="1" smtClean="0"/>
              <a:t>입찰가를</a:t>
            </a:r>
            <a:r>
              <a:rPr lang="ko-KR" altLang="en-US" sz="1000" dirty="0" smtClean="0"/>
              <a:t> 수정해줘야 합니다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 저희는 입찰가 최적화 작업은 물론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좋은 상품 추천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인기검색어 리스트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매출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추이 등 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ko-KR" altLang="en-US" sz="1000" dirty="0" smtClean="0"/>
              <a:t>보고서까지 모두 제공해드리며 놓치고 있는 마케팅 업무를 빠짐없이 챙겨드립니다</a:t>
            </a:r>
            <a:r>
              <a:rPr lang="en-US" altLang="ko-KR" sz="1000" dirty="0" smtClean="0"/>
              <a:t>!</a:t>
            </a:r>
          </a:p>
          <a:p>
            <a:r>
              <a:rPr lang="en-US" altLang="ko-KR" sz="1000" b="1" dirty="0"/>
              <a:t> &gt; </a:t>
            </a:r>
            <a:r>
              <a:rPr lang="ko-KR" altLang="en-US" sz="1000" b="1" dirty="0"/>
              <a:t>이미 광고 캠페인이 있으시면</a:t>
            </a:r>
            <a:r>
              <a:rPr lang="en-US" altLang="ko-KR" sz="1000" b="1" dirty="0"/>
              <a:t>, </a:t>
            </a:r>
            <a:r>
              <a:rPr lang="ko-KR" altLang="en-US" sz="1000" b="1" dirty="0" smtClean="0"/>
              <a:t>입찰가 관리만 제공하는 </a:t>
            </a:r>
            <a:r>
              <a:rPr lang="en-US" altLang="ko-KR" sz="1000" b="1" dirty="0" smtClean="0"/>
              <a:t>standard(2</a:t>
            </a:r>
            <a:r>
              <a:rPr lang="ko-KR" altLang="en-US" sz="1000" b="1" dirty="0" smtClean="0"/>
              <a:t>주</a:t>
            </a:r>
            <a:r>
              <a:rPr lang="en-US" altLang="ko-KR" sz="1000" b="1" dirty="0" smtClean="0"/>
              <a:t>) or deluxe(1</a:t>
            </a:r>
            <a:r>
              <a:rPr lang="ko-KR" altLang="en-US" sz="1000" b="1" dirty="0" smtClean="0"/>
              <a:t>개월</a:t>
            </a:r>
            <a:r>
              <a:rPr lang="en-US" altLang="ko-KR" sz="1000" b="1" dirty="0" smtClean="0"/>
              <a:t>)</a:t>
            </a:r>
            <a:r>
              <a:rPr lang="ko-KR" altLang="en-US" sz="1000" b="1" dirty="0" smtClean="0"/>
              <a:t> 상품 추천</a:t>
            </a:r>
            <a:r>
              <a:rPr lang="en-US" altLang="ko-KR" sz="1000" b="1" dirty="0" smtClean="0"/>
              <a:t>!!</a:t>
            </a:r>
            <a:endParaRPr lang="en-US" altLang="ko-KR" sz="1000" b="1" dirty="0"/>
          </a:p>
          <a:p>
            <a:r>
              <a:rPr lang="en-US" altLang="ko-KR" sz="1000" b="1" dirty="0"/>
              <a:t> &gt; </a:t>
            </a:r>
            <a:r>
              <a:rPr lang="ko-KR" altLang="en-US" sz="1000" b="1" dirty="0" smtClean="0"/>
              <a:t>추가 광고 캠페인을 만들고 관리하고 싶으시면</a:t>
            </a:r>
            <a:r>
              <a:rPr lang="en-US" altLang="ko-KR" sz="1000" b="1" dirty="0" smtClean="0"/>
              <a:t>, </a:t>
            </a:r>
            <a:r>
              <a:rPr lang="en-US" altLang="ko-KR" sz="1000" b="1" dirty="0"/>
              <a:t>premium(1</a:t>
            </a:r>
            <a:r>
              <a:rPr lang="ko-KR" altLang="en-US" sz="1000" b="1" dirty="0"/>
              <a:t>개월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상품 추천</a:t>
            </a:r>
            <a:r>
              <a:rPr lang="en-US" altLang="ko-KR" sz="1000" b="1" dirty="0" smtClean="0"/>
              <a:t>!!</a:t>
            </a:r>
            <a:endParaRPr lang="en-US" altLang="ko-KR" sz="1000" b="1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왜 마이 </a:t>
            </a:r>
            <a:r>
              <a:rPr lang="ko-KR" altLang="en-US" sz="1000" dirty="0" err="1" smtClean="0"/>
              <a:t>마케터와</a:t>
            </a:r>
            <a:r>
              <a:rPr lang="ko-KR" altLang="en-US" sz="1000" dirty="0" smtClean="0"/>
              <a:t> 함께 해야 할까</a:t>
            </a:r>
            <a:r>
              <a:rPr lang="en-US" altLang="ko-KR" sz="1000" dirty="0" smtClean="0"/>
              <a:t>?]</a:t>
            </a:r>
          </a:p>
          <a:p>
            <a:r>
              <a:rPr lang="ko-KR" altLang="en-US" sz="1000" dirty="0" smtClean="0"/>
              <a:t>이제 정보를 어떻게 구할지는 중요하지 않습니다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중요한 건 어떻게 활용해야 </a:t>
            </a:r>
            <a:r>
              <a:rPr lang="ko-KR" altLang="en-US" sz="1000" dirty="0" err="1" smtClean="0"/>
              <a:t>할지입니다</a:t>
            </a:r>
            <a:r>
              <a:rPr lang="en-US" altLang="ko-KR" sz="1000" dirty="0" smtClean="0"/>
              <a:t>!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그래서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마이 </a:t>
            </a:r>
            <a:r>
              <a:rPr lang="ko-KR" altLang="en-US" sz="1000" dirty="0" err="1" smtClean="0"/>
              <a:t>마케터는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매주 필요한 정보만 뽑아내고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메일로 </a:t>
            </a:r>
            <a:r>
              <a:rPr lang="en-US" altLang="ko-KR" sz="1000" dirty="0" smtClean="0"/>
              <a:t>6~7</a:t>
            </a:r>
            <a:r>
              <a:rPr lang="ko-KR" altLang="en-US" sz="1000" dirty="0" smtClean="0"/>
              <a:t>줄 정도로 의견을 적어 드리고</a:t>
            </a:r>
            <a:r>
              <a:rPr lang="en-US" altLang="ko-KR" sz="1000" dirty="0" smtClean="0"/>
              <a:t>,</a:t>
            </a:r>
          </a:p>
          <a:p>
            <a:r>
              <a:rPr lang="ko-KR" altLang="en-US" sz="1000" dirty="0" smtClean="0"/>
              <a:t>그래도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더 알고 싶으신 분을 위해 알짜 정보로 보기 </a:t>
            </a:r>
            <a:r>
              <a:rPr lang="ko-KR" altLang="en-US" sz="1000" dirty="0"/>
              <a:t>좋게 </a:t>
            </a:r>
            <a:r>
              <a:rPr lang="ko-KR" altLang="en-US" sz="1000" dirty="0" smtClean="0"/>
              <a:t>꾸민 간이 보고서를 첨부해드리며</a:t>
            </a:r>
            <a:endParaRPr lang="en-US" altLang="ko-KR" sz="1000" dirty="0" smtClean="0"/>
          </a:p>
          <a:p>
            <a:r>
              <a:rPr lang="ko-KR" altLang="en-US" sz="1000" dirty="0" smtClean="0"/>
              <a:t>거기서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더 더 깊게 알고 싶으신 분을 위해 아래 정보를 모두 포함한 마케팅 보고서까지 드립니다</a:t>
            </a:r>
            <a:r>
              <a:rPr lang="en-US" altLang="ko-KR" sz="1000" dirty="0" smtClean="0"/>
              <a:t>!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공통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광고 관리</a:t>
            </a:r>
            <a:endParaRPr lang="en-US" altLang="ko-KR" sz="1000" dirty="0" smtClean="0"/>
          </a:p>
          <a:p>
            <a:r>
              <a:rPr lang="ko-KR" altLang="en-US" sz="1000" dirty="0" smtClean="0"/>
              <a:t>광고비 예측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입찰가 최적화 쯤이야 다들 쉽게 접하시죠</a:t>
            </a:r>
            <a:r>
              <a:rPr lang="en-US" altLang="ko-KR" sz="1000" dirty="0" smtClean="0"/>
              <a:t>?</a:t>
            </a:r>
          </a:p>
          <a:p>
            <a:r>
              <a:rPr lang="ko-KR" altLang="en-US" sz="1000" dirty="0" smtClean="0"/>
              <a:t>광고 소재를 최대 </a:t>
            </a:r>
            <a:r>
              <a:rPr lang="en-US" altLang="ko-KR" sz="1000" dirty="0" smtClean="0"/>
              <a:t>20</a:t>
            </a:r>
            <a:r>
              <a:rPr lang="ko-KR" altLang="en-US" sz="1000" dirty="0" smtClean="0"/>
              <a:t>개까지 관리하는 마케팅은 오직 마이 마케터 뿐입니다</a:t>
            </a:r>
            <a:r>
              <a:rPr lang="en-US" altLang="ko-KR" sz="1000" dirty="0" smtClean="0"/>
              <a:t>!</a:t>
            </a:r>
          </a:p>
          <a:p>
            <a:r>
              <a:rPr lang="ko-KR" altLang="en-US" sz="1000" dirty="0" smtClean="0"/>
              <a:t> 광고비</a:t>
            </a:r>
            <a:r>
              <a:rPr lang="en-US" altLang="ko-KR" sz="1000" dirty="0"/>
              <a:t>/</a:t>
            </a:r>
            <a:r>
              <a:rPr lang="ko-KR" altLang="en-US" sz="1000" dirty="0" err="1"/>
              <a:t>전환액</a:t>
            </a:r>
            <a:r>
              <a:rPr lang="ko-KR" altLang="en-US" sz="1000" dirty="0"/>
              <a:t> 등 </a:t>
            </a:r>
            <a:r>
              <a:rPr lang="ko-KR" altLang="en-US" sz="1000" dirty="0" smtClean="0"/>
              <a:t>비용 관리 및 현황 보고</a:t>
            </a:r>
            <a:endParaRPr lang="en-US" altLang="ko-KR" sz="1000" dirty="0"/>
          </a:p>
          <a:p>
            <a:r>
              <a:rPr lang="ko-KR" altLang="en-US" sz="1000" dirty="0" smtClean="0"/>
              <a:t> </a:t>
            </a:r>
            <a:r>
              <a:rPr lang="ko-KR" altLang="en-US" sz="1000" dirty="0"/>
              <a:t>광고비 부족 </a:t>
            </a:r>
            <a:r>
              <a:rPr lang="ko-KR" altLang="en-US" sz="1000" dirty="0" smtClean="0"/>
              <a:t>알림 및 충전 안내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ko-KR" altLang="en-US" sz="1000" dirty="0" smtClean="0"/>
              <a:t>다음달 광고비 예상</a:t>
            </a:r>
            <a:endParaRPr lang="en-US" altLang="ko-KR" sz="1000" dirty="0" smtClean="0"/>
          </a:p>
          <a:p>
            <a:r>
              <a:rPr lang="en-US" altLang="ko-KR" sz="1000" dirty="0"/>
              <a:t> ROAS</a:t>
            </a:r>
            <a:r>
              <a:rPr lang="ko-KR" altLang="en-US" sz="1000" dirty="0"/>
              <a:t>율에 따른 실시간 입찰가 </a:t>
            </a:r>
            <a:r>
              <a:rPr lang="ko-KR" altLang="en-US" sz="1000" dirty="0" smtClean="0"/>
              <a:t>변경 </a:t>
            </a:r>
            <a:r>
              <a:rPr lang="en-US" altLang="ko-KR" sz="1000" dirty="0" smtClean="0"/>
              <a:t>(</a:t>
            </a:r>
            <a:r>
              <a:rPr lang="ko-KR" altLang="en-US" sz="1000" dirty="0"/>
              <a:t>매일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 smtClean="0"/>
              <a:t>광고 성과에 </a:t>
            </a:r>
            <a:r>
              <a:rPr lang="ko-KR" altLang="en-US" sz="1000" dirty="0"/>
              <a:t>따른 실시간 </a:t>
            </a:r>
            <a:r>
              <a:rPr lang="ko-KR" altLang="en-US" sz="1000" dirty="0" smtClean="0"/>
              <a:t>불량소재 삭제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신규소재 추가 </a:t>
            </a:r>
            <a:r>
              <a:rPr lang="en-US" altLang="ko-KR" sz="1000" dirty="0" smtClean="0"/>
              <a:t>(3</a:t>
            </a:r>
            <a:r>
              <a:rPr lang="ko-KR" altLang="en-US" sz="1000" dirty="0" smtClean="0"/>
              <a:t>일 간격</a:t>
            </a:r>
            <a:r>
              <a:rPr lang="en-US" altLang="ko-KR" sz="1000" dirty="0" smtClean="0"/>
              <a:t>)</a:t>
            </a:r>
            <a:endParaRPr lang="en-US" altLang="ko-KR" sz="1000" dirty="0"/>
          </a:p>
          <a:p>
            <a:r>
              <a:rPr lang="en-US" altLang="ko-KR" sz="1000" dirty="0" smtClean="0"/>
              <a:t>※ ROAS</a:t>
            </a:r>
            <a:r>
              <a:rPr lang="ko-KR" altLang="en-US" sz="1000" dirty="0"/>
              <a:t>율</a:t>
            </a:r>
            <a:r>
              <a:rPr lang="en-US" altLang="ko-KR" sz="1000" dirty="0"/>
              <a:t>: </a:t>
            </a:r>
            <a:r>
              <a:rPr lang="ko-KR" altLang="en-US" sz="1000" dirty="0"/>
              <a:t>광고비 대비 매출액을 뜻함</a:t>
            </a:r>
            <a:r>
              <a:rPr lang="en-US" altLang="ko-KR" sz="1000" dirty="0"/>
              <a:t>, </a:t>
            </a:r>
            <a:r>
              <a:rPr lang="ko-KR" altLang="en-US" sz="1000" dirty="0"/>
              <a:t>광고비 성과를 파악할 수 있음</a:t>
            </a:r>
            <a:endParaRPr lang="en-US" altLang="ko-KR" sz="1000" dirty="0"/>
          </a:p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광고소재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하나의 상품에 적용할 수 있는 광고 수로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최대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개까지 노출됨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상품 분석</a:t>
            </a:r>
            <a:endParaRPr lang="en-US" altLang="ko-KR" sz="1000" dirty="0" smtClean="0"/>
          </a:p>
          <a:p>
            <a:r>
              <a:rPr lang="ko-KR" altLang="en-US" sz="1000" dirty="0" smtClean="0"/>
              <a:t>내 상점이란 마음으로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마케팅을 넘어서 상품 업무까지 도움을 드립니다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고객님이 잘 되는야 제가 보람찹니다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아래 준비해온 것들 외에 더 필요하시면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ko-KR" altLang="en-US" sz="1000" dirty="0" smtClean="0"/>
              <a:t>언제든 편하게 말씀주세요</a:t>
            </a:r>
            <a:r>
              <a:rPr lang="en-US" altLang="ko-KR" sz="1000" dirty="0" smtClean="0"/>
              <a:t>!</a:t>
            </a:r>
          </a:p>
          <a:p>
            <a:r>
              <a:rPr lang="en-US" altLang="ko-KR" sz="1000" dirty="0" smtClean="0"/>
              <a:t> best/worst </a:t>
            </a:r>
            <a:r>
              <a:rPr lang="ko-KR" altLang="en-US" sz="1000" dirty="0" smtClean="0"/>
              <a:t>상품 원인 분석</a:t>
            </a:r>
            <a:endParaRPr lang="en-US" altLang="ko-KR" sz="1000" dirty="0" smtClean="0"/>
          </a:p>
          <a:p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카테고리별</a:t>
            </a:r>
            <a:r>
              <a:rPr lang="ko-KR" altLang="en-US" sz="1000" dirty="0" smtClean="0"/>
              <a:t> 인기검색어 </a:t>
            </a:r>
            <a:r>
              <a:rPr lang="en-US" altLang="ko-KR" sz="1000" dirty="0" smtClean="0"/>
              <a:t>top 500</a:t>
            </a:r>
          </a:p>
          <a:p>
            <a:r>
              <a:rPr lang="en-US" altLang="ko-KR" sz="1000" dirty="0" smtClean="0"/>
              <a:t>(+</a:t>
            </a:r>
            <a:r>
              <a:rPr lang="ko-KR" altLang="en-US" sz="1000" dirty="0" err="1" smtClean="0"/>
              <a:t>스토어팜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연동시</a:t>
            </a:r>
            <a:r>
              <a:rPr lang="en-US" altLang="ko-KR" sz="1000" dirty="0" smtClean="0"/>
              <a:t>)</a:t>
            </a:r>
            <a:endParaRPr lang="en-US" altLang="ko-KR" sz="1000" dirty="0"/>
          </a:p>
          <a:p>
            <a:r>
              <a:rPr lang="ko-KR" altLang="en-US" sz="1000" dirty="0" smtClean="0"/>
              <a:t> 월 매출액 </a:t>
            </a:r>
            <a:r>
              <a:rPr lang="ko-KR" altLang="en-US" sz="1000" dirty="0"/>
              <a:t>추이</a:t>
            </a:r>
            <a:endParaRPr lang="en-US" altLang="ko-KR" sz="1000" dirty="0"/>
          </a:p>
          <a:p>
            <a:r>
              <a:rPr lang="ko-KR" altLang="en-US" sz="1000" dirty="0" smtClean="0"/>
              <a:t> 상품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럭키투데이</a:t>
            </a:r>
            <a:r>
              <a:rPr lang="en-US" altLang="ko-KR" sz="1000" dirty="0" smtClean="0"/>
              <a:t>/SNS </a:t>
            </a:r>
            <a:r>
              <a:rPr lang="ko-KR" altLang="en-US" sz="1000" dirty="0" smtClean="0"/>
              <a:t>연동 여부 및 마지막 업로드 일자 확인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/>
              <a:t>[</a:t>
            </a:r>
            <a:r>
              <a:rPr lang="ko-KR" altLang="en-US" sz="1000" dirty="0"/>
              <a:t>구매 전</a:t>
            </a:r>
            <a:r>
              <a:rPr lang="en-US" altLang="ko-KR" sz="1000" dirty="0"/>
              <a:t>,</a:t>
            </a:r>
            <a:r>
              <a:rPr lang="ko-KR" altLang="en-US" sz="1000" dirty="0"/>
              <a:t> 확인해주세요</a:t>
            </a:r>
            <a:r>
              <a:rPr lang="en-US" altLang="ko-KR" sz="1000" dirty="0"/>
              <a:t>!]</a:t>
            </a:r>
          </a:p>
          <a:p>
            <a:r>
              <a:rPr lang="ko-KR" altLang="en-US" sz="1000" dirty="0"/>
              <a:t>정기 구독 </a:t>
            </a:r>
            <a:r>
              <a:rPr lang="en-US" altLang="ko-KR" sz="1000" dirty="0"/>
              <a:t>2</a:t>
            </a:r>
            <a:r>
              <a:rPr lang="ko-KR" altLang="en-US" sz="1000" dirty="0"/>
              <a:t>주</a:t>
            </a:r>
            <a:r>
              <a:rPr lang="en-US" altLang="ko-KR" sz="1000" dirty="0"/>
              <a:t>, 4</a:t>
            </a:r>
            <a:r>
              <a:rPr lang="ko-KR" altLang="en-US" sz="1000" dirty="0"/>
              <a:t>주 단위 구매 상품입니다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광고 계정은 미리 준비해주세요</a:t>
            </a:r>
            <a:endParaRPr lang="en-US" altLang="ko-KR" sz="1000" dirty="0" smtClean="0"/>
          </a:p>
          <a:p>
            <a:r>
              <a:rPr lang="ko-KR" altLang="en-US" sz="1000" dirty="0" smtClean="0"/>
              <a:t>쇼핑 광고를 처음 시작하는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광고 소재 검수로 시간이 더 소요될 수 있습니다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r>
              <a:rPr lang="ko-KR" altLang="en-US" sz="1000" dirty="0"/>
              <a:t>광고시스템</a:t>
            </a:r>
            <a:r>
              <a:rPr lang="en-US" altLang="ko-KR" sz="1000" dirty="0"/>
              <a:t>(</a:t>
            </a:r>
            <a:r>
              <a:rPr lang="ko-KR" altLang="en-US" sz="1000" dirty="0"/>
              <a:t>필수</a:t>
            </a:r>
            <a:r>
              <a:rPr lang="en-US" altLang="ko-KR" sz="1000" dirty="0"/>
              <a:t>)</a:t>
            </a:r>
            <a:r>
              <a:rPr lang="ko-KR" altLang="en-US" sz="1000" dirty="0"/>
              <a:t>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스토어팜</a:t>
            </a:r>
            <a:r>
              <a:rPr lang="en-US" altLang="ko-KR" sz="1000" dirty="0"/>
              <a:t>(</a:t>
            </a:r>
            <a:r>
              <a:rPr lang="ko-KR" altLang="en-US" sz="1000" dirty="0"/>
              <a:t>선택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의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계정 권한 </a:t>
            </a:r>
            <a:r>
              <a:rPr lang="ko-KR" altLang="en-US" sz="1000" dirty="0"/>
              <a:t>부여가 필요합니다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마케팅 보고서를 주기적으로 받을 요일과 메일을 알려주세요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환불 규정 및 유의 사항</a:t>
            </a:r>
            <a:r>
              <a:rPr lang="en-US" altLang="ko-KR" sz="1000" dirty="0" smtClean="0"/>
              <a:t>]</a:t>
            </a:r>
            <a:endParaRPr lang="en-US" altLang="ko-KR" sz="1000" dirty="0"/>
          </a:p>
          <a:p>
            <a:r>
              <a:rPr lang="ko-KR" altLang="en-US" sz="1000" dirty="0" smtClean="0"/>
              <a:t>오타나 엑셀 버전 차이에 따른 문제 등은</a:t>
            </a:r>
            <a:r>
              <a:rPr lang="en-US" altLang="ko-KR" sz="1000" dirty="0" smtClean="0"/>
              <a:t> A/S</a:t>
            </a:r>
            <a:r>
              <a:rPr lang="ko-KR" altLang="en-US" sz="1000" dirty="0"/>
              <a:t> 지속 </a:t>
            </a:r>
            <a:r>
              <a:rPr lang="ko-KR" altLang="en-US" sz="1000" dirty="0" smtClean="0"/>
              <a:t>지원해드립니다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기타 부득이한 사유로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실 사용기간 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일 이하에 한해 전액 환불해드립니다</a:t>
            </a:r>
            <a:r>
              <a:rPr lang="en-US" altLang="ko-KR" sz="1000" dirty="0" smtClean="0"/>
              <a:t>. (premium </a:t>
            </a:r>
            <a:r>
              <a:rPr lang="ko-KR" altLang="en-US" sz="1000" dirty="0" smtClean="0"/>
              <a:t>상품의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캠페인 삭제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err="1" smtClean="0"/>
              <a:t>이메일</a:t>
            </a:r>
            <a:r>
              <a:rPr lang="en-US" altLang="ko-KR" sz="1000" dirty="0" smtClean="0"/>
              <a:t>(</a:t>
            </a:r>
            <a:r>
              <a:rPr lang="ko-KR" altLang="en-US" sz="1000" dirty="0"/>
              <a:t>솔루션 포함</a:t>
            </a:r>
            <a:r>
              <a:rPr lang="en-US" altLang="ko-KR" sz="1000" dirty="0"/>
              <a:t>) </a:t>
            </a:r>
            <a:r>
              <a:rPr lang="ko-KR" altLang="en-US" sz="1000" dirty="0"/>
              <a:t>발송 이후에는 환불이 불가합니다</a:t>
            </a:r>
            <a:r>
              <a:rPr lang="en-US" altLang="ko-KR" sz="1000" dirty="0"/>
              <a:t>.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직접 관리해보고 싶으시다면</a:t>
            </a:r>
            <a:r>
              <a:rPr lang="en-US" altLang="ko-KR" sz="1000" dirty="0" smtClean="0"/>
              <a:t>?]</a:t>
            </a:r>
            <a:endParaRPr lang="en-US" altLang="ko-KR" sz="1000" dirty="0"/>
          </a:p>
          <a:p>
            <a:r>
              <a:rPr lang="ko-KR" altLang="en-US" sz="1000" dirty="0" smtClean="0"/>
              <a:t>마이 </a:t>
            </a:r>
            <a:r>
              <a:rPr lang="ko-KR" altLang="en-US" sz="1000" dirty="0" err="1" smtClean="0"/>
              <a:t>마케터는</a:t>
            </a:r>
            <a:r>
              <a:rPr lang="ko-KR" altLang="en-US" sz="1000" dirty="0" smtClean="0"/>
              <a:t> 모든 과정을 수작업으로 진행합니다</a:t>
            </a:r>
            <a:r>
              <a:rPr lang="en-US" altLang="ko-KR" sz="1000" dirty="0" smtClean="0"/>
              <a:t>. </a:t>
            </a:r>
          </a:p>
          <a:p>
            <a:r>
              <a:rPr lang="ko-KR" altLang="en-US" sz="1000" dirty="0" smtClean="0"/>
              <a:t>따라서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누구나 방법만 알면 저처럼 작업하실 수 있습니다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다만</a:t>
            </a:r>
            <a:r>
              <a:rPr lang="en-US" altLang="ko-KR" sz="1000" dirty="0" smtClean="0"/>
              <a:t>,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방법이 조금 복잡하고 매일매일 꾸준히 한다는 게 사실 쉽지 않습니다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고객님 중에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이용기간 만료 후에 직접 작업해보고 싶으시거나 </a:t>
            </a:r>
            <a:endParaRPr lang="en-US" altLang="ko-KR" sz="1000" dirty="0" smtClean="0"/>
          </a:p>
          <a:p>
            <a:r>
              <a:rPr lang="ko-KR" altLang="en-US" sz="1000" dirty="0" smtClean="0"/>
              <a:t>작업 과정이 궁금하신 분들이 있으시면 편하게 문의주세요</a:t>
            </a:r>
            <a:r>
              <a:rPr lang="en-US" altLang="ko-KR" sz="10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7451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992777" y="0"/>
            <a:ext cx="6096000" cy="68326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600" dirty="0"/>
              <a:t>서비스 설명</a:t>
            </a:r>
          </a:p>
          <a:p>
            <a:r>
              <a:rPr lang="ko-KR" altLang="en-US" sz="600" dirty="0"/>
              <a:t>   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[</a:t>
            </a:r>
            <a:r>
              <a:rPr lang="ko-KR" altLang="en-US" sz="600" dirty="0" err="1"/>
              <a:t>로빈후드</a:t>
            </a:r>
            <a:r>
              <a:rPr lang="ko-KR" altLang="en-US" sz="600" dirty="0"/>
              <a:t> </a:t>
            </a:r>
            <a:r>
              <a:rPr lang="en-US" altLang="ko-KR" sz="600" dirty="0"/>
              <a:t>- </a:t>
            </a:r>
            <a:r>
              <a:rPr lang="ko-KR" altLang="en-US" sz="600" dirty="0"/>
              <a:t>스마트스토어 쇼핑검색광고 키워드 자동입찰 프로그램</a:t>
            </a:r>
            <a:r>
              <a:rPr lang="en-US" altLang="ko-KR" sz="600" dirty="0"/>
              <a:t>]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# "</a:t>
            </a:r>
            <a:r>
              <a:rPr lang="ko-KR" altLang="en-US" sz="600" dirty="0" err="1"/>
              <a:t>네이버</a:t>
            </a:r>
            <a:r>
              <a:rPr lang="ko-KR" altLang="en-US" sz="600" dirty="0"/>
              <a:t> 쇼핑검색광고비 얼마나 지출하세요</a:t>
            </a:r>
            <a:r>
              <a:rPr lang="en-US" altLang="ko-KR" sz="600" dirty="0"/>
              <a:t>?"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저렴한 광고비로</a:t>
            </a:r>
            <a:r>
              <a:rPr lang="en-US" altLang="ko-KR" sz="600" dirty="0"/>
              <a:t>, </a:t>
            </a:r>
            <a:r>
              <a:rPr lang="ko-KR" altLang="en-US" sz="600" dirty="0"/>
              <a:t>광고효과를 최대화 하고 싶으시죠</a:t>
            </a:r>
            <a:r>
              <a:rPr lang="en-US" altLang="ko-KR" sz="600" dirty="0"/>
              <a:t>?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효율적으로 광고비는 최소화하고</a:t>
            </a:r>
            <a:r>
              <a:rPr lang="en-US" altLang="ko-KR" sz="600" dirty="0"/>
              <a:t>, </a:t>
            </a:r>
            <a:r>
              <a:rPr lang="ko-KR" altLang="en-US" sz="600" dirty="0"/>
              <a:t>광고효과는 최대화 할 수 있는 방법이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지금</a:t>
            </a:r>
            <a:r>
              <a:rPr lang="en-US" altLang="ko-KR" sz="600" dirty="0"/>
              <a:t>, </a:t>
            </a:r>
            <a:r>
              <a:rPr lang="ko-KR" altLang="en-US" sz="600" dirty="0"/>
              <a:t>그 방법을 얘기하려고 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첫번째</a:t>
            </a:r>
            <a:endParaRPr lang="ko-KR" altLang="en-US" sz="600" dirty="0"/>
          </a:p>
          <a:p>
            <a:r>
              <a:rPr lang="ko-KR" altLang="en-US" sz="600" dirty="0"/>
              <a:t>      </a:t>
            </a:r>
            <a:r>
              <a:rPr lang="ko-KR" altLang="en-US" sz="600" dirty="0" err="1"/>
              <a:t>네이버</a:t>
            </a:r>
            <a:r>
              <a:rPr lang="ko-KR" altLang="en-US" sz="600" dirty="0"/>
              <a:t> 쇼핑검색광고는 광고를 등록하면 키워드를 자동으로 매칭시켜주는 시스템입니다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내가 원하는 키워드가 아니더라도 </a:t>
            </a:r>
            <a:r>
              <a:rPr lang="ko-KR" altLang="en-US" sz="600" dirty="0" err="1"/>
              <a:t>네이버에서</a:t>
            </a:r>
            <a:r>
              <a:rPr lang="ko-KR" altLang="en-US" sz="600" dirty="0"/>
              <a:t> 키워드를 자동으로 매칭하여 광고를 노출시켜줍니다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로빈후드는</a:t>
            </a:r>
            <a:r>
              <a:rPr lang="ko-KR" altLang="en-US" sz="600" dirty="0"/>
              <a:t> 내가 원하는 키워드에 내 상품을 광고할 수 있도록 매칭시켜드립니다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최대한</a:t>
            </a:r>
            <a:r>
              <a:rPr lang="en-US" altLang="ko-KR" sz="600" dirty="0"/>
              <a:t>, </a:t>
            </a:r>
            <a:r>
              <a:rPr lang="ko-KR" altLang="en-US" sz="600" dirty="0"/>
              <a:t>광고비를 내가 원하는 키워드에서 사용될 수 있도록 운영해드립니다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그리고 </a:t>
            </a:r>
            <a:r>
              <a:rPr lang="en-US" altLang="ko-KR" sz="600" dirty="0"/>
              <a:t>PC </a:t>
            </a:r>
            <a:r>
              <a:rPr lang="ko-KR" altLang="en-US" sz="600" dirty="0"/>
              <a:t>또는 </a:t>
            </a:r>
            <a:r>
              <a:rPr lang="ko-KR" altLang="en-US" sz="600" dirty="0" err="1"/>
              <a:t>모바일중에서</a:t>
            </a:r>
            <a:r>
              <a:rPr lang="ko-KR" altLang="en-US" sz="600" dirty="0"/>
              <a:t> 선택하여 내가 원하는 매체에서 광고를 노출시킬 수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두번째</a:t>
            </a:r>
            <a:endParaRPr lang="ko-KR" altLang="en-US" sz="600" dirty="0"/>
          </a:p>
          <a:p>
            <a:r>
              <a:rPr lang="ko-KR" altLang="en-US" sz="600" dirty="0"/>
              <a:t>      </a:t>
            </a:r>
            <a:r>
              <a:rPr lang="ko-KR" altLang="en-US" sz="600" dirty="0" err="1"/>
              <a:t>네이버</a:t>
            </a:r>
            <a:r>
              <a:rPr lang="ko-KR" altLang="en-US" sz="600" dirty="0"/>
              <a:t> 광고는 경매입찰 방식입니다</a:t>
            </a:r>
          </a:p>
          <a:p>
            <a:r>
              <a:rPr lang="ko-KR" altLang="en-US" sz="600" dirty="0"/>
              <a:t>      누가 나보다 </a:t>
            </a:r>
            <a:r>
              <a:rPr lang="en-US" altLang="ko-KR" sz="600" dirty="0"/>
              <a:t>10</a:t>
            </a:r>
            <a:r>
              <a:rPr lang="ko-KR" altLang="en-US" sz="600" dirty="0"/>
              <a:t>원이라도 높게 광고비를 설정하면 내 광고는 뒤로 </a:t>
            </a:r>
            <a:r>
              <a:rPr lang="ko-KR" altLang="en-US" sz="600" dirty="0" err="1"/>
              <a:t>밀리게됩니다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로빈후드는</a:t>
            </a:r>
            <a:r>
              <a:rPr lang="ko-KR" altLang="en-US" sz="600" dirty="0"/>
              <a:t> 내가 원하는 광고순위를 지정하면 설정한 시간마다 확인해서 자동으로 광고비를 조정하여</a:t>
            </a:r>
          </a:p>
          <a:p>
            <a:r>
              <a:rPr lang="ko-KR" altLang="en-US" sz="600" dirty="0"/>
              <a:t>      정확히 내가 원하는 순위에 노출될 수 있도록 광고를 유지 시켜줍니다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로빈후드는</a:t>
            </a:r>
            <a:r>
              <a:rPr lang="ko-KR" altLang="en-US" sz="600" dirty="0"/>
              <a:t> 한마디로 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1. </a:t>
            </a:r>
            <a:r>
              <a:rPr lang="ko-KR" altLang="en-US" sz="600" dirty="0"/>
              <a:t>내 상품을 원하는 키워드에 광고노출은 진행합니다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2. </a:t>
            </a:r>
            <a:r>
              <a:rPr lang="ko-KR" altLang="en-US" sz="600" dirty="0"/>
              <a:t>내 상품을 원하는 순위에 광고를 노출하고</a:t>
            </a:r>
            <a:r>
              <a:rPr lang="en-US" altLang="ko-KR" sz="600" dirty="0"/>
              <a:t>, </a:t>
            </a:r>
            <a:r>
              <a:rPr lang="ko-KR" altLang="en-US" sz="600" dirty="0"/>
              <a:t>유지합니다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=&gt;  </a:t>
            </a:r>
            <a:r>
              <a:rPr lang="ko-KR" altLang="en-US" sz="600" dirty="0"/>
              <a:t>아래의 </a:t>
            </a:r>
            <a:r>
              <a:rPr lang="ko-KR" altLang="en-US" sz="600" dirty="0" err="1"/>
              <a:t>로빈후드</a:t>
            </a:r>
            <a:r>
              <a:rPr lang="ko-KR" altLang="en-US" sz="600" dirty="0"/>
              <a:t> 사용법 동영상을 참고해주세요</a:t>
            </a:r>
          </a:p>
          <a:p>
            <a:r>
              <a:rPr lang="ko-KR" altLang="en-US" sz="600" dirty="0"/>
              <a:t>      </a:t>
            </a:r>
          </a:p>
          <a:p>
            <a:r>
              <a:rPr lang="ko-KR" altLang="en-US" sz="600" dirty="0"/>
              <a:t>      </a:t>
            </a:r>
          </a:p>
          <a:p>
            <a:r>
              <a:rPr lang="ko-KR" altLang="en-US" sz="600" dirty="0"/>
              <a:t>      스마트스토어를 시작하면서 광고대행사의 전화를 많이 받아보셨죠</a:t>
            </a:r>
            <a:r>
              <a:rPr lang="en-US" altLang="ko-KR" sz="600" dirty="0"/>
              <a:t>?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광고대행사에서 쇼핑광고를 운영하는 </a:t>
            </a:r>
            <a:r>
              <a:rPr lang="ko-KR" altLang="en-US" sz="600" dirty="0" err="1"/>
              <a:t>로직이</a:t>
            </a:r>
            <a:r>
              <a:rPr lang="ko-KR" altLang="en-US" sz="600" dirty="0"/>
              <a:t> 바로 </a:t>
            </a:r>
            <a:r>
              <a:rPr lang="ko-KR" altLang="en-US" sz="600" dirty="0" err="1"/>
              <a:t>로빈후드와</a:t>
            </a:r>
            <a:r>
              <a:rPr lang="ko-KR" altLang="en-US" sz="600" dirty="0"/>
              <a:t> 같은 방식입니다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키워드를 분석 후 광고할 키워드를 선택하셨다면</a:t>
            </a:r>
          </a:p>
          <a:p>
            <a:r>
              <a:rPr lang="ko-KR" altLang="en-US" sz="600" dirty="0"/>
              <a:t>      그 키워드에 나의 광고가 정확히 원하는 순위에 노출될 수 있도록 </a:t>
            </a:r>
          </a:p>
          <a:p>
            <a:r>
              <a:rPr lang="ko-KR" altLang="en-US" sz="600" dirty="0"/>
              <a:t>      광고순위를 유지 시켜주는 방식입니다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광고대행사에 지불하는 비용부담을 확 덜어드리겠습니다</a:t>
            </a:r>
            <a:r>
              <a:rPr lang="en-US" altLang="ko-KR" sz="600" dirty="0"/>
              <a:t>!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내 상품을 광고할 키워드를 분석하셔서 선택하셨다면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로빈후드를</a:t>
            </a:r>
            <a:r>
              <a:rPr lang="ko-KR" altLang="en-US" sz="600" dirty="0"/>
              <a:t> 통해서 해당 광고를 직접 운영해보세요</a:t>
            </a:r>
            <a:r>
              <a:rPr lang="en-US" altLang="ko-KR" sz="600" dirty="0"/>
              <a:t>!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효율적인 광고비 집행과</a:t>
            </a:r>
            <a:r>
              <a:rPr lang="en-US" altLang="ko-KR" sz="600" dirty="0"/>
              <a:t>, </a:t>
            </a:r>
            <a:r>
              <a:rPr lang="ko-KR" altLang="en-US" sz="600" dirty="0"/>
              <a:t>광고효과 </a:t>
            </a:r>
            <a:r>
              <a:rPr lang="ko-KR" altLang="en-US" sz="600" dirty="0" err="1"/>
              <a:t>두마리</a:t>
            </a:r>
            <a:r>
              <a:rPr lang="ko-KR" altLang="en-US" sz="600" dirty="0"/>
              <a:t> 토끼를 모두 잡으실 수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아래의 동영상을 참고하시면 프로그램의 소개 및 사용법을 확인 할 수 있습니다</a:t>
            </a:r>
            <a:r>
              <a:rPr lang="en-US" altLang="ko-KR" sz="600" dirty="0"/>
              <a:t>!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사용방법은 간단합니다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1. </a:t>
            </a:r>
            <a:r>
              <a:rPr lang="ko-KR" altLang="en-US" sz="600" dirty="0"/>
              <a:t>상품을 광고할 키워드를 분석하여서 선택하세요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2. </a:t>
            </a:r>
            <a:r>
              <a:rPr lang="ko-KR" altLang="en-US" sz="600" dirty="0" err="1"/>
              <a:t>로빈후드에서</a:t>
            </a:r>
            <a:r>
              <a:rPr lang="ko-KR" altLang="en-US" sz="600" dirty="0"/>
              <a:t> 해당 키워드로 내 상품과 연계한 광고를 생성하세요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3. </a:t>
            </a:r>
            <a:r>
              <a:rPr lang="ko-KR" altLang="en-US" sz="600" dirty="0" err="1"/>
              <a:t>로빈후드에서</a:t>
            </a:r>
            <a:r>
              <a:rPr lang="ko-KR" altLang="en-US" sz="600" dirty="0"/>
              <a:t> 해당 키워드에 사용할 광고비 상한가와</a:t>
            </a:r>
            <a:r>
              <a:rPr lang="en-US" altLang="ko-KR" sz="600" dirty="0"/>
              <a:t>, </a:t>
            </a:r>
            <a:r>
              <a:rPr lang="ko-KR" altLang="en-US" sz="600" dirty="0"/>
              <a:t>희망하는 광고순위를 입력하세요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4. </a:t>
            </a:r>
            <a:r>
              <a:rPr lang="ko-KR" altLang="en-US" sz="600" dirty="0" err="1"/>
              <a:t>로빈후드에서</a:t>
            </a:r>
            <a:r>
              <a:rPr lang="ko-KR" altLang="en-US" sz="600" dirty="0"/>
              <a:t> 자동 광고입찰을 진행하세요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(</a:t>
            </a:r>
            <a:r>
              <a:rPr lang="ko-KR" altLang="en-US" sz="600" dirty="0"/>
              <a:t>데이터 및 </a:t>
            </a:r>
            <a:r>
              <a:rPr lang="ko-KR" altLang="en-US" sz="600" dirty="0" err="1"/>
              <a:t>로직변경</a:t>
            </a:r>
            <a:r>
              <a:rPr lang="ko-KR" altLang="en-US" sz="600" dirty="0"/>
              <a:t> 등의 업데이트 사항에도 최대한 빠르게 대응하여</a:t>
            </a:r>
            <a:r>
              <a:rPr lang="en-US" altLang="ko-KR" sz="600" dirty="0"/>
              <a:t>, </a:t>
            </a:r>
            <a:r>
              <a:rPr lang="ko-KR" altLang="en-US" sz="600" dirty="0"/>
              <a:t>지속적으로 사용할 수 있도록 업데이트버전을 제공해드립니다</a:t>
            </a:r>
            <a:r>
              <a:rPr lang="en-US" altLang="ko-KR" sz="600" dirty="0"/>
              <a:t>.)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[</a:t>
            </a:r>
            <a:r>
              <a:rPr lang="ko-KR" altLang="en-US" sz="600" dirty="0"/>
              <a:t>판매자의 </a:t>
            </a:r>
            <a:r>
              <a:rPr lang="ko-KR" altLang="en-US" sz="600" dirty="0" err="1"/>
              <a:t>다른상품</a:t>
            </a:r>
            <a:r>
              <a:rPr lang="en-US" altLang="ko-KR" sz="600" dirty="0"/>
              <a:t>]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경쟁 스토어 및 특정 키워드 판매량 조회</a:t>
            </a:r>
            <a:r>
              <a:rPr lang="en-US" altLang="ko-KR" sz="600" dirty="0"/>
              <a:t>, </a:t>
            </a:r>
            <a:r>
              <a:rPr lang="ko-KR" altLang="en-US" sz="600" dirty="0"/>
              <a:t>분석 프로그램</a:t>
            </a:r>
            <a:r>
              <a:rPr lang="en-US" altLang="ko-KR" sz="600" dirty="0"/>
              <a:t>:  https://kmong.com/gig/306142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[</a:t>
            </a:r>
            <a:r>
              <a:rPr lang="ko-KR" altLang="en-US" sz="600" dirty="0" err="1"/>
              <a:t>구매전</a:t>
            </a:r>
            <a:r>
              <a:rPr lang="ko-KR" altLang="en-US" sz="600" dirty="0"/>
              <a:t> 확인해주세요</a:t>
            </a:r>
            <a:r>
              <a:rPr lang="en-US" altLang="ko-KR" sz="600" dirty="0"/>
              <a:t>!]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정기구독 월 결제 서비스입니다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 OS </a:t>
            </a:r>
            <a:r>
              <a:rPr lang="ko-KR" altLang="en-US" sz="600" dirty="0"/>
              <a:t>윈도우</a:t>
            </a:r>
            <a:r>
              <a:rPr lang="en-US" altLang="ko-KR" sz="600" dirty="0"/>
              <a:t>10</a:t>
            </a:r>
            <a:r>
              <a:rPr lang="ko-KR" altLang="en-US" sz="600" dirty="0"/>
              <a:t>이 설치된 </a:t>
            </a:r>
            <a:r>
              <a:rPr lang="en-US" altLang="ko-KR" sz="600" dirty="0"/>
              <a:t>PC</a:t>
            </a:r>
            <a:r>
              <a:rPr lang="ko-KR" altLang="en-US" sz="600" dirty="0"/>
              <a:t>가 필요합니다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 err="1"/>
              <a:t>설치형</a:t>
            </a:r>
            <a:r>
              <a:rPr lang="ko-KR" altLang="en-US" sz="600" dirty="0"/>
              <a:t> 프로그램이 아닌</a:t>
            </a:r>
            <a:r>
              <a:rPr lang="en-US" altLang="ko-KR" sz="600" dirty="0"/>
              <a:t>, </a:t>
            </a:r>
            <a:r>
              <a:rPr lang="ko-KR" altLang="en-US" sz="600" dirty="0" err="1"/>
              <a:t>실행형</a:t>
            </a:r>
            <a:r>
              <a:rPr lang="ko-KR" altLang="en-US" sz="600" dirty="0"/>
              <a:t> 프로그램입니다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데이터 및 </a:t>
            </a:r>
            <a:r>
              <a:rPr lang="ko-KR" altLang="en-US" sz="600" dirty="0" err="1"/>
              <a:t>로직변경의</a:t>
            </a:r>
            <a:r>
              <a:rPr lang="ko-KR" altLang="en-US" sz="600" dirty="0"/>
              <a:t> 이유로 정상 실행이 되지 않을 경우에도</a:t>
            </a:r>
            <a:r>
              <a:rPr lang="en-US" altLang="ko-KR" sz="600" dirty="0"/>
              <a:t>, </a:t>
            </a:r>
            <a:r>
              <a:rPr lang="ko-KR" altLang="en-US" sz="600" dirty="0"/>
              <a:t>계속 사용할 수 있도록 지속적으로 업데이트버전을 제공해드립니다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- 1</a:t>
            </a:r>
            <a:r>
              <a:rPr lang="ko-KR" altLang="en-US" sz="600" dirty="0"/>
              <a:t>계정에 </a:t>
            </a:r>
            <a:r>
              <a:rPr lang="en-US" altLang="ko-KR" sz="600" dirty="0"/>
              <a:t>1</a:t>
            </a:r>
            <a:r>
              <a:rPr lang="ko-KR" altLang="en-US" sz="600" dirty="0"/>
              <a:t>대의 </a:t>
            </a:r>
            <a:r>
              <a:rPr lang="en-US" altLang="ko-KR" sz="600" dirty="0"/>
              <a:t>PC</a:t>
            </a:r>
            <a:r>
              <a:rPr lang="ko-KR" altLang="en-US" sz="600" dirty="0"/>
              <a:t>에서 사용 가능합니다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해당 프로그램은 암호화된 개인별 회원코드를 부여하며</a:t>
            </a:r>
            <a:r>
              <a:rPr lang="en-US" altLang="ko-KR" sz="600" dirty="0"/>
              <a:t>, </a:t>
            </a:r>
            <a:r>
              <a:rPr lang="ko-KR" altLang="en-US" sz="600" dirty="0"/>
              <a:t>회원식별코드 및 확인 </a:t>
            </a:r>
            <a:r>
              <a:rPr lang="ko-KR" altLang="en-US" sz="600" dirty="0" err="1"/>
              <a:t>로직을</a:t>
            </a:r>
            <a:r>
              <a:rPr lang="ko-KR" altLang="en-US" sz="600" dirty="0"/>
              <a:t> 통해 무단으로 사용 및 공유사실을 확인할 수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해당 프로그램을 불법으로 무단으로 사용 및 공유하는 경우 프로그램 사용이 영구히 중지되며 민</a:t>
            </a:r>
            <a:r>
              <a:rPr lang="en-US" altLang="ko-KR" sz="600" dirty="0"/>
              <a:t>,</a:t>
            </a:r>
            <a:r>
              <a:rPr lang="ko-KR" altLang="en-US" sz="600" dirty="0"/>
              <a:t>형사상 책임을 물을 수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[</a:t>
            </a:r>
            <a:r>
              <a:rPr lang="ko-KR" altLang="en-US" sz="600" dirty="0"/>
              <a:t>환불규정 및 유의사항</a:t>
            </a:r>
            <a:r>
              <a:rPr lang="en-US" altLang="ko-KR" sz="600" dirty="0"/>
              <a:t>]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데이터 및 </a:t>
            </a:r>
            <a:r>
              <a:rPr lang="ko-KR" altLang="en-US" sz="600" dirty="0" err="1"/>
              <a:t>로직변경의</a:t>
            </a:r>
            <a:r>
              <a:rPr lang="ko-KR" altLang="en-US" sz="600" dirty="0"/>
              <a:t> 이유로 정상 실행이 되지 않을 경우에도</a:t>
            </a:r>
            <a:r>
              <a:rPr lang="en-US" altLang="ko-KR" sz="600" dirty="0"/>
              <a:t>, </a:t>
            </a:r>
            <a:r>
              <a:rPr lang="ko-KR" altLang="en-US" sz="600" dirty="0"/>
              <a:t>계속 사용할 수 있도록 </a:t>
            </a:r>
            <a:r>
              <a:rPr lang="ko-KR" altLang="en-US" sz="600" dirty="0" err="1"/>
              <a:t>지속적해서</a:t>
            </a:r>
            <a:r>
              <a:rPr lang="ko-KR" altLang="en-US" sz="600" dirty="0"/>
              <a:t> 업데이트 해드립니다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기타 부득이한 이유로 정상적으로 </a:t>
            </a:r>
            <a:r>
              <a:rPr lang="ko-KR" altLang="en-US" sz="600" dirty="0" err="1"/>
              <a:t>실행되지못하여</a:t>
            </a:r>
            <a:r>
              <a:rPr lang="ko-KR" altLang="en-US" sz="600" dirty="0"/>
              <a:t> 프로그램이 사용이 불가능해진 경우</a:t>
            </a:r>
          </a:p>
          <a:p>
            <a:r>
              <a:rPr lang="ko-KR" altLang="en-US" sz="600" dirty="0"/>
              <a:t>      사용기간 </a:t>
            </a:r>
            <a:r>
              <a:rPr lang="en-US" altLang="ko-KR" sz="600" dirty="0"/>
              <a:t>1</a:t>
            </a:r>
            <a:r>
              <a:rPr lang="ko-KR" altLang="en-US" sz="600" dirty="0"/>
              <a:t>일</a:t>
            </a:r>
            <a:r>
              <a:rPr lang="en-US" altLang="ko-KR" sz="600" dirty="0"/>
              <a:t>~1</a:t>
            </a:r>
            <a:r>
              <a:rPr lang="ko-KR" altLang="en-US" sz="600" dirty="0"/>
              <a:t>주 이하 </a:t>
            </a:r>
            <a:r>
              <a:rPr lang="en-US" altLang="ko-KR" sz="600" dirty="0"/>
              <a:t>: </a:t>
            </a:r>
            <a:r>
              <a:rPr lang="ko-KR" altLang="en-US" sz="600" dirty="0"/>
              <a:t>전액환불</a:t>
            </a:r>
            <a:r>
              <a:rPr lang="en-US" altLang="ko-KR" sz="600" dirty="0"/>
              <a:t>(</a:t>
            </a:r>
            <a:r>
              <a:rPr lang="ko-KR" altLang="en-US" sz="600" dirty="0"/>
              <a:t>해당 </a:t>
            </a:r>
            <a:r>
              <a:rPr lang="en-US" altLang="ko-KR" sz="600" dirty="0"/>
              <a:t>44,000</a:t>
            </a:r>
            <a:r>
              <a:rPr lang="ko-KR" altLang="en-US" sz="600" dirty="0"/>
              <a:t>원</a:t>
            </a:r>
            <a:r>
              <a:rPr lang="en-US" altLang="ko-KR" sz="600" dirty="0"/>
              <a:t>)</a:t>
            </a:r>
            <a:endParaRPr lang="ko-KR" altLang="en-US" sz="600" dirty="0"/>
          </a:p>
        </p:txBody>
      </p:sp>
      <p:sp>
        <p:nvSpPr>
          <p:cNvPr id="8" name="직사각형 7"/>
          <p:cNvSpPr/>
          <p:nvPr/>
        </p:nvSpPr>
        <p:spPr>
          <a:xfrm>
            <a:off x="5157889" y="0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600" dirty="0"/>
              <a:t>서비스 설명</a:t>
            </a:r>
          </a:p>
          <a:p>
            <a:r>
              <a:rPr lang="ko-KR" altLang="en-US" sz="600" dirty="0"/>
              <a:t>   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[</a:t>
            </a:r>
            <a:r>
              <a:rPr lang="ko-KR" altLang="en-US" sz="600" dirty="0"/>
              <a:t>스마트스토어 경쟁자 판매량 조회 및 분석</a:t>
            </a:r>
            <a:r>
              <a:rPr lang="en-US" altLang="ko-KR" sz="600" dirty="0"/>
              <a:t>]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"</a:t>
            </a:r>
            <a:r>
              <a:rPr lang="ko-KR" altLang="en-US" sz="600" dirty="0"/>
              <a:t>과연 경쟁 스토어는 얼마나 팔까</a:t>
            </a:r>
            <a:r>
              <a:rPr lang="en-US" altLang="ko-KR" sz="600" dirty="0"/>
              <a:t>?"</a:t>
            </a:r>
          </a:p>
          <a:p>
            <a:r>
              <a:rPr lang="en-US" altLang="ko-KR" sz="600" dirty="0"/>
              <a:t>      "</a:t>
            </a:r>
            <a:r>
              <a:rPr lang="ko-KR" altLang="en-US" sz="600" dirty="0"/>
              <a:t>이 상품을 </a:t>
            </a:r>
            <a:r>
              <a:rPr lang="ko-KR" altLang="en-US" sz="600" dirty="0" err="1"/>
              <a:t>소싱하면</a:t>
            </a:r>
            <a:r>
              <a:rPr lang="ko-KR" altLang="en-US" sz="600" dirty="0"/>
              <a:t> 하루에 얼마나 팔릴지 예상할 수 없을까</a:t>
            </a:r>
            <a:r>
              <a:rPr lang="en-US" altLang="ko-KR" sz="600" dirty="0"/>
              <a:t>?"</a:t>
            </a:r>
          </a:p>
          <a:p>
            <a:r>
              <a:rPr lang="en-US" altLang="ko-KR" sz="600" dirty="0"/>
              <a:t>      "</a:t>
            </a:r>
            <a:r>
              <a:rPr lang="ko-KR" altLang="en-US" sz="600" dirty="0"/>
              <a:t>이 키워드에서 상위에 노출되는 스토어는 </a:t>
            </a:r>
            <a:r>
              <a:rPr lang="ko-KR" altLang="en-US" sz="600" dirty="0" err="1"/>
              <a:t>몇개나</a:t>
            </a:r>
            <a:r>
              <a:rPr lang="ko-KR" altLang="en-US" sz="600" dirty="0"/>
              <a:t> </a:t>
            </a:r>
            <a:r>
              <a:rPr lang="ko-KR" altLang="en-US" sz="600" dirty="0" err="1"/>
              <a:t>팔고있을까</a:t>
            </a:r>
            <a:r>
              <a:rPr lang="en-US" altLang="ko-KR" sz="600" dirty="0"/>
              <a:t>?"</a:t>
            </a:r>
          </a:p>
          <a:p>
            <a:r>
              <a:rPr lang="en-US" altLang="ko-KR" sz="600" dirty="0"/>
              <a:t>      "</a:t>
            </a:r>
            <a:r>
              <a:rPr lang="ko-KR" altLang="en-US" sz="600" dirty="0"/>
              <a:t>도대체 어떤 상품을 </a:t>
            </a:r>
            <a:r>
              <a:rPr lang="ko-KR" altLang="en-US" sz="600" dirty="0" err="1"/>
              <a:t>소싱해야</a:t>
            </a:r>
            <a:r>
              <a:rPr lang="ko-KR" altLang="en-US" sz="600" dirty="0"/>
              <a:t> 잘 팔 수 있을까</a:t>
            </a:r>
            <a:r>
              <a:rPr lang="en-US" altLang="ko-KR" sz="600" dirty="0"/>
              <a:t>?"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이런 고민을 다들 </a:t>
            </a:r>
            <a:r>
              <a:rPr lang="ko-KR" altLang="en-US" sz="600" dirty="0" err="1"/>
              <a:t>해보신적</a:t>
            </a:r>
            <a:r>
              <a:rPr lang="ko-KR" altLang="en-US" sz="600" dirty="0"/>
              <a:t> 있으시죠</a:t>
            </a:r>
            <a:r>
              <a:rPr lang="en-US" altLang="ko-KR" sz="600" dirty="0"/>
              <a:t>?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그렇다고</a:t>
            </a:r>
            <a:r>
              <a:rPr lang="en-US" altLang="ko-KR" sz="600" dirty="0"/>
              <a:t>, </a:t>
            </a:r>
            <a:r>
              <a:rPr lang="ko-KR" altLang="en-US" sz="600" dirty="0"/>
              <a:t>매일마다 경쟁 스토어를 들어가서 리뷰</a:t>
            </a:r>
            <a:r>
              <a:rPr lang="en-US" altLang="ko-KR" sz="600" dirty="0"/>
              <a:t>, </a:t>
            </a:r>
            <a:r>
              <a:rPr lang="ko-KR" altLang="en-US" sz="600" dirty="0"/>
              <a:t>후기 판매개수 등을 일일이 분석하거나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키워드로 검색해서 노출되는 상위 스토어들을 </a:t>
            </a:r>
            <a:r>
              <a:rPr lang="ko-KR" altLang="en-US" sz="600" dirty="0" err="1"/>
              <a:t>판매수</a:t>
            </a:r>
            <a:r>
              <a:rPr lang="en-US" altLang="ko-KR" sz="600" dirty="0"/>
              <a:t>, </a:t>
            </a:r>
            <a:r>
              <a:rPr lang="ko-KR" altLang="en-US" sz="600" dirty="0" err="1"/>
              <a:t>리뷰수</a:t>
            </a:r>
            <a:r>
              <a:rPr lang="ko-KR" altLang="en-US" sz="600" dirty="0"/>
              <a:t> 등을 분석하는 일에 많은 시간을 소비할 수도 없습니다</a:t>
            </a:r>
            <a:r>
              <a:rPr lang="en-US" altLang="ko-KR" sz="600" dirty="0"/>
              <a:t>!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이런 고민에 도움을 드리고자 직접 만들어봤습니다</a:t>
            </a:r>
            <a:r>
              <a:rPr lang="en-US" altLang="ko-KR" sz="600" dirty="0"/>
              <a:t>..!!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지금 </a:t>
            </a:r>
            <a:r>
              <a:rPr lang="en-US" altLang="ko-KR" sz="600" dirty="0"/>
              <a:t>"</a:t>
            </a:r>
            <a:r>
              <a:rPr lang="ko-KR" altLang="en-US" sz="600" dirty="0"/>
              <a:t>스토어스캐너</a:t>
            </a:r>
            <a:r>
              <a:rPr lang="en-US" altLang="ko-KR" sz="600" dirty="0"/>
              <a:t>" </a:t>
            </a:r>
            <a:r>
              <a:rPr lang="ko-KR" altLang="en-US" sz="600" dirty="0"/>
              <a:t>프로그램을 이용해보세요</a:t>
            </a:r>
            <a:r>
              <a:rPr lang="en-US" altLang="ko-KR" sz="600" dirty="0"/>
              <a:t>!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스토어스캐너는 강력한 </a:t>
            </a:r>
            <a:r>
              <a:rPr lang="en-US" altLang="ko-KR" sz="600" dirty="0"/>
              <a:t>2</a:t>
            </a:r>
            <a:r>
              <a:rPr lang="ko-KR" altLang="en-US" sz="600" dirty="0"/>
              <a:t>가지 기능을 포함하고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1. </a:t>
            </a:r>
            <a:r>
              <a:rPr lang="ko-KR" altLang="en-US" sz="600" dirty="0"/>
              <a:t>키워드로 </a:t>
            </a:r>
            <a:r>
              <a:rPr lang="ko-KR" altLang="en-US" sz="600" dirty="0" err="1"/>
              <a:t>검색시</a:t>
            </a:r>
            <a:r>
              <a:rPr lang="ko-KR" altLang="en-US" sz="600" dirty="0"/>
              <a:t> 나오는 스토어들의 상품 판매분석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2. </a:t>
            </a:r>
            <a:r>
              <a:rPr lang="ko-KR" altLang="en-US" sz="600" dirty="0"/>
              <a:t>특정 스토어의 상품들과</a:t>
            </a:r>
            <a:r>
              <a:rPr lang="en-US" altLang="ko-KR" sz="600" dirty="0"/>
              <a:t>, </a:t>
            </a:r>
            <a:r>
              <a:rPr lang="ko-KR" altLang="en-US" sz="600" dirty="0"/>
              <a:t>해당 상품의 판매분석</a:t>
            </a:r>
          </a:p>
          <a:p>
            <a:r>
              <a:rPr lang="ko-KR" altLang="en-US" sz="600" dirty="0"/>
              <a:t>      </a:t>
            </a:r>
          </a:p>
          <a:p>
            <a:r>
              <a:rPr lang="ko-KR" altLang="en-US" sz="600" dirty="0"/>
              <a:t>      **** </a:t>
            </a:r>
            <a:r>
              <a:rPr lang="en-US" altLang="ko-KR" sz="600" dirty="0"/>
              <a:t>[</a:t>
            </a:r>
            <a:r>
              <a:rPr lang="ko-KR" altLang="en-US" sz="600" dirty="0"/>
              <a:t>판매분석</a:t>
            </a:r>
            <a:r>
              <a:rPr lang="en-US" altLang="ko-KR" sz="600" dirty="0"/>
              <a:t>]</a:t>
            </a:r>
            <a:r>
              <a:rPr lang="ko-KR" altLang="en-US" sz="600" dirty="0"/>
              <a:t>이란 *****</a:t>
            </a:r>
          </a:p>
          <a:p>
            <a:r>
              <a:rPr lang="ko-KR" altLang="en-US" sz="600" dirty="0"/>
              <a:t>      해당 상품의 최초등록일</a:t>
            </a:r>
            <a:r>
              <a:rPr lang="en-US" altLang="ko-KR" sz="600" dirty="0"/>
              <a:t>, </a:t>
            </a:r>
            <a:r>
              <a:rPr lang="ko-KR" altLang="en-US" sz="600" dirty="0"/>
              <a:t>가격</a:t>
            </a:r>
            <a:r>
              <a:rPr lang="en-US" altLang="ko-KR" sz="600" dirty="0"/>
              <a:t>, </a:t>
            </a:r>
            <a:r>
              <a:rPr lang="ko-KR" altLang="en-US" sz="600" dirty="0" err="1"/>
              <a:t>택배비</a:t>
            </a:r>
            <a:r>
              <a:rPr lang="en-US" altLang="ko-KR" sz="600" dirty="0"/>
              <a:t>, </a:t>
            </a:r>
            <a:r>
              <a:rPr lang="ko-KR" altLang="en-US" sz="600" dirty="0"/>
              <a:t>등록한 태그</a:t>
            </a:r>
            <a:r>
              <a:rPr lang="en-US" altLang="ko-KR" sz="600" dirty="0"/>
              <a:t>(</a:t>
            </a:r>
            <a:r>
              <a:rPr lang="ko-KR" altLang="en-US" sz="600" dirty="0"/>
              <a:t>키워드</a:t>
            </a:r>
            <a:r>
              <a:rPr lang="en-US" altLang="ko-KR" sz="600" dirty="0"/>
              <a:t>) </a:t>
            </a:r>
            <a:r>
              <a:rPr lang="ko-KR" altLang="en-US" sz="600" dirty="0" err="1"/>
              <a:t>리뷰수</a:t>
            </a:r>
            <a:r>
              <a:rPr lang="en-US" altLang="ko-KR" sz="600" dirty="0"/>
              <a:t>, </a:t>
            </a:r>
            <a:r>
              <a:rPr lang="ko-KR" altLang="en-US" sz="600" dirty="0"/>
              <a:t>리뷰평점</a:t>
            </a:r>
            <a:r>
              <a:rPr lang="en-US" altLang="ko-KR" sz="600" dirty="0"/>
              <a:t>!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그리고 가장 중요한 최근 </a:t>
            </a:r>
            <a:r>
              <a:rPr lang="en-US" altLang="ko-KR" sz="600" dirty="0"/>
              <a:t>6</a:t>
            </a:r>
            <a:r>
              <a:rPr lang="ko-KR" altLang="en-US" sz="600" dirty="0"/>
              <a:t>개월 판매량</a:t>
            </a:r>
            <a:r>
              <a:rPr lang="en-US" altLang="ko-KR" sz="600" dirty="0"/>
              <a:t>, </a:t>
            </a:r>
            <a:r>
              <a:rPr lang="ko-KR" altLang="en-US" sz="600" dirty="0"/>
              <a:t>최근 </a:t>
            </a:r>
            <a:r>
              <a:rPr lang="en-US" altLang="ko-KR" sz="600" dirty="0"/>
              <a:t>3</a:t>
            </a:r>
            <a:r>
              <a:rPr lang="ko-KR" altLang="en-US" sz="600" dirty="0"/>
              <a:t>일 판매량을 분석한 데이터를 제공합니다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[</a:t>
            </a:r>
            <a:r>
              <a:rPr lang="ko-KR" altLang="en-US" sz="600" dirty="0"/>
              <a:t>분석한 데이터는 엑셀로 저장하여 사용 할 수 있습니다</a:t>
            </a:r>
            <a:r>
              <a:rPr lang="en-US" altLang="ko-KR" sz="600" dirty="0"/>
              <a:t>.]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경쟁 스토어의 판매량을 확인하고 싶으신 대표님들</a:t>
            </a:r>
            <a:r>
              <a:rPr lang="en-US" altLang="ko-KR" sz="600" dirty="0"/>
              <a:t>!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어떤 상품을 </a:t>
            </a:r>
            <a:r>
              <a:rPr lang="ko-KR" altLang="en-US" sz="600" dirty="0" err="1"/>
              <a:t>사입해올지</a:t>
            </a:r>
            <a:r>
              <a:rPr lang="ko-KR" altLang="en-US" sz="600" dirty="0"/>
              <a:t> </a:t>
            </a:r>
            <a:r>
              <a:rPr lang="ko-KR" altLang="en-US" sz="600" dirty="0" err="1"/>
              <a:t>고민중이신</a:t>
            </a:r>
            <a:r>
              <a:rPr lang="ko-KR" altLang="en-US" sz="600" dirty="0"/>
              <a:t> 대표님들</a:t>
            </a:r>
            <a:r>
              <a:rPr lang="en-US" altLang="ko-KR" sz="600" dirty="0"/>
              <a:t>!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검색량이</a:t>
            </a:r>
            <a:r>
              <a:rPr lang="ko-KR" altLang="en-US" sz="600" dirty="0"/>
              <a:t> 많은 키워드가 아닌</a:t>
            </a:r>
            <a:r>
              <a:rPr lang="en-US" altLang="ko-KR" sz="600" dirty="0"/>
              <a:t>, </a:t>
            </a:r>
            <a:r>
              <a:rPr lang="ko-KR" altLang="en-US" sz="600" dirty="0"/>
              <a:t>잘 팔리는 키워드가 무엇인지 </a:t>
            </a:r>
            <a:r>
              <a:rPr lang="ko-KR" altLang="en-US" sz="600" dirty="0" err="1"/>
              <a:t>알고싶은</a:t>
            </a:r>
            <a:r>
              <a:rPr lang="ko-KR" altLang="en-US" sz="600" dirty="0"/>
              <a:t> 대표님들</a:t>
            </a:r>
            <a:r>
              <a:rPr lang="en-US" altLang="ko-KR" sz="600" dirty="0"/>
              <a:t>!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경쟁자와 같은 상품을 파는 후발주자로서 판매량을 예측하고 싶으신 대표님들</a:t>
            </a:r>
            <a:r>
              <a:rPr lang="en-US" altLang="ko-KR" sz="600" dirty="0"/>
              <a:t>!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지피지기면 백전백승입니다</a:t>
            </a:r>
            <a:r>
              <a:rPr lang="en-US" altLang="ko-KR" sz="600" dirty="0"/>
              <a:t>!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이런 고민을 </a:t>
            </a:r>
            <a:r>
              <a:rPr lang="ko-KR" altLang="en-US" sz="600" dirty="0" err="1"/>
              <a:t>하고계신</a:t>
            </a:r>
            <a:r>
              <a:rPr lang="ko-KR" altLang="en-US" sz="600" dirty="0"/>
              <a:t> 스토어 대표님들에게</a:t>
            </a:r>
            <a:r>
              <a:rPr lang="en-US" altLang="ko-KR" sz="600" dirty="0"/>
              <a:t>, </a:t>
            </a:r>
            <a:r>
              <a:rPr lang="ko-KR" altLang="en-US" sz="600" dirty="0"/>
              <a:t>스토어스캐너가 큰 도움이 되어드리겠습니다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[Demo</a:t>
            </a:r>
            <a:r>
              <a:rPr lang="ko-KR" altLang="en-US" sz="600" dirty="0"/>
              <a:t>버전 확인은 메시지로 문의주세요</a:t>
            </a:r>
            <a:r>
              <a:rPr lang="en-US" altLang="ko-KR" sz="600" dirty="0"/>
              <a:t>]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아래의 동영상을 참고하시면 프로그램의 소개 및 사용법을 확인  할 수 있습니다</a:t>
            </a:r>
            <a:r>
              <a:rPr lang="en-US" altLang="ko-KR" sz="600" dirty="0"/>
              <a:t>!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사용방법은 매우 간단합니다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1. </a:t>
            </a:r>
            <a:r>
              <a:rPr lang="ko-KR" altLang="en-US" sz="600" dirty="0"/>
              <a:t>분석을 원하는 스토어의 주소를 추가해주신 후 스캔 버튼만 눌러 주시면 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2. </a:t>
            </a:r>
            <a:r>
              <a:rPr lang="ko-KR" altLang="en-US" sz="600" dirty="0"/>
              <a:t>분석을 원하는 키워드를 입력해주신 후 스캔 버튼만 눌러 주시면 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[</a:t>
            </a:r>
            <a:r>
              <a:rPr lang="ko-KR" altLang="en-US" sz="600" dirty="0"/>
              <a:t>스토어스캐너</a:t>
            </a:r>
            <a:r>
              <a:rPr lang="en-US" altLang="ko-KR" sz="600" dirty="0"/>
              <a:t>] </a:t>
            </a:r>
            <a:r>
              <a:rPr lang="ko-KR" altLang="en-US" sz="600" dirty="0"/>
              <a:t>프로그램을 통해서 아래와 같은 정보를 얻을 수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1.  A</a:t>
            </a:r>
            <a:r>
              <a:rPr lang="ko-KR" altLang="en-US" sz="600" dirty="0"/>
              <a:t>스토어는 </a:t>
            </a:r>
            <a:r>
              <a:rPr lang="en-US" altLang="ko-KR" sz="600" dirty="0"/>
              <a:t>A</a:t>
            </a:r>
            <a:r>
              <a:rPr lang="ko-KR" altLang="en-US" sz="600" dirty="0"/>
              <a:t>상품을 하루에 </a:t>
            </a:r>
            <a:r>
              <a:rPr lang="ko-KR" altLang="en-US" sz="600" dirty="0" err="1"/>
              <a:t>이정도는</a:t>
            </a:r>
            <a:r>
              <a:rPr lang="ko-KR" altLang="en-US" sz="600" dirty="0"/>
              <a:t> </a:t>
            </a:r>
            <a:r>
              <a:rPr lang="ko-KR" altLang="en-US" sz="600" dirty="0" err="1"/>
              <a:t>팔고있구나</a:t>
            </a:r>
            <a:r>
              <a:rPr lang="en-US" altLang="ko-KR" sz="600" dirty="0"/>
              <a:t>..</a:t>
            </a:r>
          </a:p>
          <a:p>
            <a:r>
              <a:rPr lang="en-US" altLang="ko-KR" sz="600" dirty="0"/>
              <a:t>      2. B</a:t>
            </a:r>
            <a:r>
              <a:rPr lang="ko-KR" altLang="en-US" sz="600" dirty="0"/>
              <a:t>스토어는 </a:t>
            </a:r>
            <a:r>
              <a:rPr lang="en-US" altLang="ko-KR" sz="600" dirty="0"/>
              <a:t>B</a:t>
            </a:r>
            <a:r>
              <a:rPr lang="ko-KR" altLang="en-US" sz="600" dirty="0"/>
              <a:t>상품을 언제 </a:t>
            </a:r>
            <a:r>
              <a:rPr lang="ko-KR" altLang="en-US" sz="600" dirty="0" err="1"/>
              <a:t>등록을했고</a:t>
            </a:r>
            <a:r>
              <a:rPr lang="en-US" altLang="ko-KR" sz="600" dirty="0"/>
              <a:t>, </a:t>
            </a:r>
            <a:r>
              <a:rPr lang="ko-KR" altLang="en-US" sz="600" dirty="0"/>
              <a:t>지금까지 </a:t>
            </a:r>
            <a:r>
              <a:rPr lang="ko-KR" altLang="en-US" sz="600" dirty="0" err="1"/>
              <a:t>이정도를</a:t>
            </a:r>
            <a:r>
              <a:rPr lang="ko-KR" altLang="en-US" sz="600" dirty="0"/>
              <a:t> 팔았구나</a:t>
            </a:r>
            <a:r>
              <a:rPr lang="en-US" altLang="ko-KR" sz="600" dirty="0"/>
              <a:t>..</a:t>
            </a:r>
          </a:p>
          <a:p>
            <a:r>
              <a:rPr lang="en-US" altLang="ko-KR" sz="600" dirty="0"/>
              <a:t>      3. C</a:t>
            </a:r>
            <a:r>
              <a:rPr lang="ko-KR" altLang="en-US" sz="600" dirty="0"/>
              <a:t>키워드로 높은 순위에 노출되는 상품들은 하루에 </a:t>
            </a:r>
            <a:r>
              <a:rPr lang="ko-KR" altLang="en-US" sz="600" dirty="0" err="1"/>
              <a:t>이정도씩</a:t>
            </a:r>
            <a:r>
              <a:rPr lang="ko-KR" altLang="en-US" sz="600" dirty="0"/>
              <a:t> 나가고 있구나</a:t>
            </a:r>
            <a:r>
              <a:rPr lang="en-US" altLang="ko-KR" sz="600" dirty="0"/>
              <a:t>..</a:t>
            </a:r>
          </a:p>
          <a:p>
            <a:r>
              <a:rPr lang="en-US" altLang="ko-KR" sz="600" dirty="0"/>
              <a:t>      4. D</a:t>
            </a:r>
            <a:r>
              <a:rPr lang="ko-KR" altLang="en-US" sz="600" dirty="0"/>
              <a:t>키워드로 </a:t>
            </a:r>
            <a:r>
              <a:rPr lang="en-US" altLang="ko-KR" sz="600" dirty="0"/>
              <a:t>1</a:t>
            </a:r>
            <a:r>
              <a:rPr lang="ko-KR" altLang="en-US" sz="600" dirty="0"/>
              <a:t>등이 이정도 </a:t>
            </a:r>
            <a:r>
              <a:rPr lang="ko-KR" altLang="en-US" sz="600" dirty="0" err="1"/>
              <a:t>판매하고있으니</a:t>
            </a:r>
            <a:r>
              <a:rPr lang="en-US" altLang="ko-KR" sz="600" dirty="0"/>
              <a:t>, </a:t>
            </a:r>
            <a:r>
              <a:rPr lang="ko-KR" altLang="en-US" sz="600" dirty="0"/>
              <a:t>내가 </a:t>
            </a:r>
            <a:r>
              <a:rPr lang="ko-KR" altLang="en-US" sz="600" dirty="0" err="1"/>
              <a:t>소싱해서</a:t>
            </a:r>
            <a:r>
              <a:rPr lang="ko-KR" altLang="en-US" sz="600" dirty="0"/>
              <a:t> 판다면 </a:t>
            </a:r>
            <a:r>
              <a:rPr lang="ko-KR" altLang="en-US" sz="600" dirty="0" err="1"/>
              <a:t>이정도는</a:t>
            </a:r>
            <a:r>
              <a:rPr lang="ko-KR" altLang="en-US" sz="600" dirty="0"/>
              <a:t> 팔 수 있겠구나</a:t>
            </a:r>
            <a:r>
              <a:rPr lang="en-US" altLang="ko-KR" sz="600" dirty="0"/>
              <a:t>..</a:t>
            </a:r>
          </a:p>
          <a:p>
            <a:r>
              <a:rPr lang="en-US" altLang="ko-KR" sz="600" dirty="0"/>
              <a:t>      5. E</a:t>
            </a:r>
            <a:r>
              <a:rPr lang="ko-KR" altLang="en-US" sz="600" dirty="0"/>
              <a:t>키워드로 높은 순위에 노출이 되는 스토어들이 이런 스토어들 이구나</a:t>
            </a:r>
            <a:r>
              <a:rPr lang="en-US" altLang="ko-KR" sz="600" dirty="0"/>
              <a:t>..</a:t>
            </a:r>
          </a:p>
          <a:p>
            <a:r>
              <a:rPr lang="en-US" altLang="ko-KR" sz="600" dirty="0"/>
              <a:t>      6. F</a:t>
            </a:r>
            <a:r>
              <a:rPr lang="ko-KR" altLang="en-US" sz="600" dirty="0"/>
              <a:t>키워드로 광고를 하면 하루에 </a:t>
            </a:r>
            <a:r>
              <a:rPr lang="ko-KR" altLang="en-US" sz="600" dirty="0" err="1"/>
              <a:t>이정도는</a:t>
            </a:r>
            <a:r>
              <a:rPr lang="ko-KR" altLang="en-US" sz="600" dirty="0"/>
              <a:t> 팔겠구나</a:t>
            </a:r>
            <a:r>
              <a:rPr lang="en-US" altLang="ko-KR" sz="600" dirty="0"/>
              <a:t>..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경쟁자 분석 및 </a:t>
            </a:r>
            <a:r>
              <a:rPr lang="ko-KR" altLang="en-US" sz="600" dirty="0" err="1"/>
              <a:t>상품소싱</a:t>
            </a:r>
            <a:r>
              <a:rPr lang="ko-KR" altLang="en-US" sz="600" dirty="0"/>
              <a:t> 분석은 이제 혼자서만 </a:t>
            </a:r>
            <a:r>
              <a:rPr lang="ko-KR" altLang="en-US" sz="600" dirty="0" err="1"/>
              <a:t>끙끙앓지</a:t>
            </a:r>
            <a:r>
              <a:rPr lang="ko-KR" altLang="en-US" sz="600" dirty="0"/>
              <a:t> 마세요</a:t>
            </a:r>
          </a:p>
          <a:p>
            <a:r>
              <a:rPr lang="ko-KR" altLang="en-US" sz="600" dirty="0"/>
              <a:t>      지금 바로 스토어스캐너를 이용해보세요</a:t>
            </a:r>
            <a:r>
              <a:rPr lang="en-US" altLang="ko-KR" sz="600" dirty="0"/>
              <a:t>!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엄청난 시간과</a:t>
            </a:r>
            <a:r>
              <a:rPr lang="en-US" altLang="ko-KR" sz="600" dirty="0"/>
              <a:t>, </a:t>
            </a:r>
            <a:r>
              <a:rPr lang="ko-KR" altLang="en-US" sz="600" dirty="0"/>
              <a:t>고민을 한번에 해결할 수 있도록 도와드리겠습니다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(</a:t>
            </a:r>
            <a:r>
              <a:rPr lang="ko-KR" altLang="en-US" sz="600" dirty="0"/>
              <a:t>데이터 및 </a:t>
            </a:r>
            <a:r>
              <a:rPr lang="ko-KR" altLang="en-US" sz="600" dirty="0" err="1"/>
              <a:t>로직변경</a:t>
            </a:r>
            <a:r>
              <a:rPr lang="ko-KR" altLang="en-US" sz="600" dirty="0"/>
              <a:t> 등의 업데이트 사항에도 최대한 빠르게 대응하여</a:t>
            </a:r>
            <a:r>
              <a:rPr lang="en-US" altLang="ko-KR" sz="600" dirty="0"/>
              <a:t>, </a:t>
            </a:r>
            <a:r>
              <a:rPr lang="ko-KR" altLang="en-US" sz="600" dirty="0"/>
              <a:t>지속적으로 사용할 수 있도록 업데이트버전을 제공해드립니다</a:t>
            </a:r>
            <a:r>
              <a:rPr lang="en-US" altLang="ko-KR" sz="600" dirty="0"/>
              <a:t>.)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[</a:t>
            </a:r>
            <a:r>
              <a:rPr lang="ko-KR" altLang="en-US" sz="600" dirty="0" err="1"/>
              <a:t>구매전</a:t>
            </a:r>
            <a:r>
              <a:rPr lang="ko-KR" altLang="en-US" sz="600" dirty="0"/>
              <a:t> 확인해주세요</a:t>
            </a:r>
            <a:r>
              <a:rPr lang="en-US" altLang="ko-KR" sz="600" dirty="0"/>
              <a:t>!]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정기구독 월 결제 서비스입니다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 OS </a:t>
            </a:r>
            <a:r>
              <a:rPr lang="ko-KR" altLang="en-US" sz="600" dirty="0"/>
              <a:t>윈도우</a:t>
            </a:r>
            <a:r>
              <a:rPr lang="en-US" altLang="ko-KR" sz="600" dirty="0"/>
              <a:t>10</a:t>
            </a:r>
            <a:r>
              <a:rPr lang="ko-KR" altLang="en-US" sz="600" dirty="0"/>
              <a:t>이 설치된 </a:t>
            </a:r>
            <a:r>
              <a:rPr lang="en-US" altLang="ko-KR" sz="600" dirty="0"/>
              <a:t>PC</a:t>
            </a:r>
            <a:r>
              <a:rPr lang="ko-KR" altLang="en-US" sz="600" dirty="0"/>
              <a:t>가 필요합니다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 err="1"/>
              <a:t>설치형</a:t>
            </a:r>
            <a:r>
              <a:rPr lang="ko-KR" altLang="en-US" sz="600" dirty="0"/>
              <a:t> 프로그램이 아닌</a:t>
            </a:r>
            <a:r>
              <a:rPr lang="en-US" altLang="ko-KR" sz="600" dirty="0"/>
              <a:t>, </a:t>
            </a:r>
            <a:r>
              <a:rPr lang="ko-KR" altLang="en-US" sz="600" dirty="0" err="1"/>
              <a:t>실행형</a:t>
            </a:r>
            <a:r>
              <a:rPr lang="ko-KR" altLang="en-US" sz="600" dirty="0"/>
              <a:t> 프로그램입니다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데이터 및 </a:t>
            </a:r>
            <a:r>
              <a:rPr lang="ko-KR" altLang="en-US" sz="600" dirty="0" err="1"/>
              <a:t>로직변경의</a:t>
            </a:r>
            <a:r>
              <a:rPr lang="ko-KR" altLang="en-US" sz="600" dirty="0"/>
              <a:t> 이유로 정상 실행이 되지 않을 경우에도</a:t>
            </a:r>
            <a:r>
              <a:rPr lang="en-US" altLang="ko-KR" sz="600" dirty="0"/>
              <a:t>, </a:t>
            </a:r>
            <a:r>
              <a:rPr lang="ko-KR" altLang="en-US" sz="600" dirty="0"/>
              <a:t>계속 사용할 수 있도록 지속적으로 업데이트버전을 제공해드립니다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- 1</a:t>
            </a:r>
            <a:r>
              <a:rPr lang="ko-KR" altLang="en-US" sz="600" dirty="0"/>
              <a:t>계정에 </a:t>
            </a:r>
            <a:r>
              <a:rPr lang="en-US" altLang="ko-KR" sz="600" dirty="0"/>
              <a:t>2</a:t>
            </a:r>
            <a:r>
              <a:rPr lang="ko-KR" altLang="en-US" sz="600" dirty="0"/>
              <a:t>대의 </a:t>
            </a:r>
            <a:r>
              <a:rPr lang="en-US" altLang="ko-KR" sz="600" dirty="0"/>
              <a:t>PC</a:t>
            </a:r>
            <a:r>
              <a:rPr lang="ko-KR" altLang="en-US" sz="600" dirty="0"/>
              <a:t>에서 사용 가능합니다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해당 프로그램은 암호화된 개인별 회원코드를 부여하며</a:t>
            </a:r>
            <a:r>
              <a:rPr lang="en-US" altLang="ko-KR" sz="600" dirty="0"/>
              <a:t>, </a:t>
            </a:r>
            <a:r>
              <a:rPr lang="ko-KR" altLang="en-US" sz="600" dirty="0"/>
              <a:t>회원식별코드 및 확인 </a:t>
            </a:r>
            <a:r>
              <a:rPr lang="ko-KR" altLang="en-US" sz="600" dirty="0" err="1"/>
              <a:t>로직을</a:t>
            </a:r>
            <a:r>
              <a:rPr lang="ko-KR" altLang="en-US" sz="600" dirty="0"/>
              <a:t> 통해 무단으로 사용 및 공유사실을 확인할 수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해당 프로그램을 불법으로 무단으로 사용 및 공유하는 경우 프로그램 사용이 영구히 중지되며 민</a:t>
            </a:r>
            <a:r>
              <a:rPr lang="en-US" altLang="ko-KR" sz="600" dirty="0"/>
              <a:t>,</a:t>
            </a:r>
            <a:r>
              <a:rPr lang="ko-KR" altLang="en-US" sz="600" dirty="0"/>
              <a:t>형사상 책임을 물을 수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[</a:t>
            </a:r>
            <a:r>
              <a:rPr lang="ko-KR" altLang="en-US" sz="600" dirty="0"/>
              <a:t>환불규정 및 유의사항</a:t>
            </a:r>
            <a:r>
              <a:rPr lang="en-US" altLang="ko-KR" sz="600" dirty="0"/>
              <a:t>]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데이터 및 </a:t>
            </a:r>
            <a:r>
              <a:rPr lang="ko-KR" altLang="en-US" sz="600" dirty="0" err="1"/>
              <a:t>로직변경의</a:t>
            </a:r>
            <a:r>
              <a:rPr lang="ko-KR" altLang="en-US" sz="600" dirty="0"/>
              <a:t> 이유로 정상 실행이 되지 않을 경우에도</a:t>
            </a:r>
            <a:r>
              <a:rPr lang="en-US" altLang="ko-KR" sz="600" dirty="0"/>
              <a:t>, </a:t>
            </a:r>
            <a:r>
              <a:rPr lang="ko-KR" altLang="en-US" sz="600" dirty="0"/>
              <a:t>계속 사용할 수 있도록 </a:t>
            </a:r>
            <a:r>
              <a:rPr lang="ko-KR" altLang="en-US" sz="600" dirty="0" err="1"/>
              <a:t>지속적해서</a:t>
            </a:r>
            <a:r>
              <a:rPr lang="ko-KR" altLang="en-US" sz="600" dirty="0"/>
              <a:t> 업데이트 해드립니다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기타 부득이한 이유로 정상적으로 </a:t>
            </a:r>
            <a:r>
              <a:rPr lang="ko-KR" altLang="en-US" sz="600" dirty="0" err="1"/>
              <a:t>실행되지못하여</a:t>
            </a:r>
            <a:r>
              <a:rPr lang="ko-KR" altLang="en-US" sz="600" dirty="0"/>
              <a:t> 프로그램이 사용이 불가능해진 경우</a:t>
            </a:r>
          </a:p>
          <a:p>
            <a:r>
              <a:rPr lang="ko-KR" altLang="en-US" sz="600" dirty="0"/>
              <a:t>      사용기간 </a:t>
            </a:r>
            <a:r>
              <a:rPr lang="en-US" altLang="ko-KR" sz="600" dirty="0"/>
              <a:t>1</a:t>
            </a:r>
            <a:r>
              <a:rPr lang="ko-KR" altLang="en-US" sz="600" dirty="0"/>
              <a:t>일</a:t>
            </a:r>
            <a:r>
              <a:rPr lang="en-US" altLang="ko-KR" sz="600" dirty="0"/>
              <a:t>~1</a:t>
            </a:r>
            <a:r>
              <a:rPr lang="ko-KR" altLang="en-US" sz="600" dirty="0"/>
              <a:t>주 이하 </a:t>
            </a:r>
            <a:r>
              <a:rPr lang="en-US" altLang="ko-KR" sz="600" dirty="0"/>
              <a:t>: </a:t>
            </a:r>
            <a:r>
              <a:rPr lang="ko-KR" altLang="en-US" sz="600" dirty="0"/>
              <a:t>전액환불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08110" y="0"/>
            <a:ext cx="6096000" cy="803296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600" dirty="0"/>
              <a:t>서비스 설명</a:t>
            </a:r>
          </a:p>
          <a:p>
            <a:r>
              <a:rPr lang="ko-KR" altLang="en-US" sz="600" dirty="0"/>
              <a:t>   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----------------------------------------------------------------------------------------------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※ </a:t>
            </a:r>
            <a:r>
              <a:rPr lang="ko-KR" altLang="en-US" sz="600" dirty="0"/>
              <a:t>포털 쇼핑 광고를 무료로 운영</a:t>
            </a:r>
            <a:r>
              <a:rPr lang="en-US" altLang="ko-KR" sz="600" dirty="0"/>
              <a:t>, </a:t>
            </a:r>
            <a:r>
              <a:rPr lang="ko-KR" altLang="en-US" sz="600" dirty="0"/>
              <a:t>관리해드립니다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 -N</a:t>
            </a:r>
            <a:r>
              <a:rPr lang="ko-KR" altLang="en-US" sz="600" dirty="0"/>
              <a:t>사는 해당되지 않습니다만</a:t>
            </a:r>
            <a:r>
              <a:rPr lang="en-US" altLang="ko-KR" sz="600" dirty="0"/>
              <a:t>, </a:t>
            </a:r>
            <a:r>
              <a:rPr lang="ko-KR" altLang="en-US" sz="600" dirty="0"/>
              <a:t>꼭 문의주세요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※ </a:t>
            </a:r>
            <a:r>
              <a:rPr lang="ko-KR" altLang="en-US" sz="600" dirty="0" err="1"/>
              <a:t>크몽에서</a:t>
            </a:r>
            <a:r>
              <a:rPr lang="ko-KR" altLang="en-US" sz="600" dirty="0"/>
              <a:t> 결제한 금액 </a:t>
            </a:r>
            <a:r>
              <a:rPr lang="en-US" altLang="ko-KR" sz="600" dirty="0"/>
              <a:t>9,900</a:t>
            </a:r>
            <a:r>
              <a:rPr lang="ko-KR" altLang="en-US" sz="600" dirty="0"/>
              <a:t>원은 광고비로 충전해드립니다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※ </a:t>
            </a:r>
            <a:r>
              <a:rPr lang="ko-KR" altLang="en-US" sz="600" dirty="0" err="1"/>
              <a:t>크몽</a:t>
            </a:r>
            <a:r>
              <a:rPr lang="ko-KR" altLang="en-US" sz="600" dirty="0"/>
              <a:t> 외 직거래 유도 및 전환은 절대 하지 않습니다</a:t>
            </a:r>
            <a:r>
              <a:rPr lang="en-US" altLang="ko-KR" sz="600" dirty="0"/>
              <a:t>. </a:t>
            </a:r>
            <a:r>
              <a:rPr lang="ko-KR" altLang="en-US" sz="600" dirty="0" err="1"/>
              <a:t>크몽에서만</a:t>
            </a:r>
            <a:r>
              <a:rPr lang="ko-KR" altLang="en-US" sz="600" dirty="0"/>
              <a:t> 결제해주세요</a:t>
            </a:r>
            <a:r>
              <a:rPr lang="en-US" altLang="ko-KR" sz="600" dirty="0"/>
              <a:t>.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----------------------------------------------------------------------------------------------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크몽</a:t>
            </a:r>
            <a:r>
              <a:rPr lang="ko-KR" altLang="en-US" sz="600" dirty="0"/>
              <a:t> 누적 판매 </a:t>
            </a:r>
            <a:r>
              <a:rPr lang="en-US" altLang="ko-KR" sz="600" dirty="0"/>
              <a:t>9,300</a:t>
            </a:r>
            <a:r>
              <a:rPr lang="ko-KR" altLang="en-US" sz="600" dirty="0"/>
              <a:t>건 달성한 </a:t>
            </a:r>
            <a:r>
              <a:rPr lang="ko-KR" altLang="en-US" sz="600" dirty="0" err="1"/>
              <a:t>크몽</a:t>
            </a:r>
            <a:r>
              <a:rPr lang="ko-KR" altLang="en-US" sz="600" dirty="0"/>
              <a:t> 마스터가 포털 쇼핑 광고를 제대로 관리해드립니다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 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다양한 상품</a:t>
            </a:r>
            <a:r>
              <a:rPr lang="en-US" altLang="ko-KR" sz="600" dirty="0"/>
              <a:t>, </a:t>
            </a:r>
            <a:r>
              <a:rPr lang="ko-KR" altLang="en-US" sz="600" dirty="0" err="1"/>
              <a:t>수백개의</a:t>
            </a:r>
            <a:r>
              <a:rPr lang="ko-KR" altLang="en-US" sz="600" dirty="0"/>
              <a:t> 키워드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쇼핑 광고를 어떻게 해야 할지 모르겠다면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쇼핑 광고를 해도 효율이 제대로 안 나온다면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이제 </a:t>
            </a:r>
            <a:r>
              <a:rPr lang="ko-KR" altLang="en-US" sz="600" dirty="0" err="1"/>
              <a:t>바이럴랩에게</a:t>
            </a:r>
            <a:r>
              <a:rPr lang="ko-KR" altLang="en-US" sz="600" dirty="0"/>
              <a:t> 맡겨주세요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쇼핑광고는 키워드전략과 </a:t>
            </a:r>
            <a:r>
              <a:rPr lang="ko-KR" altLang="en-US" sz="600" dirty="0" err="1"/>
              <a:t>입찰가의</a:t>
            </a:r>
            <a:r>
              <a:rPr lang="ko-KR" altLang="en-US" sz="600" dirty="0"/>
              <a:t> 싸움입니다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한개의</a:t>
            </a:r>
            <a:r>
              <a:rPr lang="ko-KR" altLang="en-US" sz="600" dirty="0"/>
              <a:t> 상품에도 </a:t>
            </a:r>
            <a:r>
              <a:rPr lang="ko-KR" altLang="en-US" sz="600" dirty="0" err="1"/>
              <a:t>수십개의</a:t>
            </a:r>
            <a:r>
              <a:rPr lang="ko-KR" altLang="en-US" sz="600" dirty="0"/>
              <a:t> 키워드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시시각각변하는</a:t>
            </a:r>
            <a:r>
              <a:rPr lang="ko-KR" altLang="en-US" sz="600" dirty="0"/>
              <a:t> 입찰가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저희는 </a:t>
            </a:r>
            <a:r>
              <a:rPr lang="en-US" altLang="ko-KR" sz="600" dirty="0"/>
              <a:t>AI </a:t>
            </a:r>
            <a:r>
              <a:rPr lang="ko-KR" altLang="en-US" sz="600" dirty="0"/>
              <a:t>기반의 솔루션 </a:t>
            </a:r>
            <a:r>
              <a:rPr lang="en-US" altLang="ko-KR" sz="600" dirty="0"/>
              <a:t>[</a:t>
            </a:r>
            <a:r>
              <a:rPr lang="ko-KR" altLang="en-US" sz="600" dirty="0"/>
              <a:t>쇼핑</a:t>
            </a:r>
            <a:r>
              <a:rPr lang="en-US" altLang="ko-KR" sz="600" dirty="0"/>
              <a:t>ON]</a:t>
            </a:r>
            <a:r>
              <a:rPr lang="ko-KR" altLang="en-US" sz="600" dirty="0"/>
              <a:t>을 자체 개발하여</a:t>
            </a:r>
          </a:p>
          <a:p>
            <a:r>
              <a:rPr lang="ko-KR" altLang="en-US" sz="600" dirty="0"/>
              <a:t>      쇼핑 광고 </a:t>
            </a:r>
            <a:r>
              <a:rPr lang="ko-KR" altLang="en-US" sz="600" dirty="0" err="1"/>
              <a:t>입찰가를</a:t>
            </a:r>
            <a:r>
              <a:rPr lang="ko-KR" altLang="en-US" sz="600" dirty="0"/>
              <a:t> </a:t>
            </a:r>
            <a:r>
              <a:rPr lang="en-US" altLang="ko-KR" sz="600" dirty="0"/>
              <a:t>24</a:t>
            </a:r>
            <a:r>
              <a:rPr lang="ko-KR" altLang="en-US" sz="600" dirty="0"/>
              <a:t>시간 최적으로 맞춰 유지해드립니다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  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*</a:t>
            </a:r>
            <a:r>
              <a:rPr lang="ko-KR" altLang="en-US" sz="600" dirty="0" err="1"/>
              <a:t>바이럴랩의</a:t>
            </a:r>
            <a:r>
              <a:rPr lang="ko-KR" altLang="en-US" sz="600" dirty="0"/>
              <a:t> 쇼핑 광고 장점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1. AI </a:t>
            </a:r>
            <a:r>
              <a:rPr lang="ko-KR" altLang="en-US" sz="600" dirty="0"/>
              <a:t>기반의 자체 솔루션을 통해 포털 쇼핑 광고 </a:t>
            </a:r>
            <a:r>
              <a:rPr lang="ko-KR" altLang="en-US" sz="600" dirty="0" err="1"/>
              <a:t>입찰가를</a:t>
            </a:r>
            <a:r>
              <a:rPr lang="ko-KR" altLang="en-US" sz="600" dirty="0"/>
              <a:t> 최적으로 맞춰 쇼핑 검색 순위를 효율적으로 유지시켜드립니다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광고비가 몇 </a:t>
            </a:r>
            <a:r>
              <a:rPr lang="ko-KR" altLang="en-US" sz="600" dirty="0" err="1"/>
              <a:t>십원</a:t>
            </a:r>
            <a:r>
              <a:rPr lang="ko-KR" altLang="en-US" sz="600" dirty="0"/>
              <a:t> 차이라고 해도 다량의 상품과 많은 키워드를 운영한다면 그 차이는 상당합니다</a:t>
            </a:r>
            <a:r>
              <a:rPr lang="en-US" altLang="ko-KR" sz="600" dirty="0"/>
              <a:t>. 10</a:t>
            </a:r>
            <a:r>
              <a:rPr lang="ko-KR" altLang="en-US" sz="600" dirty="0"/>
              <a:t>분에 한 번씩 업데이트하여 광고 순위를 최적으로 유지시켜주는 방식으로 관리해드립니다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 </a:t>
            </a:r>
            <a:r>
              <a:rPr lang="ko-KR" altLang="en-US" sz="600" dirty="0"/>
              <a:t>쇼핑광고는 첫 번째로 노출되면 무조건 좋은 것이 아닌가요</a:t>
            </a:r>
            <a:r>
              <a:rPr lang="en-US" altLang="ko-KR" sz="600" dirty="0"/>
              <a:t>?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절대로 그렇지 않습니다</a:t>
            </a:r>
            <a:r>
              <a:rPr lang="en-US" altLang="ko-KR" sz="600" dirty="0"/>
              <a:t>!!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바이럴랩의</a:t>
            </a:r>
            <a:r>
              <a:rPr lang="ko-KR" altLang="en-US" sz="600" dirty="0"/>
              <a:t> 광고 전문가그룹이 쇼핑광고를 분석해보니</a:t>
            </a:r>
          </a:p>
          <a:p>
            <a:r>
              <a:rPr lang="ko-KR" altLang="en-US" sz="600" dirty="0"/>
              <a:t>      </a:t>
            </a:r>
            <a:r>
              <a:rPr lang="ko-KR" altLang="en-US" sz="600" dirty="0" err="1"/>
              <a:t>첫번째</a:t>
            </a:r>
            <a:r>
              <a:rPr lang="ko-KR" altLang="en-US" sz="600" dirty="0"/>
              <a:t> 순위와 </a:t>
            </a:r>
            <a:r>
              <a:rPr lang="ko-KR" altLang="en-US" sz="600" dirty="0" err="1"/>
              <a:t>두번째</a:t>
            </a:r>
            <a:r>
              <a:rPr lang="ko-KR" altLang="en-US" sz="600" dirty="0"/>
              <a:t> 순위의 </a:t>
            </a:r>
            <a:r>
              <a:rPr lang="ko-KR" altLang="en-US" sz="600" dirty="0" err="1"/>
              <a:t>클릭수와</a:t>
            </a:r>
            <a:r>
              <a:rPr lang="ko-KR" altLang="en-US" sz="600" dirty="0"/>
              <a:t> 전환수는 큰 차이가 없었습니다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하지만 광고비는 클릭 당 평균 </a:t>
            </a:r>
            <a:r>
              <a:rPr lang="en-US" altLang="ko-KR" sz="600" dirty="0"/>
              <a:t>30</a:t>
            </a:r>
            <a:r>
              <a:rPr lang="ko-KR" altLang="en-US" sz="600" dirty="0"/>
              <a:t>원이 더 쓰였습니다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하루 클릭 수 </a:t>
            </a:r>
            <a:r>
              <a:rPr lang="en-US" altLang="ko-KR" sz="600" dirty="0"/>
              <a:t>100</a:t>
            </a:r>
            <a:r>
              <a:rPr lang="ko-KR" altLang="en-US" sz="600" dirty="0"/>
              <a:t>번</a:t>
            </a:r>
            <a:r>
              <a:rPr lang="en-US" altLang="ko-KR" sz="600" dirty="0"/>
              <a:t>,</a:t>
            </a:r>
            <a:r>
              <a:rPr lang="ko-KR" altLang="en-US" sz="600" dirty="0"/>
              <a:t>상품 </a:t>
            </a:r>
            <a:r>
              <a:rPr lang="en-US" altLang="ko-KR" sz="600" dirty="0"/>
              <a:t>1</a:t>
            </a:r>
            <a:r>
              <a:rPr lang="ko-KR" altLang="en-US" sz="600" dirty="0"/>
              <a:t>개의키워드가 </a:t>
            </a:r>
            <a:r>
              <a:rPr lang="en-US" altLang="ko-KR" sz="600" dirty="0"/>
              <a:t>20</a:t>
            </a:r>
            <a:r>
              <a:rPr lang="ko-KR" altLang="en-US" sz="600" dirty="0"/>
              <a:t>개라면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한 달 광고비는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30</a:t>
            </a:r>
            <a:r>
              <a:rPr lang="ko-KR" altLang="en-US" sz="600" dirty="0"/>
              <a:t>원 </a:t>
            </a:r>
            <a:r>
              <a:rPr lang="en-US" altLang="ko-KR" sz="600" dirty="0"/>
              <a:t>x</a:t>
            </a:r>
            <a:r>
              <a:rPr lang="ko-KR" altLang="en-US" sz="600" dirty="0" err="1"/>
              <a:t>클릭수</a:t>
            </a:r>
            <a:r>
              <a:rPr lang="ko-KR" altLang="en-US" sz="600" dirty="0"/>
              <a:t> </a:t>
            </a:r>
            <a:r>
              <a:rPr lang="en-US" altLang="ko-KR" sz="600" dirty="0"/>
              <a:t>100x </a:t>
            </a:r>
            <a:r>
              <a:rPr lang="ko-KR" altLang="en-US" sz="600" dirty="0"/>
              <a:t>키워드 수</a:t>
            </a:r>
            <a:r>
              <a:rPr lang="en-US" altLang="ko-KR" sz="600" dirty="0"/>
              <a:t>20</a:t>
            </a:r>
            <a:r>
              <a:rPr lang="ko-KR" altLang="en-US" sz="600" dirty="0"/>
              <a:t>개 </a:t>
            </a:r>
            <a:r>
              <a:rPr lang="en-US" altLang="ko-KR" sz="600" dirty="0"/>
              <a:t>x30</a:t>
            </a:r>
            <a:r>
              <a:rPr lang="ko-KR" altLang="en-US" sz="600" dirty="0"/>
              <a:t>일 </a:t>
            </a:r>
            <a:r>
              <a:rPr lang="en-US" altLang="ko-KR" sz="600" dirty="0"/>
              <a:t>=180</a:t>
            </a:r>
            <a:r>
              <a:rPr lang="ko-KR" altLang="en-US" sz="600" dirty="0"/>
              <a:t>만원</a:t>
            </a:r>
            <a:r>
              <a:rPr lang="en-US" altLang="ko-KR" sz="600" dirty="0"/>
              <a:t>!!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클릭 당 </a:t>
            </a:r>
            <a:r>
              <a:rPr lang="en-US" altLang="ko-KR" sz="600" dirty="0"/>
              <a:t>30</a:t>
            </a:r>
            <a:r>
              <a:rPr lang="ko-KR" altLang="en-US" sz="600" dirty="0" err="1"/>
              <a:t>원의비용을</a:t>
            </a:r>
            <a:r>
              <a:rPr lang="ko-KR" altLang="en-US" sz="600" dirty="0"/>
              <a:t> 줄인다면 한 달 </a:t>
            </a:r>
            <a:r>
              <a:rPr lang="en-US" altLang="ko-KR" sz="600" dirty="0"/>
              <a:t>180</a:t>
            </a:r>
            <a:r>
              <a:rPr lang="ko-KR" altLang="en-US" sz="600" dirty="0"/>
              <a:t>만원을 절약하게 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 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2. </a:t>
            </a:r>
            <a:r>
              <a:rPr lang="ko-KR" altLang="en-US" sz="600" dirty="0"/>
              <a:t>자체 개발한 포털 쇼핑 순위 모니터링 솔루션인 </a:t>
            </a:r>
            <a:r>
              <a:rPr lang="en-US" altLang="ko-KR" sz="600" dirty="0"/>
              <a:t>[</a:t>
            </a:r>
            <a:r>
              <a:rPr lang="ko-KR" altLang="en-US" sz="600" dirty="0"/>
              <a:t>랭크</a:t>
            </a:r>
            <a:r>
              <a:rPr lang="en-US" altLang="ko-KR" sz="600" dirty="0"/>
              <a:t>ON]</a:t>
            </a:r>
            <a:r>
              <a:rPr lang="ko-KR" altLang="en-US" sz="600" dirty="0"/>
              <a:t>을 제공해드립니다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 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지피지기 백전백승</a:t>
            </a:r>
            <a:r>
              <a:rPr lang="en-US" altLang="ko-KR" sz="600" dirty="0"/>
              <a:t>! </a:t>
            </a:r>
            <a:r>
              <a:rPr lang="ko-KR" altLang="en-US" sz="600" dirty="0"/>
              <a:t>랭크</a:t>
            </a:r>
            <a:r>
              <a:rPr lang="en-US" altLang="ko-KR" sz="600" dirty="0"/>
              <a:t>ON</a:t>
            </a:r>
            <a:r>
              <a:rPr lang="ko-KR" altLang="en-US" sz="600" dirty="0"/>
              <a:t>이면 가능합니다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등록한 내 상품이 포털 쇼핑에 몇 번째로 노출이 되는지 자동으로 체크해줍니다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노출 키워드 관리는 물론 경쟁 상품의 노출 순위</a:t>
            </a:r>
            <a:r>
              <a:rPr lang="en-US" altLang="ko-KR" sz="600" dirty="0"/>
              <a:t>, </a:t>
            </a:r>
            <a:r>
              <a:rPr lang="ko-KR" altLang="en-US" sz="600" dirty="0"/>
              <a:t>판매량 등의 모니터링 지원까지</a:t>
            </a:r>
            <a:r>
              <a:rPr lang="en-US" altLang="ko-KR" sz="600" dirty="0"/>
              <a:t>~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3. </a:t>
            </a:r>
            <a:r>
              <a:rPr lang="ko-KR" altLang="en-US" sz="600" dirty="0"/>
              <a:t>가격 비교 상품이라면</a:t>
            </a:r>
            <a:r>
              <a:rPr lang="en-US" altLang="ko-KR" sz="600" dirty="0"/>
              <a:t>, </a:t>
            </a:r>
            <a:r>
              <a:rPr lang="ko-KR" altLang="en-US" sz="600" dirty="0"/>
              <a:t>경쟁상품의 가격 </a:t>
            </a:r>
            <a:r>
              <a:rPr lang="ko-KR" altLang="en-US" sz="600" dirty="0" err="1"/>
              <a:t>변동시</a:t>
            </a:r>
            <a:r>
              <a:rPr lang="ko-KR" altLang="en-US" sz="600" dirty="0"/>
              <a:t> </a:t>
            </a:r>
            <a:r>
              <a:rPr lang="ko-KR" altLang="en-US" sz="600" dirty="0" err="1"/>
              <a:t>알람</a:t>
            </a:r>
            <a:r>
              <a:rPr lang="ko-KR" altLang="en-US" sz="600" dirty="0"/>
              <a:t> 서비스 제공</a:t>
            </a:r>
          </a:p>
          <a:p>
            <a:r>
              <a:rPr lang="ko-KR" altLang="en-US" sz="600" dirty="0"/>
              <a:t>      </a:t>
            </a:r>
          </a:p>
          <a:p>
            <a:r>
              <a:rPr lang="ko-KR" altLang="en-US" sz="600" dirty="0"/>
              <a:t>      자체 개발한 타사 상품 가격 모니터링 솔루션 </a:t>
            </a:r>
            <a:r>
              <a:rPr lang="en-US" altLang="ko-KR" sz="600" dirty="0"/>
              <a:t>[</a:t>
            </a:r>
            <a:r>
              <a:rPr lang="ko-KR" altLang="en-US" sz="600" dirty="0" err="1"/>
              <a:t>프라이스</a:t>
            </a:r>
            <a:r>
              <a:rPr lang="en-US" altLang="ko-KR" sz="600" dirty="0"/>
              <a:t>ON]</a:t>
            </a:r>
            <a:r>
              <a:rPr lang="ko-KR" altLang="en-US" sz="600" dirty="0"/>
              <a:t>을 통해</a:t>
            </a:r>
          </a:p>
          <a:p>
            <a:r>
              <a:rPr lang="ko-KR" altLang="en-US" sz="600" dirty="0"/>
              <a:t>      타사의 상품 가격을 </a:t>
            </a:r>
            <a:r>
              <a:rPr lang="en-US" altLang="ko-KR" sz="600" dirty="0"/>
              <a:t>24</a:t>
            </a:r>
            <a:r>
              <a:rPr lang="ko-KR" altLang="en-US" sz="600" dirty="0"/>
              <a:t>시간 </a:t>
            </a:r>
            <a:r>
              <a:rPr lang="ko-KR" altLang="en-US" sz="600" dirty="0" err="1"/>
              <a:t>모니터링하여</a:t>
            </a:r>
            <a:r>
              <a:rPr lang="ko-KR" altLang="en-US" sz="600" dirty="0"/>
              <a:t> 가격 </a:t>
            </a:r>
            <a:r>
              <a:rPr lang="ko-KR" altLang="en-US" sz="600" dirty="0" err="1"/>
              <a:t>변동시</a:t>
            </a:r>
            <a:r>
              <a:rPr lang="ko-KR" altLang="en-US" sz="600" dirty="0"/>
              <a:t> 알려줍니다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 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이 모든 서비스를 무료로 받으실 수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무료로 직접 관리해 드리기 때문에 비용을 더욱 줄일 수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바이럴랩에서</a:t>
            </a:r>
            <a:r>
              <a:rPr lang="ko-KR" altLang="en-US" sz="600" dirty="0"/>
              <a:t> 자체 개발한 솔루션들을 무료로 사용할 수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광고비를 효율적으로 집행하며 매출을 늘리면서</a:t>
            </a:r>
            <a:r>
              <a:rPr lang="en-US" altLang="ko-KR" sz="600" dirty="0"/>
              <a:t>, </a:t>
            </a:r>
            <a:r>
              <a:rPr lang="ko-KR" altLang="en-US" sz="600" dirty="0"/>
              <a:t>인건비까지 절약할 수 있습니다</a:t>
            </a:r>
            <a:r>
              <a:rPr lang="en-US" altLang="ko-KR" sz="600" dirty="0"/>
              <a:t>.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  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*</a:t>
            </a:r>
            <a:r>
              <a:rPr lang="ko-KR" altLang="en-US" sz="600" dirty="0"/>
              <a:t>주의 사항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 </a:t>
            </a:r>
            <a:r>
              <a:rPr lang="ko-KR" altLang="en-US" sz="600" dirty="0"/>
              <a:t>광고 계정은 미리 준비해주세요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쇼핑 광고를 </a:t>
            </a:r>
            <a:r>
              <a:rPr lang="ko-KR" altLang="en-US" sz="600" dirty="0" err="1"/>
              <a:t>처음하는</a:t>
            </a:r>
            <a:r>
              <a:rPr lang="ko-KR" altLang="en-US" sz="600" dirty="0"/>
              <a:t> 상품의 경우 광고 소재 등록으로 인해 시간이 더 많이 소요될 수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광고비는 별도 충전해놓으셔야 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* </a:t>
            </a:r>
            <a:r>
              <a:rPr lang="ko-KR" altLang="en-US" sz="600" dirty="0"/>
              <a:t>아래 의 </a:t>
            </a:r>
            <a:r>
              <a:rPr lang="ko-KR" altLang="en-US" sz="600" dirty="0" err="1"/>
              <a:t>상품군은</a:t>
            </a:r>
            <a:r>
              <a:rPr lang="ko-KR" altLang="en-US" sz="600" dirty="0"/>
              <a:t> 쇼핑검색광고</a:t>
            </a:r>
            <a:r>
              <a:rPr lang="en-US" altLang="ko-KR" sz="600" dirty="0"/>
              <a:t>- </a:t>
            </a:r>
            <a:r>
              <a:rPr lang="ko-KR" altLang="en-US" sz="600" dirty="0"/>
              <a:t>쇼핑몰 </a:t>
            </a:r>
            <a:r>
              <a:rPr lang="ko-KR" altLang="en-US" sz="600" dirty="0" err="1"/>
              <a:t>상품형으로</a:t>
            </a:r>
            <a:r>
              <a:rPr lang="ko-KR" altLang="en-US" sz="600" dirty="0"/>
              <a:t> 광고를 할 수 없습니다</a:t>
            </a:r>
            <a:r>
              <a:rPr lang="en-US" altLang="ko-KR" sz="600" dirty="0"/>
              <a:t>. </a:t>
            </a:r>
            <a:r>
              <a:rPr lang="ko-KR" altLang="en-US" sz="600" dirty="0"/>
              <a:t>해당되는 경우 미리 문의를 주세요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디지털</a:t>
            </a:r>
            <a:r>
              <a:rPr lang="en-US" altLang="ko-KR" sz="600" dirty="0"/>
              <a:t>/</a:t>
            </a:r>
            <a:r>
              <a:rPr lang="ko-KR" altLang="en-US" sz="600" dirty="0"/>
              <a:t>가전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</a:t>
            </a:r>
            <a:r>
              <a:rPr lang="ko-KR" altLang="en-US" sz="600" dirty="0"/>
              <a:t>면세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</a:t>
            </a:r>
            <a:r>
              <a:rPr lang="ko-KR" altLang="en-US" sz="600" dirty="0"/>
              <a:t>해외사업자 쇼핑몰 상품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</a:t>
            </a:r>
            <a:r>
              <a:rPr lang="ko-KR" altLang="en-US" sz="600" dirty="0"/>
              <a:t>여행</a:t>
            </a:r>
            <a:r>
              <a:rPr lang="en-US" altLang="ko-KR" sz="600" dirty="0"/>
              <a:t>/</a:t>
            </a:r>
            <a:r>
              <a:rPr lang="ko-KR" altLang="en-US" sz="600" dirty="0"/>
              <a:t>문화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</a:t>
            </a:r>
            <a:r>
              <a:rPr lang="ko-KR" altLang="en-US" sz="600" dirty="0"/>
              <a:t>중고</a:t>
            </a:r>
            <a:r>
              <a:rPr lang="en-US" altLang="ko-KR" sz="600" dirty="0"/>
              <a:t>/</a:t>
            </a:r>
            <a:r>
              <a:rPr lang="ko-KR" altLang="en-US" sz="600" dirty="0" err="1"/>
              <a:t>리퍼</a:t>
            </a:r>
            <a:endParaRPr lang="ko-KR" altLang="en-US" sz="600" dirty="0"/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</a:t>
            </a:r>
            <a:r>
              <a:rPr lang="ko-KR" altLang="en-US" sz="600" dirty="0"/>
              <a:t>일반도서</a:t>
            </a:r>
            <a:r>
              <a:rPr lang="en-US" altLang="ko-KR" sz="600" dirty="0"/>
              <a:t>/</a:t>
            </a:r>
            <a:r>
              <a:rPr lang="ko-KR" altLang="en-US" sz="600" dirty="0"/>
              <a:t>해외도서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</a:t>
            </a:r>
            <a:r>
              <a:rPr lang="ko-KR" altLang="en-US" sz="600" dirty="0"/>
              <a:t>미성년자가 구매할 수 없는 상품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107667" y="0"/>
            <a:ext cx="6096000" cy="248375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600" dirty="0"/>
              <a:t>서비스 설명</a:t>
            </a:r>
          </a:p>
          <a:p>
            <a:r>
              <a:rPr lang="ko-KR" altLang="en-US" sz="600" dirty="0"/>
              <a:t>   </a:t>
            </a:r>
          </a:p>
          <a:p>
            <a:r>
              <a:rPr lang="ko-KR" altLang="en-US" sz="600" dirty="0"/>
              <a:t>      </a:t>
            </a:r>
          </a:p>
          <a:p>
            <a:r>
              <a:rPr lang="ko-KR" altLang="en-US" sz="600" dirty="0"/>
              <a:t>      광고를 처음 시작하시는 분이라면</a:t>
            </a:r>
          </a:p>
          <a:p>
            <a:r>
              <a:rPr lang="ko-KR" altLang="en-US" sz="600" dirty="0"/>
              <a:t>       다양한 영역에 동시 노출될 수 있는 </a:t>
            </a:r>
            <a:r>
              <a:rPr lang="en-US" altLang="ko-KR" sz="600" dirty="0"/>
              <a:t>"</a:t>
            </a:r>
            <a:r>
              <a:rPr lang="ko-KR" altLang="en-US" sz="600" dirty="0"/>
              <a:t>검색광고</a:t>
            </a:r>
            <a:r>
              <a:rPr lang="en-US" altLang="ko-KR" sz="600" dirty="0"/>
              <a:t>_</a:t>
            </a:r>
            <a:r>
              <a:rPr lang="ko-KR" altLang="en-US" sz="600" dirty="0"/>
              <a:t>키워드광고</a:t>
            </a:r>
            <a:r>
              <a:rPr lang="en-US" altLang="ko-KR" sz="600" dirty="0"/>
              <a:t>" </a:t>
            </a:r>
            <a:r>
              <a:rPr lang="ko-KR" altLang="en-US" sz="600" dirty="0"/>
              <a:t>로 내 회사를 홍보하세요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사이트검색광고 는 </a:t>
            </a:r>
            <a:r>
              <a:rPr lang="ko-KR" altLang="en-US" sz="600" dirty="0" err="1"/>
              <a:t>포털사이트</a:t>
            </a:r>
            <a:r>
              <a:rPr lang="ko-KR" altLang="en-US" sz="600" dirty="0"/>
              <a:t> </a:t>
            </a:r>
            <a:r>
              <a:rPr lang="ko-KR" altLang="en-US" sz="600" dirty="0" err="1"/>
              <a:t>최상단에</a:t>
            </a:r>
            <a:r>
              <a:rPr lang="ko-KR" altLang="en-US" sz="600" dirty="0"/>
              <a:t> 노출되는 광고로</a:t>
            </a:r>
          </a:p>
          <a:p>
            <a:r>
              <a:rPr lang="ko-KR" altLang="en-US" sz="600" dirty="0"/>
              <a:t>      가장 접근이 쉬운 광고이지만</a:t>
            </a:r>
            <a:r>
              <a:rPr lang="en-US" altLang="ko-KR" sz="600" dirty="0"/>
              <a:t>, </a:t>
            </a:r>
            <a:r>
              <a:rPr lang="ko-KR" altLang="en-US" sz="600" dirty="0"/>
              <a:t>실질적인 운영과 최적화 효율이</a:t>
            </a:r>
          </a:p>
          <a:p>
            <a:r>
              <a:rPr lang="ko-KR" altLang="en-US" sz="600" dirty="0"/>
              <a:t>      매우 어려운 것이 또한 검색광고 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광고가 노출되기 위한 최소한의 </a:t>
            </a:r>
            <a:r>
              <a:rPr lang="ko-KR" altLang="en-US" sz="600" dirty="0" err="1"/>
              <a:t>세팅과</a:t>
            </a:r>
            <a:r>
              <a:rPr lang="ko-KR" altLang="en-US" sz="600" dirty="0"/>
              <a:t> 간단한 입찰가 조정은</a:t>
            </a:r>
          </a:p>
          <a:p>
            <a:r>
              <a:rPr lang="ko-KR" altLang="en-US" sz="600" dirty="0"/>
              <a:t>      누구나 할 수 있지만</a:t>
            </a:r>
            <a:r>
              <a:rPr lang="en-US" altLang="ko-KR" sz="600" dirty="0"/>
              <a:t>, </a:t>
            </a:r>
            <a:r>
              <a:rPr lang="ko-KR" altLang="en-US" sz="600" dirty="0" err="1"/>
              <a:t>전환율에</a:t>
            </a:r>
            <a:r>
              <a:rPr lang="ko-KR" altLang="en-US" sz="600" dirty="0"/>
              <a:t> 신경 쓰며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노출과 클릭까지 확보하는 일은 개인이 하기에는 분명히 한계가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전문적인 검색엔진최적화 전문가를 통해</a:t>
            </a:r>
          </a:p>
          <a:p>
            <a:r>
              <a:rPr lang="ko-KR" altLang="en-US" sz="600" dirty="0"/>
              <a:t>      검색광고의 효율을 높이고</a:t>
            </a:r>
            <a:r>
              <a:rPr lang="en-US" altLang="ko-KR" sz="600" dirty="0"/>
              <a:t>, </a:t>
            </a:r>
            <a:r>
              <a:rPr lang="ko-KR" altLang="en-US" sz="600" dirty="0"/>
              <a:t>관리의 번거로움을 해결해 보세요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검색광고 목표 순위 솔루션과 함께 검색 전문가의 꼼꼼하고 세밀한 관리로</a:t>
            </a:r>
          </a:p>
          <a:p>
            <a:r>
              <a:rPr lang="ko-KR" altLang="en-US" sz="600" dirty="0"/>
              <a:t>       광고 효율을 높이고</a:t>
            </a:r>
            <a:r>
              <a:rPr lang="en-US" altLang="ko-KR" sz="600" dirty="0"/>
              <a:t>, </a:t>
            </a:r>
            <a:r>
              <a:rPr lang="ko-KR" altLang="en-US" sz="600" dirty="0"/>
              <a:t>비용은 확</a:t>
            </a:r>
            <a:r>
              <a:rPr lang="en-US" altLang="ko-KR" sz="600" dirty="0"/>
              <a:t>! </a:t>
            </a:r>
            <a:r>
              <a:rPr lang="ko-KR" altLang="en-US" sz="600" dirty="0"/>
              <a:t>내려드립니다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  <a:r>
              <a:rPr lang="ko-KR" altLang="en-US" sz="600" dirty="0"/>
              <a:t>원하는 순위</a:t>
            </a:r>
            <a:r>
              <a:rPr lang="en-US" altLang="ko-KR" sz="600" dirty="0"/>
              <a:t>! </a:t>
            </a:r>
            <a:r>
              <a:rPr lang="ko-KR" altLang="en-US" sz="600" dirty="0"/>
              <a:t>원하는 키워드 노출 가능합니다</a:t>
            </a:r>
          </a:p>
          <a:p>
            <a:r>
              <a:rPr lang="ko-KR" altLang="en-US" sz="600" dirty="0"/>
              <a:t>       </a:t>
            </a:r>
          </a:p>
          <a:p>
            <a:r>
              <a:rPr lang="ko-KR" altLang="en-US" sz="600" dirty="0"/>
              <a:t>      원하는 캠페인 </a:t>
            </a:r>
            <a:r>
              <a:rPr lang="en-US" altLang="ko-KR" sz="600" dirty="0"/>
              <a:t>. </a:t>
            </a:r>
            <a:r>
              <a:rPr lang="ko-KR" altLang="en-US" sz="600" dirty="0" err="1"/>
              <a:t>원하는그룹</a:t>
            </a:r>
            <a:r>
              <a:rPr lang="ko-KR" altLang="en-US" sz="600" dirty="0"/>
              <a:t> </a:t>
            </a:r>
            <a:r>
              <a:rPr lang="en-US" altLang="ko-KR" sz="600" dirty="0"/>
              <a:t>. </a:t>
            </a:r>
            <a:r>
              <a:rPr lang="ko-KR" altLang="en-US" sz="600" dirty="0"/>
              <a:t>원하는 목표순위를 통해</a:t>
            </a:r>
          </a:p>
          <a:p>
            <a:r>
              <a:rPr lang="ko-KR" altLang="en-US" sz="600" dirty="0"/>
              <a:t>      </a:t>
            </a:r>
            <a:r>
              <a:rPr lang="ko-KR" altLang="en-US" sz="600" dirty="0" err="1"/>
              <a:t>진행하고싶은</a:t>
            </a:r>
            <a:r>
              <a:rPr lang="ko-KR" altLang="en-US" sz="600" dirty="0"/>
              <a:t> 키워드를 현재 순위와 함께 확인하여</a:t>
            </a:r>
          </a:p>
          <a:p>
            <a:r>
              <a:rPr lang="ko-KR" altLang="en-US" sz="600" dirty="0"/>
              <a:t>      </a:t>
            </a:r>
            <a:r>
              <a:rPr lang="ko-KR" altLang="en-US" sz="600" dirty="0" err="1"/>
              <a:t>입찰가를</a:t>
            </a:r>
            <a:r>
              <a:rPr lang="ko-KR" altLang="en-US" sz="600" dirty="0"/>
              <a:t> 정한 후 효율적으로</a:t>
            </a:r>
          </a:p>
          <a:p>
            <a:r>
              <a:rPr lang="ko-KR" altLang="en-US" sz="600" dirty="0"/>
              <a:t>      누가 어떻게 </a:t>
            </a:r>
            <a:r>
              <a:rPr lang="ko-KR" altLang="en-US" sz="600" dirty="0" err="1"/>
              <a:t>셋팅하고</a:t>
            </a:r>
            <a:r>
              <a:rPr lang="ko-KR" altLang="en-US" sz="600" dirty="0"/>
              <a:t> 관리하는가에 따라 광고 효율은 천차만별입니다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검색광고 </a:t>
            </a:r>
            <a:r>
              <a:rPr lang="ko-KR" altLang="en-US" sz="600" dirty="0" err="1"/>
              <a:t>셋팅</a:t>
            </a:r>
            <a:r>
              <a:rPr lang="en-US" altLang="ko-KR" sz="600" dirty="0"/>
              <a:t>!</a:t>
            </a:r>
          </a:p>
          <a:p>
            <a:r>
              <a:rPr lang="en-US" altLang="ko-KR" sz="600" dirty="0"/>
              <a:t>       </a:t>
            </a:r>
            <a:r>
              <a:rPr lang="ko-KR" altLang="en-US" sz="600" dirty="0"/>
              <a:t>검색엔진최적화 </a:t>
            </a:r>
            <a:r>
              <a:rPr lang="en-US" altLang="ko-KR" sz="600" dirty="0"/>
              <a:t>. SEO </a:t>
            </a:r>
            <a:r>
              <a:rPr lang="ko-KR" altLang="en-US" sz="600" dirty="0"/>
              <a:t>전문가 도움 왜 필요할까요</a:t>
            </a:r>
            <a:r>
              <a:rPr lang="en-US" altLang="ko-KR" sz="600" dirty="0"/>
              <a:t>?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N</a:t>
            </a:r>
            <a:r>
              <a:rPr lang="ko-KR" altLang="en-US" sz="600" dirty="0" err="1"/>
              <a:t>포털사는</a:t>
            </a:r>
            <a:r>
              <a:rPr lang="ko-KR" altLang="en-US" sz="600" dirty="0"/>
              <a:t> 다른 매체와 다르게 디테일이 따르는 매체입니다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다시 </a:t>
            </a:r>
            <a:r>
              <a:rPr lang="ko-KR" altLang="en-US" sz="600" dirty="0" err="1"/>
              <a:t>말씀드려</a:t>
            </a:r>
            <a:r>
              <a:rPr lang="ko-KR" altLang="en-US" sz="600" dirty="0"/>
              <a:t> 손이 많이 가는 광고매체 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똑같은 상품이라도 어느 전문가가 어떻게 광고를 </a:t>
            </a:r>
            <a:r>
              <a:rPr lang="ko-KR" altLang="en-US" sz="600" dirty="0" err="1"/>
              <a:t>셋팅</a:t>
            </a:r>
            <a:r>
              <a:rPr lang="ko-KR" altLang="en-US" sz="600" dirty="0"/>
              <a:t> 하는가에 따라</a:t>
            </a:r>
          </a:p>
          <a:p>
            <a:r>
              <a:rPr lang="ko-KR" altLang="en-US" sz="600" dirty="0"/>
              <a:t>      많은 차이를 가져올 수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검색엔진최적화 전문가의 </a:t>
            </a:r>
            <a:r>
              <a:rPr lang="ko-KR" altLang="en-US" sz="600" dirty="0" err="1"/>
              <a:t>감각있고</a:t>
            </a:r>
            <a:r>
              <a:rPr lang="en-US" altLang="ko-KR" sz="600" dirty="0"/>
              <a:t>, </a:t>
            </a:r>
            <a:r>
              <a:rPr lang="ko-KR" altLang="en-US" sz="600" dirty="0"/>
              <a:t>체계적인 관리를 경험하세요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[ </a:t>
            </a:r>
            <a:r>
              <a:rPr lang="ko-KR" altLang="en-US" sz="600" dirty="0"/>
              <a:t>검색엔진최적화 </a:t>
            </a:r>
            <a:r>
              <a:rPr lang="en-US" altLang="ko-KR" sz="600" dirty="0"/>
              <a:t>. SEO </a:t>
            </a:r>
            <a:r>
              <a:rPr lang="ko-KR" altLang="en-US" sz="600" dirty="0"/>
              <a:t>전문가 작업 </a:t>
            </a:r>
            <a:r>
              <a:rPr lang="ko-KR" altLang="en-US" sz="600" dirty="0" err="1"/>
              <a:t>의뢰시</a:t>
            </a:r>
            <a:r>
              <a:rPr lang="ko-KR" altLang="en-US" sz="600" dirty="0"/>
              <a:t> 소요비용 </a:t>
            </a:r>
            <a:r>
              <a:rPr lang="en-US" altLang="ko-KR" sz="600" dirty="0"/>
              <a:t>]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(</a:t>
            </a:r>
            <a:r>
              <a:rPr lang="ko-KR" altLang="en-US" sz="600" dirty="0"/>
              <a:t>월</a:t>
            </a:r>
            <a:r>
              <a:rPr lang="en-US" altLang="ko-KR" sz="600" dirty="0"/>
              <a:t>)25</a:t>
            </a:r>
            <a:r>
              <a:rPr lang="ko-KR" altLang="en-US" sz="600" dirty="0"/>
              <a:t>만원 키워드 </a:t>
            </a:r>
            <a:r>
              <a:rPr lang="en-US" altLang="ko-KR" sz="600" dirty="0"/>
              <a:t>30</a:t>
            </a:r>
            <a:r>
              <a:rPr lang="ko-KR" altLang="en-US" sz="600" dirty="0"/>
              <a:t>개 기준 </a:t>
            </a:r>
          </a:p>
          <a:p>
            <a:r>
              <a:rPr lang="ko-KR" altLang="en-US" sz="600" dirty="0"/>
              <a:t>       </a:t>
            </a:r>
          </a:p>
          <a:p>
            <a:r>
              <a:rPr lang="ko-KR" altLang="en-US" sz="600" dirty="0"/>
              <a:t>      키워드를 잘 모르시겠다고요</a:t>
            </a:r>
            <a:r>
              <a:rPr lang="en-US" altLang="ko-KR" sz="600" dirty="0"/>
              <a:t>?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검색엔진최적화 전문가의 전문적이고 세밀한 최적화 </a:t>
            </a:r>
            <a:r>
              <a:rPr lang="ko-KR" altLang="en-US" sz="600" dirty="0" err="1"/>
              <a:t>셋팅</a:t>
            </a:r>
            <a:r>
              <a:rPr lang="ko-KR" altLang="en-US" sz="600" dirty="0"/>
              <a:t> 관리를 받아보세요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경쟁판매가 적지만 소비자 수요가 많은 키워드</a:t>
            </a:r>
          </a:p>
          <a:p>
            <a:r>
              <a:rPr lang="ko-KR" altLang="en-US" sz="600" dirty="0"/>
              <a:t>      세밀한 최적화 </a:t>
            </a:r>
            <a:r>
              <a:rPr lang="ko-KR" altLang="en-US" sz="600" dirty="0" err="1"/>
              <a:t>셋팅</a:t>
            </a:r>
            <a:r>
              <a:rPr lang="ko-KR" altLang="en-US" sz="600" dirty="0"/>
              <a:t> 관리를 받아보세요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경쟁 판매가 적지만 소비자 수요가 많은 키워드 </a:t>
            </a:r>
          </a:p>
          <a:p>
            <a:r>
              <a:rPr lang="ko-KR" altLang="en-US" sz="600" dirty="0"/>
              <a:t>       검색엔진최적화 전문가가 </a:t>
            </a:r>
            <a:r>
              <a:rPr lang="en-US" altLang="ko-KR" sz="600" dirty="0"/>
              <a:t>"</a:t>
            </a:r>
            <a:r>
              <a:rPr lang="ko-KR" altLang="en-US" sz="600" dirty="0"/>
              <a:t>황금 키워드</a:t>
            </a:r>
            <a:r>
              <a:rPr lang="en-US" altLang="ko-KR" sz="600" dirty="0"/>
              <a:t>"</a:t>
            </a:r>
            <a:r>
              <a:rPr lang="ko-KR" altLang="en-US" sz="600" dirty="0"/>
              <a:t>를 추출해 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원하시는 키워드와 함께 황금 키워드와 </a:t>
            </a:r>
            <a:r>
              <a:rPr lang="ko-KR" altLang="en-US" sz="600" dirty="0" err="1"/>
              <a:t>로얄키</a:t>
            </a:r>
            <a:r>
              <a:rPr lang="ko-KR" altLang="en-US" sz="600" dirty="0"/>
              <a:t> 워드를 추가 추출하여</a:t>
            </a:r>
            <a:r>
              <a:rPr lang="en-US" altLang="ko-KR" sz="600" dirty="0"/>
              <a:t>,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광고 성과를 높이기 위한 노력을 게을리 하지 않겠습니다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황금키워드를 발굴하여 이 키워드를 이용해 판매를 </a:t>
            </a:r>
            <a:r>
              <a:rPr lang="ko-KR" altLang="en-US" sz="600" dirty="0" err="1"/>
              <a:t>하다보면</a:t>
            </a:r>
            <a:endParaRPr lang="ko-KR" altLang="en-US" sz="600" dirty="0"/>
          </a:p>
          <a:p>
            <a:r>
              <a:rPr lang="ko-KR" altLang="en-US" sz="600" dirty="0"/>
              <a:t>      </a:t>
            </a:r>
            <a:r>
              <a:rPr lang="ko-KR" altLang="en-US" sz="600" dirty="0" err="1"/>
              <a:t>메인키워드까지</a:t>
            </a:r>
            <a:r>
              <a:rPr lang="ko-KR" altLang="en-US" sz="600" dirty="0"/>
              <a:t> 목표한 키워드가 노출될 가능성이 높으며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사이트 섹션과 </a:t>
            </a:r>
            <a:r>
              <a:rPr lang="ko-KR" altLang="en-US" sz="600" dirty="0" err="1"/>
              <a:t>블로그</a:t>
            </a:r>
            <a:r>
              <a:rPr lang="ko-KR" altLang="en-US" sz="600" dirty="0"/>
              <a:t> 섹션에 내 키워드가 함께</a:t>
            </a:r>
          </a:p>
          <a:p>
            <a:r>
              <a:rPr lang="ko-KR" altLang="en-US" sz="600" dirty="0"/>
              <a:t>      최적화 노출될 가능성이 더욱 높아지는 촉진제 역할을 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원하는 순위에 도달 하지 못하는 경우 목표 순위가 자동 변경되며</a:t>
            </a:r>
            <a:r>
              <a:rPr lang="en-US" altLang="ko-KR" sz="600" dirty="0"/>
              <a:t>, </a:t>
            </a:r>
            <a:r>
              <a:rPr lang="ko-KR" altLang="en-US" sz="600" dirty="0"/>
              <a:t>자동으로 찾아갑니다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차원이 다른 특수한 관리 검색광고의 문제점 해결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1.</a:t>
            </a:r>
            <a:r>
              <a:rPr lang="ko-KR" altLang="en-US" sz="600" dirty="0"/>
              <a:t>원하시는 키워드를 바로 검색해서 확인 가능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2.</a:t>
            </a:r>
            <a:r>
              <a:rPr lang="ko-KR" altLang="en-US" sz="600" dirty="0"/>
              <a:t>테이블에서 현재 키워드의 순위 및 각종 설정 등을 수정 및 확인가능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3.</a:t>
            </a:r>
            <a:r>
              <a:rPr lang="ko-KR" altLang="en-US" sz="600" dirty="0"/>
              <a:t>정렬 기능을 이용해서 어떤 키워드가 순위가 제일 낮은지</a:t>
            </a:r>
            <a:r>
              <a:rPr lang="en-US" altLang="ko-KR" sz="600" dirty="0"/>
              <a:t>, </a:t>
            </a:r>
            <a:r>
              <a:rPr lang="ko-KR" altLang="en-US" sz="600" dirty="0"/>
              <a:t>높은지 혹은 어떤 키워드의 </a:t>
            </a:r>
            <a:r>
              <a:rPr lang="ko-KR" altLang="en-US" sz="600" dirty="0" err="1"/>
              <a:t>입찰가가</a:t>
            </a:r>
            <a:endParaRPr lang="ko-KR" altLang="en-US" sz="600" dirty="0"/>
          </a:p>
          <a:p>
            <a:r>
              <a:rPr lang="ko-KR" altLang="en-US" sz="600" dirty="0"/>
              <a:t>         제일 높은지 확인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4.</a:t>
            </a:r>
            <a:r>
              <a:rPr lang="ko-KR" altLang="en-US" sz="600" dirty="0"/>
              <a:t>입찰가 </a:t>
            </a:r>
            <a:r>
              <a:rPr lang="en-US" altLang="ko-KR" sz="600" dirty="0"/>
              <a:t>: </a:t>
            </a:r>
            <a:r>
              <a:rPr lang="ko-KR" altLang="en-US" sz="600" dirty="0"/>
              <a:t>최소</a:t>
            </a:r>
            <a:r>
              <a:rPr lang="en-US" altLang="ko-KR" sz="600" dirty="0"/>
              <a:t>, </a:t>
            </a:r>
            <a:r>
              <a:rPr lang="ko-KR" altLang="en-US" sz="600" dirty="0"/>
              <a:t>최대 입찰가 적용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5.</a:t>
            </a:r>
            <a:r>
              <a:rPr lang="ko-KR" altLang="en-US" sz="600" dirty="0"/>
              <a:t>목표 순위 범위 </a:t>
            </a:r>
            <a:r>
              <a:rPr lang="en-US" altLang="ko-KR" sz="600" dirty="0"/>
              <a:t>:</a:t>
            </a:r>
          </a:p>
          <a:p>
            <a:r>
              <a:rPr lang="en-US" altLang="ko-KR" sz="600" dirty="0"/>
              <a:t>         </a:t>
            </a:r>
            <a:r>
              <a:rPr lang="ko-KR" altLang="en-US" sz="600" dirty="0"/>
              <a:t>본 솔루션만의 특수한 기능</a:t>
            </a:r>
            <a:r>
              <a:rPr lang="en-US" altLang="ko-KR" sz="600" dirty="0"/>
              <a:t>. </a:t>
            </a:r>
            <a:r>
              <a:rPr lang="ko-KR" altLang="en-US" sz="600" dirty="0"/>
              <a:t>만약 최대 입찰가로 입찰을 해도</a:t>
            </a:r>
          </a:p>
          <a:p>
            <a:r>
              <a:rPr lang="ko-KR" altLang="en-US" sz="600" dirty="0"/>
              <a:t>         원하는 순위에 도달하지 못하는 경우 목표 순위 자동 변경기능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  (</a:t>
            </a:r>
            <a:r>
              <a:rPr lang="ko-KR" altLang="en-US" sz="600" dirty="0"/>
              <a:t>이 기능은 애매한 위치에 계속 위치하는 것 보다 차라 낮은 위치라도 효율적인 위치에 놓이는 것이</a:t>
            </a:r>
          </a:p>
          <a:p>
            <a:r>
              <a:rPr lang="ko-KR" altLang="en-US" sz="600" dirty="0"/>
              <a:t>      유리하기 때문입니다</a:t>
            </a:r>
            <a:r>
              <a:rPr lang="en-US" altLang="ko-KR" sz="600" dirty="0"/>
              <a:t>.)</a:t>
            </a:r>
          </a:p>
          <a:p>
            <a:r>
              <a:rPr lang="en-US" altLang="ko-KR" sz="600" dirty="0"/>
              <a:t>      6.</a:t>
            </a:r>
            <a:r>
              <a:rPr lang="ko-KR" altLang="en-US" sz="600" dirty="0"/>
              <a:t>순위 기준 </a:t>
            </a:r>
            <a:r>
              <a:rPr lang="en-US" altLang="ko-KR" sz="600" dirty="0"/>
              <a:t>: </a:t>
            </a:r>
            <a:r>
              <a:rPr lang="ko-KR" altLang="en-US" sz="600" dirty="0"/>
              <a:t>키워드 순위를 판단하는 기준을 </a:t>
            </a:r>
            <a:r>
              <a:rPr lang="ko-KR" altLang="en-US" sz="600" dirty="0" err="1"/>
              <a:t>모바일로</a:t>
            </a:r>
            <a:r>
              <a:rPr lang="ko-KR" altLang="en-US" sz="600" dirty="0"/>
              <a:t> 할 지</a:t>
            </a:r>
            <a:r>
              <a:rPr lang="en-US" altLang="ko-KR" sz="600" dirty="0"/>
              <a:t>, PC </a:t>
            </a:r>
            <a:r>
              <a:rPr lang="ko-KR" altLang="en-US" sz="600" dirty="0"/>
              <a:t>로 할 지 선택 가능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사이트검색광고 직접 관리하시기 어려우시다고요</a:t>
            </a:r>
            <a:r>
              <a:rPr lang="en-US" altLang="ko-KR" sz="600" dirty="0"/>
              <a:t>?</a:t>
            </a:r>
          </a:p>
          <a:p>
            <a:r>
              <a:rPr lang="en-US" altLang="ko-KR" sz="600" dirty="0"/>
              <a:t>      1.</a:t>
            </a:r>
            <a:r>
              <a:rPr lang="ko-KR" altLang="en-US" sz="600" dirty="0"/>
              <a:t>검색광고 완전 초보자</a:t>
            </a:r>
            <a:r>
              <a:rPr lang="en-US" altLang="ko-KR" sz="600" dirty="0"/>
              <a:t>!</a:t>
            </a:r>
          </a:p>
          <a:p>
            <a:r>
              <a:rPr lang="en-US" altLang="ko-KR" sz="600" dirty="0"/>
              <a:t>      2.</a:t>
            </a:r>
            <a:r>
              <a:rPr lang="ko-KR" altLang="en-US" sz="600" dirty="0"/>
              <a:t>매출상승 </a:t>
            </a:r>
            <a:r>
              <a:rPr lang="ko-KR" altLang="en-US" sz="600" dirty="0" err="1"/>
              <a:t>원하시는분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3.</a:t>
            </a:r>
            <a:r>
              <a:rPr lang="ko-KR" altLang="en-US" sz="600" dirty="0"/>
              <a:t>효율적인 광고 진행을 </a:t>
            </a:r>
            <a:r>
              <a:rPr lang="ko-KR" altLang="en-US" sz="600" dirty="0" err="1"/>
              <a:t>원하시는분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4.</a:t>
            </a:r>
            <a:r>
              <a:rPr lang="ko-KR" altLang="en-US" sz="600" dirty="0"/>
              <a:t>관리시간이 </a:t>
            </a:r>
            <a:r>
              <a:rPr lang="ko-KR" altLang="en-US" sz="600" dirty="0" err="1"/>
              <a:t>부족하신분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  </a:t>
            </a:r>
            <a:r>
              <a:rPr lang="ko-KR" altLang="en-US" sz="600" dirty="0"/>
              <a:t>을 위한 전문가 서비스</a:t>
            </a:r>
            <a:r>
              <a:rPr lang="en-US" altLang="ko-KR" sz="600" dirty="0"/>
              <a:t>. </a:t>
            </a:r>
            <a:r>
              <a:rPr lang="ko-KR" altLang="en-US" sz="600" dirty="0"/>
              <a:t>검색엔진최적화 전문가가 직접 </a:t>
            </a:r>
            <a:r>
              <a:rPr lang="en-US" altLang="ko-KR" sz="600" dirty="0"/>
              <a:t>(</a:t>
            </a:r>
            <a:r>
              <a:rPr lang="ko-KR" altLang="en-US" sz="600" dirty="0"/>
              <a:t>월</a:t>
            </a:r>
            <a:r>
              <a:rPr lang="en-US" altLang="ko-KR" sz="600" dirty="0"/>
              <a:t>)</a:t>
            </a:r>
            <a:r>
              <a:rPr lang="ko-KR" altLang="en-US" sz="600" dirty="0"/>
              <a:t>관리 해 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검색광고 문제점 해결 하였습니다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1.	</a:t>
            </a:r>
            <a:r>
              <a:rPr lang="ko-KR" altLang="en-US" sz="600" dirty="0"/>
              <a:t>불필요한 광고비 지출최소화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2.</a:t>
            </a:r>
            <a:r>
              <a:rPr lang="ko-KR" altLang="en-US" sz="600" dirty="0"/>
              <a:t>다년간의 검색광고 </a:t>
            </a:r>
            <a:r>
              <a:rPr lang="en-US" altLang="ko-KR" sz="600" dirty="0"/>
              <a:t>. </a:t>
            </a:r>
            <a:r>
              <a:rPr lang="ko-KR" altLang="en-US" sz="600" dirty="0"/>
              <a:t>키워드광고 전문가의 실시간 관리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3.</a:t>
            </a:r>
            <a:r>
              <a:rPr lang="ko-KR" altLang="en-US" sz="600" dirty="0"/>
              <a:t>실시간 검색 결과 기반의 정확한 순위 조정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4.</a:t>
            </a:r>
            <a:r>
              <a:rPr lang="ko-KR" altLang="en-US" sz="600" dirty="0"/>
              <a:t>기능</a:t>
            </a:r>
            <a:r>
              <a:rPr lang="en-US" altLang="ko-KR" sz="600" dirty="0"/>
              <a:t>, </a:t>
            </a:r>
            <a:r>
              <a:rPr lang="ko-KR" altLang="en-US" sz="600" dirty="0"/>
              <a:t>정확도</a:t>
            </a:r>
            <a:r>
              <a:rPr lang="en-US" altLang="ko-KR" sz="600" dirty="0"/>
              <a:t>, </a:t>
            </a:r>
            <a:r>
              <a:rPr lang="ko-KR" altLang="en-US" sz="600" dirty="0"/>
              <a:t>서비스 대비 놀라운 </a:t>
            </a:r>
            <a:r>
              <a:rPr lang="ko-KR" altLang="en-US" sz="600" dirty="0" err="1"/>
              <a:t>가성비</a:t>
            </a:r>
            <a:endParaRPr lang="ko-KR" altLang="en-US" sz="600" dirty="0"/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5.</a:t>
            </a:r>
            <a:r>
              <a:rPr lang="ko-KR" altLang="en-US" sz="600" dirty="0"/>
              <a:t>부정클릭방지</a:t>
            </a:r>
            <a:r>
              <a:rPr lang="en-US" altLang="ko-KR" sz="600" dirty="0"/>
              <a:t>(</a:t>
            </a:r>
            <a:r>
              <a:rPr lang="ko-KR" altLang="en-US" sz="600" dirty="0"/>
              <a:t>별도 추가사항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------------------------------------------------------------------------------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[ </a:t>
            </a:r>
            <a:r>
              <a:rPr lang="ko-KR" altLang="en-US" sz="600" dirty="0"/>
              <a:t>검색엔진최적화</a:t>
            </a:r>
            <a:r>
              <a:rPr lang="en-US" altLang="ko-KR" sz="600" dirty="0"/>
              <a:t>SEO </a:t>
            </a:r>
            <a:r>
              <a:rPr lang="ko-KR" altLang="en-US" sz="600" dirty="0"/>
              <a:t>전문가 인사말 </a:t>
            </a:r>
            <a:r>
              <a:rPr lang="en-US" altLang="ko-KR" sz="600" dirty="0"/>
              <a:t>]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잘만든</a:t>
            </a:r>
            <a:r>
              <a:rPr lang="ko-KR" altLang="en-US" sz="600" dirty="0"/>
              <a:t> 홈페이지</a:t>
            </a:r>
            <a:r>
              <a:rPr lang="en-US" altLang="ko-KR" sz="600" dirty="0"/>
              <a:t>, </a:t>
            </a:r>
            <a:r>
              <a:rPr lang="ko-KR" altLang="en-US" sz="600" dirty="0"/>
              <a:t>쇼핑몰에 검색엔진최적화</a:t>
            </a:r>
            <a:r>
              <a:rPr lang="en-US" altLang="ko-KR" sz="600" dirty="0"/>
              <a:t>(SEO, search engine optimization)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메타태그 생성과 </a:t>
            </a:r>
            <a:r>
              <a:rPr lang="en-US" altLang="ko-KR" sz="600" dirty="0"/>
              <a:t>OG</a:t>
            </a:r>
            <a:r>
              <a:rPr lang="ko-KR" altLang="en-US" sz="600" dirty="0"/>
              <a:t>생성 및 </a:t>
            </a:r>
            <a:r>
              <a:rPr lang="en-US" altLang="ko-KR" sz="600" dirty="0"/>
              <a:t>RSS </a:t>
            </a:r>
            <a:r>
              <a:rPr lang="ko-KR" altLang="en-US" sz="600" dirty="0"/>
              <a:t>를 </a:t>
            </a:r>
            <a:r>
              <a:rPr lang="ko-KR" altLang="en-US" sz="600" dirty="0" err="1"/>
              <a:t>웹마스터도구</a:t>
            </a:r>
            <a:r>
              <a:rPr lang="ko-KR" altLang="en-US" sz="600" dirty="0"/>
              <a:t> 설정과 함께</a:t>
            </a:r>
          </a:p>
          <a:p>
            <a:r>
              <a:rPr lang="ko-KR" altLang="en-US" sz="600" dirty="0"/>
              <a:t>      </a:t>
            </a:r>
            <a:r>
              <a:rPr lang="ko-KR" altLang="en-US" sz="600" dirty="0" err="1"/>
              <a:t>사이트맵</a:t>
            </a:r>
            <a:r>
              <a:rPr lang="en-US" altLang="ko-KR" sz="600" dirty="0"/>
              <a:t>( sitemap.xml ) </a:t>
            </a:r>
            <a:r>
              <a:rPr lang="ko-KR" altLang="en-US" sz="600" dirty="0"/>
              <a:t>로봇텍스트</a:t>
            </a:r>
            <a:r>
              <a:rPr lang="en-US" altLang="ko-KR" sz="600" dirty="0"/>
              <a:t>( robots.txt )</a:t>
            </a:r>
            <a:r>
              <a:rPr lang="ko-KR" altLang="en-US" sz="600" dirty="0"/>
              <a:t>생성 적용시켜 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어뷰징</a:t>
            </a:r>
            <a:r>
              <a:rPr lang="ko-KR" altLang="en-US" sz="600" dirty="0"/>
              <a:t> 행위 등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이미테이션</a:t>
            </a:r>
            <a:r>
              <a:rPr lang="en-US" altLang="ko-KR" sz="600" dirty="0"/>
              <a:t>, </a:t>
            </a:r>
            <a:r>
              <a:rPr lang="ko-KR" altLang="en-US" sz="600" dirty="0"/>
              <a:t>저작권</a:t>
            </a:r>
            <a:r>
              <a:rPr lang="en-US" altLang="ko-KR" sz="600" dirty="0"/>
              <a:t>, </a:t>
            </a:r>
            <a:r>
              <a:rPr lang="ko-KR" altLang="en-US" sz="600" dirty="0"/>
              <a:t>등 합법적이지 않거나 </a:t>
            </a:r>
            <a:r>
              <a:rPr lang="ko-KR" altLang="en-US" sz="600" dirty="0" err="1"/>
              <a:t>구글과</a:t>
            </a:r>
            <a:r>
              <a:rPr lang="ko-KR" altLang="en-US" sz="600" dirty="0"/>
              <a:t> </a:t>
            </a:r>
            <a:r>
              <a:rPr lang="en-US" altLang="ko-KR" sz="600" dirty="0"/>
              <a:t>N</a:t>
            </a:r>
            <a:r>
              <a:rPr lang="ko-KR" altLang="en-US" sz="600" dirty="0"/>
              <a:t>포털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D</a:t>
            </a:r>
            <a:r>
              <a:rPr lang="ko-KR" altLang="en-US" sz="600" dirty="0" err="1"/>
              <a:t>포털포털사에</a:t>
            </a:r>
            <a:r>
              <a:rPr lang="ko-KR" altLang="en-US" sz="600" dirty="0"/>
              <a:t> </a:t>
            </a:r>
            <a:r>
              <a:rPr lang="ko-KR" altLang="en-US" sz="600" dirty="0" err="1"/>
              <a:t>제제당할</a:t>
            </a:r>
            <a:r>
              <a:rPr lang="ko-KR" altLang="en-US" sz="600" dirty="0"/>
              <a:t> 행위를 하지 않았다면 노출에 큰 문제는 없었습니다</a:t>
            </a:r>
            <a:r>
              <a:rPr lang="en-US" altLang="ko-KR" sz="600" dirty="0"/>
              <a:t>.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개인쇼핑몰</a:t>
            </a:r>
            <a:r>
              <a:rPr lang="en-US" altLang="ko-KR" sz="600" dirty="0"/>
              <a:t>, </a:t>
            </a:r>
            <a:r>
              <a:rPr lang="ko-KR" altLang="en-US" sz="600" dirty="0" err="1"/>
              <a:t>소셜커머스</a:t>
            </a:r>
            <a:r>
              <a:rPr lang="ko-KR" altLang="en-US" sz="600" dirty="0"/>
              <a:t> 등 개인 웹사이트 등록 설정과</a:t>
            </a:r>
          </a:p>
          <a:p>
            <a:r>
              <a:rPr lang="ko-KR" altLang="en-US" sz="600" dirty="0"/>
              <a:t>      워드프레스로 구축된 홈페이지 와</a:t>
            </a:r>
          </a:p>
          <a:p>
            <a:r>
              <a:rPr lang="ko-KR" altLang="en-US" sz="600" dirty="0"/>
              <a:t>      모두홈페이지 검색등록 또한 세밀하고 꼼꼼한 </a:t>
            </a:r>
            <a:r>
              <a:rPr lang="ko-KR" altLang="en-US" sz="600" dirty="0" err="1"/>
              <a:t>세팅</a:t>
            </a:r>
            <a:r>
              <a:rPr lang="ko-KR" altLang="en-US" sz="600" dirty="0"/>
              <a:t> 가능합니다</a:t>
            </a:r>
            <a:r>
              <a:rPr lang="en-US" altLang="ko-KR" sz="600" dirty="0"/>
              <a:t>.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구글</a:t>
            </a:r>
            <a:r>
              <a:rPr lang="ko-KR" altLang="en-US" sz="600" dirty="0"/>
              <a:t> 지도등록</a:t>
            </a:r>
            <a:r>
              <a:rPr lang="en-US" altLang="ko-KR" sz="600" dirty="0"/>
              <a:t>, D</a:t>
            </a:r>
            <a:r>
              <a:rPr lang="ko-KR" altLang="en-US" sz="600" dirty="0"/>
              <a:t>포털 지도등록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N</a:t>
            </a:r>
            <a:r>
              <a:rPr lang="ko-KR" altLang="en-US" sz="600" dirty="0"/>
              <a:t>포털 지도등록</a:t>
            </a:r>
            <a:r>
              <a:rPr lang="en-US" altLang="ko-KR" sz="600" dirty="0"/>
              <a:t>(N</a:t>
            </a:r>
            <a:r>
              <a:rPr lang="ko-KR" altLang="en-US" sz="600" dirty="0"/>
              <a:t>포털지도</a:t>
            </a:r>
            <a:r>
              <a:rPr lang="en-US" altLang="ko-KR" sz="600" dirty="0"/>
              <a:t>) </a:t>
            </a:r>
            <a:r>
              <a:rPr lang="ko-KR" altLang="en-US" sz="600" dirty="0"/>
              <a:t>함께 서비스해드리며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이와함께</a:t>
            </a:r>
            <a:r>
              <a:rPr lang="ko-KR" altLang="en-US" sz="600" dirty="0"/>
              <a:t> 지도최적화</a:t>
            </a:r>
            <a:r>
              <a:rPr lang="en-US" altLang="ko-KR" sz="600" dirty="0"/>
              <a:t>( </a:t>
            </a:r>
            <a:r>
              <a:rPr lang="ko-KR" altLang="en-US" sz="600" dirty="0"/>
              <a:t>지도 </a:t>
            </a:r>
            <a:r>
              <a:rPr lang="en-US" altLang="ko-KR" sz="600" dirty="0" err="1"/>
              <a:t>seo</a:t>
            </a:r>
            <a:r>
              <a:rPr lang="en-US" altLang="ko-KR" sz="600" dirty="0"/>
              <a:t> )</a:t>
            </a:r>
            <a:r>
              <a:rPr lang="ko-KR" altLang="en-US" sz="600" dirty="0"/>
              <a:t>서비스 진행합니다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9</a:t>
            </a:r>
            <a:r>
              <a:rPr lang="ko-KR" altLang="en-US" sz="600" dirty="0" err="1"/>
              <a:t>년전</a:t>
            </a:r>
            <a:r>
              <a:rPr lang="ko-KR" altLang="en-US" sz="600" dirty="0"/>
              <a:t> </a:t>
            </a:r>
            <a:r>
              <a:rPr lang="ko-KR" altLang="en-US" sz="600" dirty="0" err="1"/>
              <a:t>소셜과</a:t>
            </a:r>
            <a:r>
              <a:rPr lang="en-US" altLang="ko-KR" sz="600" dirty="0"/>
              <a:t>( </a:t>
            </a:r>
            <a:r>
              <a:rPr lang="ko-KR" altLang="en-US" sz="600" dirty="0" err="1"/>
              <a:t>페이스북</a:t>
            </a:r>
            <a:r>
              <a:rPr lang="ko-KR" altLang="en-US" sz="600" dirty="0"/>
              <a:t> </a:t>
            </a:r>
            <a:r>
              <a:rPr lang="en-US" altLang="ko-KR" sz="600" dirty="0" err="1"/>
              <a:t>facebook</a:t>
            </a:r>
            <a:r>
              <a:rPr lang="en-US" altLang="ko-KR" sz="600" dirty="0"/>
              <a:t> / </a:t>
            </a:r>
            <a:r>
              <a:rPr lang="ko-KR" altLang="en-US" sz="600" dirty="0" err="1"/>
              <a:t>인스타그램</a:t>
            </a:r>
            <a:r>
              <a:rPr lang="ko-KR" altLang="en-US" sz="600" dirty="0"/>
              <a:t> </a:t>
            </a:r>
            <a:r>
              <a:rPr lang="en-US" altLang="ko-KR" sz="600" dirty="0" err="1"/>
              <a:t>instagram</a:t>
            </a:r>
            <a:r>
              <a:rPr lang="en-US" altLang="ko-KR" sz="600" dirty="0"/>
              <a:t> </a:t>
            </a:r>
            <a:r>
              <a:rPr lang="ko-KR" altLang="en-US" sz="600" dirty="0"/>
              <a:t>등 </a:t>
            </a:r>
            <a:r>
              <a:rPr lang="en-US" altLang="ko-KR" sz="600" dirty="0"/>
              <a:t>)</a:t>
            </a:r>
            <a:r>
              <a:rPr lang="ko-KR" altLang="en-US" sz="600" dirty="0"/>
              <a:t>을 이용한</a:t>
            </a:r>
          </a:p>
          <a:p>
            <a:r>
              <a:rPr lang="ko-KR" altLang="en-US" sz="600" dirty="0"/>
              <a:t>      마케팅을 학습해왔으며</a:t>
            </a:r>
            <a:r>
              <a:rPr lang="en-US" altLang="ko-KR" sz="600" dirty="0"/>
              <a:t>, </a:t>
            </a:r>
            <a:r>
              <a:rPr lang="ko-KR" altLang="en-US" sz="600" dirty="0" err="1"/>
              <a:t>바이럴</a:t>
            </a:r>
            <a:r>
              <a:rPr lang="en-US" altLang="ko-KR" sz="600" dirty="0"/>
              <a:t>(</a:t>
            </a:r>
            <a:r>
              <a:rPr lang="ko-KR" altLang="en-US" sz="600" dirty="0" err="1"/>
              <a:t>블로그</a:t>
            </a:r>
            <a:r>
              <a:rPr lang="ko-KR" altLang="en-US" sz="600" dirty="0"/>
              <a:t> 등</a:t>
            </a:r>
            <a:r>
              <a:rPr lang="en-US" altLang="ko-KR" sz="600" dirty="0"/>
              <a:t>) </a:t>
            </a:r>
            <a:r>
              <a:rPr lang="ko-KR" altLang="en-US" sz="600" dirty="0"/>
              <a:t>스토어 등과 카페</a:t>
            </a:r>
            <a:r>
              <a:rPr lang="en-US" altLang="ko-KR" sz="600" dirty="0"/>
              <a:t>24 </a:t>
            </a:r>
            <a:r>
              <a:rPr lang="ko-KR" altLang="en-US" sz="600" dirty="0"/>
              <a:t>쇼핑몰</a:t>
            </a:r>
            <a:r>
              <a:rPr lang="en-US" altLang="ko-KR" sz="600" dirty="0"/>
              <a:t>, </a:t>
            </a:r>
            <a:r>
              <a:rPr lang="ko-KR" altLang="en-US" sz="600" dirty="0"/>
              <a:t>홈페이지제작 후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검색엔진 관련 검색등록을 실행해오며 많은 실행 경험을 토대로</a:t>
            </a:r>
          </a:p>
          <a:p>
            <a:r>
              <a:rPr lang="ko-KR" altLang="en-US" sz="600" dirty="0"/>
              <a:t>      </a:t>
            </a:r>
            <a:r>
              <a:rPr lang="ko-KR" altLang="en-US" sz="600" dirty="0" err="1"/>
              <a:t>로직에</a:t>
            </a:r>
            <a:r>
              <a:rPr lang="ko-KR" altLang="en-US" sz="600" dirty="0"/>
              <a:t> 대해 절대 뒤쳐지지 않는 실력을 갖추기 위해</a:t>
            </a:r>
          </a:p>
          <a:p>
            <a:r>
              <a:rPr lang="ko-KR" altLang="en-US" sz="600" dirty="0"/>
              <a:t>      학습을 게을리 하지 않고 지금도 </a:t>
            </a:r>
            <a:r>
              <a:rPr lang="ko-KR" altLang="en-US" sz="600" dirty="0" err="1"/>
              <a:t>노력중입니다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이미 </a:t>
            </a:r>
            <a:r>
              <a:rPr lang="en-US" altLang="ko-KR" sz="600" dirty="0"/>
              <a:t>9</a:t>
            </a:r>
            <a:r>
              <a:rPr lang="ko-KR" altLang="en-US" sz="600" dirty="0" err="1"/>
              <a:t>년전</a:t>
            </a:r>
            <a:r>
              <a:rPr lang="ko-KR" altLang="en-US" sz="600" dirty="0"/>
              <a:t> </a:t>
            </a:r>
            <a:r>
              <a:rPr lang="ko-KR" altLang="en-US" sz="600" dirty="0" err="1"/>
              <a:t>소셜과</a:t>
            </a:r>
            <a:r>
              <a:rPr lang="ko-KR" altLang="en-US" sz="600" dirty="0"/>
              <a:t> </a:t>
            </a:r>
            <a:r>
              <a:rPr lang="ko-KR" altLang="en-US" sz="600" dirty="0" err="1"/>
              <a:t>바이럴을</a:t>
            </a:r>
            <a:r>
              <a:rPr lang="ko-KR" altLang="en-US" sz="600" dirty="0"/>
              <a:t> 이해하고</a:t>
            </a:r>
            <a:r>
              <a:rPr lang="en-US" altLang="ko-KR" sz="600" dirty="0"/>
              <a:t>, </a:t>
            </a:r>
            <a:r>
              <a:rPr lang="ko-KR" altLang="en-US" sz="600" dirty="0"/>
              <a:t>플랫폼</a:t>
            </a:r>
            <a:r>
              <a:rPr lang="en-US" altLang="ko-KR" sz="600" dirty="0"/>
              <a:t>(platform)</a:t>
            </a:r>
            <a:r>
              <a:rPr lang="ko-KR" altLang="en-US" sz="600" dirty="0"/>
              <a:t>을 이해 하였으며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로드맵을</a:t>
            </a:r>
            <a:r>
              <a:rPr lang="ko-KR" altLang="en-US" sz="600" dirty="0"/>
              <a:t> 직접 손으로 그려가며 학습해 오고 또 학습했습니다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아래 이미지를 보시면 </a:t>
            </a:r>
            <a:r>
              <a:rPr lang="en-US" altLang="ko-KR" sz="600" dirty="0"/>
              <a:t>9</a:t>
            </a:r>
            <a:r>
              <a:rPr lang="ko-KR" altLang="en-US" sz="600" dirty="0" err="1"/>
              <a:t>년전</a:t>
            </a:r>
            <a:r>
              <a:rPr lang="ko-KR" altLang="en-US" sz="600" dirty="0"/>
              <a:t> 잘 그리지도 못하는 그림실력으로</a:t>
            </a:r>
          </a:p>
          <a:p>
            <a:r>
              <a:rPr lang="ko-KR" altLang="en-US" sz="600" dirty="0"/>
              <a:t>      마인드맵을 그렸던 실제 이미지를 </a:t>
            </a:r>
            <a:r>
              <a:rPr lang="ko-KR" altLang="en-US" sz="600" dirty="0" err="1"/>
              <a:t>보실수</a:t>
            </a:r>
            <a:r>
              <a:rPr lang="ko-KR" altLang="en-US" sz="600" dirty="0"/>
              <a:t>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그때 시작시기에는 정말 암울하고 앞날도 가름하기 어려운 상태였으나</a:t>
            </a:r>
          </a:p>
          <a:p>
            <a:r>
              <a:rPr lang="ko-KR" altLang="en-US" sz="600" dirty="0"/>
              <a:t>      이제 이 그림을 </a:t>
            </a:r>
            <a:r>
              <a:rPr lang="en-US" altLang="ko-KR" sz="600" dirty="0"/>
              <a:t>90% </a:t>
            </a:r>
            <a:r>
              <a:rPr lang="ko-KR" altLang="en-US" sz="600" dirty="0"/>
              <a:t>실제 실력으로 키웠고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많은 기업체 최적화</a:t>
            </a:r>
            <a:r>
              <a:rPr lang="en-US" altLang="ko-KR" sz="600" dirty="0"/>
              <a:t>(</a:t>
            </a:r>
            <a:r>
              <a:rPr lang="en-US" altLang="ko-KR" sz="600" dirty="0" err="1"/>
              <a:t>seo</a:t>
            </a:r>
            <a:r>
              <a:rPr lang="en-US" altLang="ko-KR" sz="600" dirty="0"/>
              <a:t>)</a:t>
            </a:r>
            <a:r>
              <a:rPr lang="ko-KR" altLang="en-US" sz="600" dirty="0"/>
              <a:t>업무를 수행해 드리고 성공시켰습니다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워드프레스로 홈페이지를 만들고</a:t>
            </a:r>
            <a:r>
              <a:rPr lang="en-US" altLang="ko-KR" sz="600" dirty="0"/>
              <a:t>, </a:t>
            </a:r>
            <a:r>
              <a:rPr lang="ko-KR" altLang="en-US" sz="600" dirty="0"/>
              <a:t>최적화 기반의 쇼핑몰 구축업무도</a:t>
            </a:r>
          </a:p>
          <a:p>
            <a:r>
              <a:rPr lang="ko-KR" altLang="en-US" sz="600" dirty="0"/>
              <a:t>      수행해 드리고 있으며</a:t>
            </a:r>
            <a:r>
              <a:rPr lang="en-US" altLang="ko-KR" sz="600" dirty="0"/>
              <a:t>, </a:t>
            </a:r>
            <a:r>
              <a:rPr lang="ko-KR" altLang="en-US" sz="600" dirty="0"/>
              <a:t>일반 홈페이지와 </a:t>
            </a:r>
            <a:r>
              <a:rPr lang="ko-KR" altLang="en-US" sz="600" dirty="0" err="1"/>
              <a:t>윅스</a:t>
            </a:r>
            <a:r>
              <a:rPr lang="en-US" altLang="ko-KR" sz="600" dirty="0"/>
              <a:t>(</a:t>
            </a:r>
            <a:r>
              <a:rPr lang="en-US" altLang="ko-KR" sz="600" dirty="0" err="1"/>
              <a:t>wix</a:t>
            </a:r>
            <a:r>
              <a:rPr lang="en-US" altLang="ko-KR" sz="600" dirty="0"/>
              <a:t>)</a:t>
            </a:r>
            <a:r>
              <a:rPr lang="ko-KR" altLang="en-US" sz="600" dirty="0"/>
              <a:t>홈페이지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cafe24 </a:t>
            </a:r>
            <a:r>
              <a:rPr lang="ko-KR" altLang="en-US" sz="600" dirty="0"/>
              <a:t>쇼핑몰제작과 구축된 홈페이지와 쇼핑몰에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SEO</a:t>
            </a:r>
            <a:r>
              <a:rPr lang="ko-KR" altLang="en-US" sz="600" dirty="0"/>
              <a:t>를 적용한 후 </a:t>
            </a:r>
            <a:r>
              <a:rPr lang="ko-KR" altLang="en-US" sz="600" dirty="0" err="1"/>
              <a:t>구글</a:t>
            </a:r>
            <a:r>
              <a:rPr lang="en-US" altLang="ko-KR" sz="600" dirty="0"/>
              <a:t>, N</a:t>
            </a:r>
            <a:r>
              <a:rPr lang="ko-KR" altLang="en-US" sz="600" dirty="0"/>
              <a:t>포털</a:t>
            </a:r>
            <a:r>
              <a:rPr lang="en-US" altLang="ko-KR" sz="600" dirty="0"/>
              <a:t>, D</a:t>
            </a:r>
            <a:r>
              <a:rPr lang="ko-KR" altLang="en-US" sz="600" dirty="0"/>
              <a:t>포털</a:t>
            </a:r>
            <a:r>
              <a:rPr lang="en-US" altLang="ko-KR" sz="600" dirty="0"/>
              <a:t>, </a:t>
            </a:r>
            <a:r>
              <a:rPr lang="ko-KR" altLang="en-US" sz="600" dirty="0"/>
              <a:t>빙 등이 원하는</a:t>
            </a:r>
          </a:p>
          <a:p>
            <a:r>
              <a:rPr lang="ko-KR" altLang="en-US" sz="600" dirty="0"/>
              <a:t>      </a:t>
            </a:r>
            <a:r>
              <a:rPr lang="ko-KR" altLang="en-US" sz="600" dirty="0" err="1"/>
              <a:t>로직에</a:t>
            </a:r>
            <a:r>
              <a:rPr lang="ko-KR" altLang="en-US" sz="600" dirty="0"/>
              <a:t> 맞춰 원하시는 상호 및 키워드가 잘 </a:t>
            </a:r>
            <a:r>
              <a:rPr lang="ko-KR" altLang="en-US" sz="600" dirty="0" err="1"/>
              <a:t>노출될수</a:t>
            </a:r>
            <a:r>
              <a:rPr lang="ko-KR" altLang="en-US" sz="600" dirty="0"/>
              <a:t> 있도록 최선을 다해</a:t>
            </a:r>
          </a:p>
          <a:p>
            <a:r>
              <a:rPr lang="ko-KR" altLang="en-US" sz="600" dirty="0"/>
              <a:t>      제일처럼 꼼꼼히 작업해 드리고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이미 제작되어진 홈페이지와 쇼핑몰은 개발자의 작업 방식에 따라</a:t>
            </a:r>
          </a:p>
          <a:p>
            <a:r>
              <a:rPr lang="ko-KR" altLang="en-US" sz="600" dirty="0"/>
              <a:t>      다양한 변수가 발생될 수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N</a:t>
            </a:r>
            <a:r>
              <a:rPr lang="ko-KR" altLang="en-US" sz="600" dirty="0"/>
              <a:t>포털 정책이나 </a:t>
            </a:r>
            <a:r>
              <a:rPr lang="ko-KR" altLang="en-US" sz="600" dirty="0" err="1"/>
              <a:t>구글</a:t>
            </a:r>
            <a:r>
              <a:rPr lang="ko-KR" altLang="en-US" sz="600" dirty="0"/>
              <a:t> 정책으로 인한 </a:t>
            </a:r>
            <a:r>
              <a:rPr lang="en-US" altLang="ko-KR" sz="600" dirty="0"/>
              <a:t>N</a:t>
            </a:r>
            <a:r>
              <a:rPr lang="ko-KR" altLang="en-US" sz="600" dirty="0"/>
              <a:t>포털 로봇이나</a:t>
            </a:r>
          </a:p>
          <a:p>
            <a:r>
              <a:rPr lang="ko-KR" altLang="en-US" sz="600" dirty="0"/>
              <a:t>      </a:t>
            </a:r>
            <a:r>
              <a:rPr lang="ko-KR" altLang="en-US" sz="600" dirty="0" err="1"/>
              <a:t>구글</a:t>
            </a:r>
            <a:r>
              <a:rPr lang="ko-KR" altLang="en-US" sz="600" dirty="0"/>
              <a:t> </a:t>
            </a:r>
            <a:r>
              <a:rPr lang="ko-KR" altLang="en-US" sz="600" dirty="0" err="1"/>
              <a:t>크롤러의</a:t>
            </a:r>
            <a:r>
              <a:rPr lang="ko-KR" altLang="en-US" sz="600" dirty="0"/>
              <a:t> </a:t>
            </a:r>
            <a:r>
              <a:rPr lang="ko-KR" altLang="en-US" sz="600" dirty="0" err="1"/>
              <a:t>필터링으로</a:t>
            </a:r>
            <a:r>
              <a:rPr lang="ko-KR" altLang="en-US" sz="600" dirty="0"/>
              <a:t> 노출 제한이 있는 경우도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또한 개발자분과 문제가 있어</a:t>
            </a:r>
          </a:p>
          <a:p>
            <a:r>
              <a:rPr lang="ko-KR" altLang="en-US" sz="600" dirty="0"/>
              <a:t>      어려움이 </a:t>
            </a:r>
            <a:r>
              <a:rPr lang="ko-KR" altLang="en-US" sz="600" dirty="0" err="1"/>
              <a:t>있는경우</a:t>
            </a:r>
            <a:r>
              <a:rPr lang="ko-KR" altLang="en-US" sz="600" dirty="0"/>
              <a:t> 절대 안심하세요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특히</a:t>
            </a:r>
            <a:r>
              <a:rPr lang="en-US" altLang="ko-KR" sz="600" dirty="0"/>
              <a:t>, </a:t>
            </a:r>
            <a:r>
              <a:rPr lang="ko-KR" altLang="en-US" sz="600" dirty="0"/>
              <a:t>개발자분과 사이가 좋지 않거나 서로 의견이 달라</a:t>
            </a:r>
          </a:p>
          <a:p>
            <a:r>
              <a:rPr lang="ko-KR" altLang="en-US" sz="600" dirty="0"/>
              <a:t>      문제가 발생하는 경우가 자주 발생하여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이 분야를 잘 모르는 사업주님의 고통과 스트레스가</a:t>
            </a:r>
          </a:p>
          <a:p>
            <a:r>
              <a:rPr lang="ko-KR" altLang="en-US" sz="600" dirty="0"/>
              <a:t>      상당히 많이 발생하는 것을 수많은 </a:t>
            </a:r>
            <a:r>
              <a:rPr lang="en-US" altLang="ko-KR" sz="600" dirty="0"/>
              <a:t>SEO</a:t>
            </a:r>
            <a:r>
              <a:rPr lang="ko-KR" altLang="en-US" sz="600" dirty="0"/>
              <a:t>작업을 통해 확인하게 되었습니다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이 경우 그 발생된 문제가 무엇인지 사이트 전체를</a:t>
            </a:r>
          </a:p>
          <a:p>
            <a:r>
              <a:rPr lang="ko-KR" altLang="en-US" sz="600" dirty="0"/>
              <a:t>      세밀히 관찰하고 문제를 발견하여</a:t>
            </a:r>
          </a:p>
          <a:p>
            <a:r>
              <a:rPr lang="ko-KR" altLang="en-US" sz="600" dirty="0"/>
              <a:t>      해결 하기까지는 상당한 시간이 소요되곤 하였습니다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전체적인 업무를 파악하고</a:t>
            </a:r>
            <a:r>
              <a:rPr lang="en-US" altLang="ko-KR" sz="600" dirty="0"/>
              <a:t>, </a:t>
            </a:r>
            <a:r>
              <a:rPr lang="ko-KR" altLang="en-US" sz="600" dirty="0"/>
              <a:t>하나하나 면밀히 살피며</a:t>
            </a:r>
          </a:p>
          <a:p>
            <a:r>
              <a:rPr lang="ko-KR" altLang="en-US" sz="600" dirty="0"/>
              <a:t>      작업을 </a:t>
            </a:r>
            <a:r>
              <a:rPr lang="ko-KR" altLang="en-US" sz="600" dirty="0" err="1"/>
              <a:t>하다보면</a:t>
            </a:r>
            <a:r>
              <a:rPr lang="ko-KR" altLang="en-US" sz="600" dirty="0"/>
              <a:t> </a:t>
            </a:r>
            <a:r>
              <a:rPr lang="ko-KR" altLang="en-US" sz="600" dirty="0" err="1"/>
              <a:t>예상못했던</a:t>
            </a:r>
            <a:r>
              <a:rPr lang="ko-KR" altLang="en-US" sz="600" dirty="0"/>
              <a:t> 문제들이 </a:t>
            </a:r>
            <a:r>
              <a:rPr lang="ko-KR" altLang="en-US" sz="600" dirty="0" err="1"/>
              <a:t>확인되었을때</a:t>
            </a:r>
            <a:endParaRPr lang="ko-KR" altLang="en-US" sz="600" dirty="0"/>
          </a:p>
          <a:p>
            <a:r>
              <a:rPr lang="ko-KR" altLang="en-US" sz="600" dirty="0"/>
              <a:t>      그냥 지나 쳐서는 </a:t>
            </a:r>
            <a:r>
              <a:rPr lang="ko-KR" altLang="en-US" sz="600" dirty="0" err="1"/>
              <a:t>안된다는</a:t>
            </a:r>
            <a:r>
              <a:rPr lang="ko-KR" altLang="en-US" sz="600" dirty="0"/>
              <a:t> 사명감으로 최선을 다해 문제를 해결합니다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직접 작업을 의뢰하지 않은 상태이시니</a:t>
            </a:r>
          </a:p>
          <a:p>
            <a:r>
              <a:rPr lang="ko-KR" altLang="en-US" sz="600" dirty="0"/>
              <a:t>      여러 문제들을 모두 보여드리긴 </a:t>
            </a:r>
            <a:r>
              <a:rPr lang="ko-KR" altLang="en-US" sz="600" dirty="0" err="1"/>
              <a:t>어려운상태입니다만</a:t>
            </a:r>
            <a:endParaRPr lang="ko-KR" altLang="en-US" sz="600" dirty="0"/>
          </a:p>
          <a:p>
            <a:r>
              <a:rPr lang="ko-KR" altLang="en-US" sz="600" dirty="0"/>
              <a:t>      저는 작업이 길면 </a:t>
            </a:r>
            <a:r>
              <a:rPr lang="en-US" altLang="ko-KR" sz="600" dirty="0"/>
              <a:t>7</a:t>
            </a:r>
            <a:r>
              <a:rPr lang="ko-KR" altLang="en-US" sz="600" dirty="0" err="1"/>
              <a:t>일이상</a:t>
            </a:r>
            <a:r>
              <a:rPr lang="ko-KR" altLang="en-US" sz="600" dirty="0"/>
              <a:t> </a:t>
            </a:r>
            <a:r>
              <a:rPr lang="ko-KR" altLang="en-US" sz="600" dirty="0" err="1"/>
              <a:t>걸릴때도</a:t>
            </a:r>
            <a:r>
              <a:rPr lang="ko-KR" altLang="en-US" sz="600" dirty="0"/>
              <a:t>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고객이 모른다고 그냥 지나칠 수 없으니까요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저는 수년간 이 부분을 해결하고 처리하여 왔습니다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특히</a:t>
            </a:r>
            <a:r>
              <a:rPr lang="en-US" altLang="ko-KR" sz="600" dirty="0"/>
              <a:t>, </a:t>
            </a:r>
            <a:r>
              <a:rPr lang="ko-KR" altLang="en-US" sz="600" dirty="0" err="1"/>
              <a:t>작업시</a:t>
            </a:r>
            <a:r>
              <a:rPr lang="ko-KR" altLang="en-US" sz="600" dirty="0"/>
              <a:t> 고객의 고통을 최소한으로 해야 한다는</a:t>
            </a:r>
          </a:p>
          <a:p>
            <a:r>
              <a:rPr lang="ko-KR" altLang="en-US" sz="600" dirty="0"/>
              <a:t>      사명감으로 작업에 임하고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가장중요하며</a:t>
            </a:r>
            <a:r>
              <a:rPr lang="en-US" altLang="ko-KR" sz="600" dirty="0"/>
              <a:t>, </a:t>
            </a:r>
            <a:r>
              <a:rPr lang="ko-KR" altLang="en-US" sz="600" dirty="0"/>
              <a:t>가장 기본이 되는 황금키워드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로얄키워드</a:t>
            </a:r>
            <a:r>
              <a:rPr lang="ko-KR" altLang="en-US" sz="600" dirty="0"/>
              <a:t> 추출하는 방법 또한 잘 알고 있으며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잘 추출하여 실제 적용할 수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키워드를 잘 모르신다고요</a:t>
            </a:r>
            <a:r>
              <a:rPr lang="en-US" altLang="ko-KR" sz="600" dirty="0"/>
              <a:t>?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검색엔진최적화 전문가가 도와 드리겠습니다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스마트스토어 와 </a:t>
            </a:r>
            <a:r>
              <a:rPr lang="en-US" altLang="ko-KR" sz="600" dirty="0"/>
              <a:t>N</a:t>
            </a:r>
            <a:r>
              <a:rPr lang="ko-KR" altLang="en-US" sz="600" dirty="0"/>
              <a:t>포털 지도 등 </a:t>
            </a:r>
            <a:r>
              <a:rPr lang="en-US" altLang="ko-KR" sz="600" dirty="0"/>
              <a:t>N</a:t>
            </a:r>
            <a:r>
              <a:rPr lang="ko-KR" altLang="en-US" sz="600" dirty="0"/>
              <a:t>포털 관련 수업을 몸으로 익혀</a:t>
            </a:r>
          </a:p>
          <a:p>
            <a:r>
              <a:rPr lang="ko-KR" altLang="en-US" sz="600" dirty="0"/>
              <a:t>      이젠 하나가 될 정도로 전반적인 </a:t>
            </a:r>
            <a:r>
              <a:rPr lang="ko-KR" altLang="en-US" sz="600" dirty="0" err="1"/>
              <a:t>로직을</a:t>
            </a:r>
            <a:r>
              <a:rPr lang="ko-KR" altLang="en-US" sz="600" dirty="0"/>
              <a:t> 잘 이해하고 실행 적용 해 왔습니다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그래서 저는 기본을 잘 정리해드릴 마음자세와</a:t>
            </a:r>
          </a:p>
          <a:p>
            <a:r>
              <a:rPr lang="ko-KR" altLang="en-US" sz="600" dirty="0"/>
              <a:t>      준비도 돼 있으며</a:t>
            </a:r>
            <a:r>
              <a:rPr lang="en-US" altLang="ko-KR" sz="600" dirty="0"/>
              <a:t>, </a:t>
            </a:r>
            <a:r>
              <a:rPr lang="ko-KR" altLang="en-US" sz="600" dirty="0"/>
              <a:t>자신도 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작업 </a:t>
            </a:r>
            <a:r>
              <a:rPr lang="ko-KR" altLang="en-US" sz="600" dirty="0" err="1"/>
              <a:t>요청주시면</a:t>
            </a:r>
            <a:r>
              <a:rPr lang="ko-KR" altLang="en-US" sz="600" dirty="0"/>
              <a:t> 제 일처럼</a:t>
            </a:r>
            <a:r>
              <a:rPr lang="en-US" altLang="ko-KR" sz="600" dirty="0"/>
              <a:t>. </a:t>
            </a:r>
            <a:r>
              <a:rPr lang="ko-KR" altLang="en-US" sz="600" dirty="0"/>
              <a:t>열심히</a:t>
            </a:r>
            <a:r>
              <a:rPr lang="en-US" altLang="ko-KR" sz="600" dirty="0"/>
              <a:t>, </a:t>
            </a:r>
            <a:r>
              <a:rPr lang="ko-KR" altLang="en-US" sz="600" dirty="0"/>
              <a:t>성실히 잘 </a:t>
            </a:r>
            <a:r>
              <a:rPr lang="ko-KR" altLang="en-US" sz="600" dirty="0" err="1"/>
              <a:t>노출될수</a:t>
            </a:r>
            <a:r>
              <a:rPr lang="ko-KR" altLang="en-US" sz="600" dirty="0"/>
              <a:t> 있도록</a:t>
            </a:r>
          </a:p>
          <a:p>
            <a:r>
              <a:rPr lang="ko-KR" altLang="en-US" sz="600" dirty="0"/>
              <a:t>      최선을 다해 작업하도록 하겠습니다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사이트명</a:t>
            </a:r>
            <a:r>
              <a:rPr lang="en-US" altLang="ko-KR" sz="600" dirty="0"/>
              <a:t>(title) </a:t>
            </a:r>
            <a:r>
              <a:rPr lang="ko-KR" altLang="en-US" sz="600" dirty="0"/>
              <a:t>사이트설명</a:t>
            </a:r>
            <a:r>
              <a:rPr lang="en-US" altLang="ko-KR" sz="600" dirty="0"/>
              <a:t>(description Open Graph) </a:t>
            </a:r>
            <a:r>
              <a:rPr lang="ko-KR" altLang="en-US" sz="600" dirty="0"/>
              <a:t>설명 제목 등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운영회사의 </a:t>
            </a:r>
            <a:r>
              <a:rPr lang="ko-KR" altLang="en-US" sz="600" dirty="0" err="1"/>
              <a:t>니즈에</a:t>
            </a:r>
            <a:r>
              <a:rPr lang="ko-KR" altLang="en-US" sz="600" dirty="0"/>
              <a:t> 맞게 세밀하게 구현해 드리겠습니다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제가 진행한 서비스후기를 보셨다면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제가 드리는 말씀이 사실이란 것 을 증명 </a:t>
            </a:r>
            <a:r>
              <a:rPr lang="en-US" altLang="ko-KR" sz="600" dirty="0"/>
              <a:t>.</a:t>
            </a:r>
            <a:r>
              <a:rPr lang="ko-KR" altLang="en-US" sz="600" dirty="0"/>
              <a:t>확인 되셨을 겁니다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﻿</a:t>
            </a:r>
            <a:r>
              <a:rPr lang="ko-KR" altLang="en-US" sz="600" dirty="0"/>
              <a:t>검색엔진최적화 전문가가 진행하는 </a:t>
            </a:r>
            <a:r>
              <a:rPr lang="ko-KR" altLang="en-US" sz="600" dirty="0" err="1"/>
              <a:t>또다른</a:t>
            </a:r>
            <a:r>
              <a:rPr lang="ko-KR" altLang="en-US" sz="600" dirty="0"/>
              <a:t> 서비스 웹사이트 </a:t>
            </a:r>
            <a:r>
              <a:rPr lang="en-US" altLang="ko-KR" sz="600" dirty="0"/>
              <a:t>. </a:t>
            </a:r>
            <a:r>
              <a:rPr lang="ko-KR" altLang="en-US" sz="600" dirty="0"/>
              <a:t>쇼핑몰 최적화 서비스</a:t>
            </a:r>
          </a:p>
          <a:p>
            <a:r>
              <a:rPr lang="ko-KR" altLang="en-US" sz="600" dirty="0"/>
              <a:t>       </a:t>
            </a:r>
          </a:p>
          <a:p>
            <a:r>
              <a:rPr lang="ko-KR" altLang="en-US" sz="600" dirty="0"/>
              <a:t>       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.Html </a:t>
            </a:r>
            <a:r>
              <a:rPr lang="ko-KR" altLang="en-US" sz="600" dirty="0"/>
              <a:t>분석 서비스</a:t>
            </a:r>
            <a:r>
              <a:rPr lang="en-US" altLang="ko-KR" sz="600" dirty="0"/>
              <a:t>, </a:t>
            </a:r>
            <a:r>
              <a:rPr lang="ko-KR" altLang="en-US" sz="600" dirty="0"/>
              <a:t>키워드분석 후 </a:t>
            </a:r>
            <a:r>
              <a:rPr lang="en-US" altLang="ko-KR" sz="600" dirty="0"/>
              <a:t>N</a:t>
            </a:r>
            <a:r>
              <a:rPr lang="ko-KR" altLang="en-US" sz="600" dirty="0"/>
              <a:t>포털</a:t>
            </a:r>
            <a:r>
              <a:rPr lang="en-US" altLang="ko-KR" sz="600" dirty="0"/>
              <a:t>+ </a:t>
            </a:r>
            <a:r>
              <a:rPr lang="ko-KR" altLang="en-US" sz="600" dirty="0" err="1"/>
              <a:t>구글과</a:t>
            </a:r>
            <a:r>
              <a:rPr lang="ko-KR" altLang="en-US" sz="600" dirty="0"/>
              <a:t> </a:t>
            </a:r>
            <a:r>
              <a:rPr lang="en-US" altLang="ko-KR" sz="600" dirty="0"/>
              <a:t>+ D</a:t>
            </a:r>
            <a:r>
              <a:rPr lang="ko-KR" altLang="en-US" sz="600" dirty="0" err="1"/>
              <a:t>포털에</a:t>
            </a:r>
            <a:endParaRPr lang="ko-KR" altLang="en-US" sz="600" dirty="0"/>
          </a:p>
          <a:p>
            <a:r>
              <a:rPr lang="ko-KR" altLang="en-US" sz="600" dirty="0"/>
              <a:t>      원하시는 키워드 완벽 설정해드립니다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사이트 노출이 좀더 잘 될 수 있도록 스크립트생성 등</a:t>
            </a:r>
          </a:p>
          <a:p>
            <a:r>
              <a:rPr lang="ko-KR" altLang="en-US" sz="600" dirty="0"/>
              <a:t>      좀더 세밀히 작업해 드리는 서비스 와 동시에 </a:t>
            </a:r>
            <a:r>
              <a:rPr lang="ko-KR" altLang="en-US" sz="600" dirty="0" err="1"/>
              <a:t>백링크</a:t>
            </a:r>
            <a:r>
              <a:rPr lang="ko-KR" altLang="en-US" sz="600" dirty="0"/>
              <a:t> 또는 </a:t>
            </a:r>
            <a:r>
              <a:rPr lang="ko-KR" altLang="en-US" sz="600" dirty="0" err="1"/>
              <a:t>트래픽</a:t>
            </a:r>
            <a:r>
              <a:rPr lang="ko-KR" altLang="en-US" sz="600" dirty="0"/>
              <a:t> 작업을</a:t>
            </a:r>
          </a:p>
          <a:p>
            <a:r>
              <a:rPr lang="ko-KR" altLang="en-US" sz="600" dirty="0"/>
              <a:t>      진행하시려는 분들을 위한 분석작업을 포함한 서비스 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하지만 전문가 입장에서 </a:t>
            </a:r>
            <a:r>
              <a:rPr lang="ko-KR" altLang="en-US" sz="600" dirty="0" err="1"/>
              <a:t>어뷰징성격이</a:t>
            </a:r>
            <a:r>
              <a:rPr lang="ko-KR" altLang="en-US" sz="600" dirty="0"/>
              <a:t> 강한 </a:t>
            </a:r>
            <a:r>
              <a:rPr lang="ko-KR" altLang="en-US" sz="600" dirty="0" err="1"/>
              <a:t>백링크는</a:t>
            </a:r>
            <a:r>
              <a:rPr lang="ko-KR" altLang="en-US" sz="600" dirty="0"/>
              <a:t> </a:t>
            </a:r>
            <a:r>
              <a:rPr lang="ko-KR" altLang="en-US" sz="600" dirty="0" err="1"/>
              <a:t>추천드리지</a:t>
            </a:r>
            <a:r>
              <a:rPr lang="ko-KR" altLang="en-US" sz="600" dirty="0"/>
              <a:t> 않습니다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a.</a:t>
            </a:r>
            <a:r>
              <a:rPr lang="ko-KR" altLang="en-US" sz="600" dirty="0"/>
              <a:t>상호포함</a:t>
            </a:r>
            <a:r>
              <a:rPr lang="en-US" altLang="ko-KR" sz="600" dirty="0"/>
              <a:t>+</a:t>
            </a:r>
            <a:r>
              <a:rPr lang="ko-KR" altLang="en-US" sz="600" dirty="0"/>
              <a:t>키워드발굴</a:t>
            </a:r>
            <a:r>
              <a:rPr lang="en-US" altLang="ko-KR" sz="600" dirty="0"/>
              <a:t>(</a:t>
            </a:r>
            <a:r>
              <a:rPr lang="ko-KR" altLang="en-US" sz="600" dirty="0"/>
              <a:t>주력키워드</a:t>
            </a:r>
            <a:r>
              <a:rPr lang="en-US" altLang="ko-KR" sz="600" dirty="0"/>
              <a:t>/</a:t>
            </a:r>
            <a:r>
              <a:rPr lang="ko-KR" altLang="en-US" sz="600" dirty="0"/>
              <a:t>핵심키워드</a:t>
            </a:r>
            <a:r>
              <a:rPr lang="en-US" altLang="ko-KR" sz="600" dirty="0"/>
              <a:t>/</a:t>
            </a:r>
            <a:r>
              <a:rPr lang="ko-KR" altLang="en-US" sz="600" dirty="0"/>
              <a:t>세부키워드 등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   </a:t>
            </a:r>
            <a:r>
              <a:rPr lang="ko-KR" altLang="en-US" sz="600" dirty="0" err="1"/>
              <a:t>이부분이</a:t>
            </a:r>
            <a:r>
              <a:rPr lang="ko-KR" altLang="en-US" sz="600" dirty="0"/>
              <a:t> 가장 중요한 부분입니다</a:t>
            </a:r>
            <a:r>
              <a:rPr lang="en-US" altLang="ko-KR" sz="600" dirty="0"/>
              <a:t>- </a:t>
            </a:r>
            <a:r>
              <a:rPr lang="ko-KR" altLang="en-US" sz="600" dirty="0" err="1"/>
              <a:t>간단한것같지만</a:t>
            </a:r>
            <a:endParaRPr lang="ko-KR" altLang="en-US" sz="600" dirty="0"/>
          </a:p>
          <a:p>
            <a:r>
              <a:rPr lang="ko-KR" altLang="en-US" sz="600" dirty="0"/>
              <a:t>       세밀한 작업이 필요한 부분입니다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b.</a:t>
            </a:r>
            <a:r>
              <a:rPr lang="ko-KR" altLang="en-US" sz="600" dirty="0" err="1"/>
              <a:t>메타소스에적용</a:t>
            </a:r>
            <a:endParaRPr lang="ko-KR" altLang="en-US" sz="600" dirty="0"/>
          </a:p>
          <a:p>
            <a:r>
              <a:rPr lang="ko-KR" altLang="en-US" sz="600" dirty="0"/>
              <a:t>         </a:t>
            </a:r>
            <a:r>
              <a:rPr lang="en-US" altLang="ko-KR" sz="600" dirty="0"/>
              <a:t>(</a:t>
            </a:r>
            <a:r>
              <a:rPr lang="ko-KR" altLang="en-US" sz="600" dirty="0" err="1"/>
              <a:t>적용시</a:t>
            </a:r>
            <a:r>
              <a:rPr lang="ko-KR" altLang="en-US" sz="600" dirty="0"/>
              <a:t> </a:t>
            </a:r>
            <a:r>
              <a:rPr lang="ko-KR" altLang="en-US" sz="600" dirty="0" err="1"/>
              <a:t>빠진부분이나</a:t>
            </a:r>
            <a:r>
              <a:rPr lang="ko-KR" altLang="en-US" sz="600" dirty="0"/>
              <a:t> 수정부분 </a:t>
            </a:r>
            <a:r>
              <a:rPr lang="ko-KR" altLang="en-US" sz="600" dirty="0" err="1"/>
              <a:t>검토후</a:t>
            </a:r>
            <a:r>
              <a:rPr lang="ko-KR" altLang="en-US" sz="600" dirty="0"/>
              <a:t> 적용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  <a:r>
              <a:rPr lang="en-US" altLang="ko-KR" sz="600" dirty="0" err="1"/>
              <a:t>c.N</a:t>
            </a:r>
            <a:r>
              <a:rPr lang="ko-KR" altLang="en-US" sz="600" dirty="0"/>
              <a:t>포털 포털 </a:t>
            </a:r>
            <a:r>
              <a:rPr lang="ko-KR" altLang="en-US" sz="600" dirty="0" err="1"/>
              <a:t>웹마스터설정</a:t>
            </a:r>
            <a:endParaRPr lang="ko-KR" altLang="en-US" sz="600" dirty="0"/>
          </a:p>
          <a:p>
            <a:r>
              <a:rPr lang="ko-KR" altLang="en-US" sz="600" dirty="0"/>
              <a:t>         </a:t>
            </a:r>
            <a:r>
              <a:rPr lang="en-US" altLang="ko-KR" sz="600" dirty="0"/>
              <a:t>.</a:t>
            </a:r>
            <a:r>
              <a:rPr lang="ko-KR" altLang="en-US" sz="600" dirty="0" err="1"/>
              <a:t>작업시</a:t>
            </a:r>
            <a:r>
              <a:rPr lang="ko-KR" altLang="en-US" sz="600" dirty="0"/>
              <a:t> 필요한 </a:t>
            </a:r>
            <a:r>
              <a:rPr lang="en-US" altLang="ko-KR" sz="600" dirty="0"/>
              <a:t>RSS/</a:t>
            </a:r>
            <a:r>
              <a:rPr lang="ko-KR" altLang="en-US" sz="600" dirty="0" err="1"/>
              <a:t>사이트맵</a:t>
            </a:r>
            <a:r>
              <a:rPr lang="en-US" altLang="ko-KR" sz="600" dirty="0"/>
              <a:t>/</a:t>
            </a:r>
            <a:r>
              <a:rPr lang="ko-KR" altLang="en-US" sz="600" dirty="0"/>
              <a:t>로봇텍스트</a:t>
            </a:r>
            <a:r>
              <a:rPr lang="en-US" altLang="ko-KR" sz="600" dirty="0"/>
              <a:t>/</a:t>
            </a:r>
            <a:r>
              <a:rPr lang="ko-KR" altLang="en-US" sz="600" dirty="0" err="1"/>
              <a:t>연관체널</a:t>
            </a:r>
            <a:r>
              <a:rPr lang="ko-KR" altLang="en-US" sz="600" dirty="0"/>
              <a:t> 적용 등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  .RSS</a:t>
            </a:r>
            <a:r>
              <a:rPr lang="ko-KR" altLang="en-US" sz="600" dirty="0"/>
              <a:t>는 사이트에서 지원하는 경우에 작업이 가능합니다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d.</a:t>
            </a:r>
            <a:r>
              <a:rPr lang="ko-KR" altLang="en-US" sz="600" dirty="0" err="1"/>
              <a:t>구글웹마스터설정</a:t>
            </a:r>
            <a:endParaRPr lang="ko-KR" altLang="en-US" sz="600" dirty="0"/>
          </a:p>
          <a:p>
            <a:r>
              <a:rPr lang="ko-KR" altLang="en-US" sz="600" dirty="0"/>
              <a:t>       </a:t>
            </a:r>
          </a:p>
          <a:p>
            <a:r>
              <a:rPr lang="ko-KR" altLang="en-US" sz="600" dirty="0"/>
              <a:t>       </a:t>
            </a:r>
            <a:r>
              <a:rPr lang="en-US" altLang="ko-KR" sz="600" dirty="0" err="1"/>
              <a:t>e.D</a:t>
            </a:r>
            <a:r>
              <a:rPr lang="ko-KR" altLang="en-US" sz="600" dirty="0" err="1"/>
              <a:t>포털검색등록</a:t>
            </a:r>
            <a:endParaRPr lang="ko-KR" altLang="en-US" sz="600" dirty="0"/>
          </a:p>
          <a:p>
            <a:r>
              <a:rPr lang="ko-KR" altLang="en-US" sz="600" dirty="0"/>
              <a:t>       </a:t>
            </a:r>
          </a:p>
          <a:p>
            <a:r>
              <a:rPr lang="ko-KR" altLang="en-US" sz="600" dirty="0"/>
              <a:t>       </a:t>
            </a:r>
            <a:r>
              <a:rPr lang="en-US" altLang="ko-KR" sz="600" dirty="0"/>
              <a:t>f.</a:t>
            </a:r>
            <a:r>
              <a:rPr lang="ko-KR" altLang="en-US" sz="600" dirty="0"/>
              <a:t>사이트마다 나오는 에러부분 </a:t>
            </a:r>
            <a:r>
              <a:rPr lang="ko-KR" altLang="en-US" sz="600" dirty="0" err="1"/>
              <a:t>발생했을시</a:t>
            </a:r>
            <a:r>
              <a:rPr lang="ko-KR" altLang="en-US" sz="600" dirty="0"/>
              <a:t> 수정</a:t>
            </a:r>
          </a:p>
          <a:p>
            <a:r>
              <a:rPr lang="ko-KR" altLang="en-US" sz="600" dirty="0"/>
              <a:t>         </a:t>
            </a:r>
            <a:r>
              <a:rPr lang="en-US" altLang="ko-KR" sz="600" dirty="0"/>
              <a:t>(</a:t>
            </a:r>
            <a:r>
              <a:rPr lang="ko-KR" altLang="en-US" sz="600" dirty="0" err="1"/>
              <a:t>이분분도</a:t>
            </a:r>
            <a:r>
              <a:rPr lang="ko-KR" altLang="en-US" sz="600" dirty="0"/>
              <a:t> 많이 까다로운 부분입니다</a:t>
            </a:r>
            <a:r>
              <a:rPr lang="en-US" altLang="ko-KR" sz="600" dirty="0"/>
              <a:t>.)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g.</a:t>
            </a:r>
            <a:r>
              <a:rPr lang="ko-KR" altLang="en-US" sz="600" dirty="0"/>
              <a:t>스크립트생성</a:t>
            </a:r>
          </a:p>
          <a:p>
            <a:r>
              <a:rPr lang="ko-KR" altLang="en-US" sz="600" dirty="0"/>
              <a:t>       </a:t>
            </a:r>
          </a:p>
          <a:p>
            <a:r>
              <a:rPr lang="ko-KR" altLang="en-US" sz="600" dirty="0"/>
              <a:t>      ﻿검색엔진최적화 </a:t>
            </a:r>
            <a:r>
              <a:rPr lang="en-US" altLang="ko-KR" sz="600" dirty="0"/>
              <a:t>. SEO </a:t>
            </a:r>
            <a:r>
              <a:rPr lang="ko-KR" altLang="en-US" sz="600" dirty="0"/>
              <a:t>서비스 바로 가기</a:t>
            </a:r>
          </a:p>
          <a:p>
            <a:r>
              <a:rPr lang="ko-KR" altLang="en-US" sz="600" dirty="0"/>
              <a:t>       </a:t>
            </a:r>
            <a:r>
              <a:rPr lang="en-US" altLang="ko-KR" sz="600" dirty="0"/>
              <a:t>https://kmong.com/gig/93732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위 서비스 내용은 검색엔진최적화 </a:t>
            </a:r>
            <a:r>
              <a:rPr lang="en-US" altLang="ko-KR" sz="600" dirty="0"/>
              <a:t>. SEO </a:t>
            </a:r>
            <a:r>
              <a:rPr lang="ko-KR" altLang="en-US" sz="600" dirty="0"/>
              <a:t>카테고리 내</a:t>
            </a:r>
          </a:p>
          <a:p>
            <a:r>
              <a:rPr lang="ko-KR" altLang="en-US" sz="600" dirty="0"/>
              <a:t>      상품페이지 설명을 참고하시어 구매 하시길 바랍니다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최적화노출은</a:t>
            </a:r>
            <a:r>
              <a:rPr lang="ko-KR" altLang="en-US" sz="600" dirty="0"/>
              <a:t> 위 사항들을 기본으로 잘 처리한 후 다양한 기술을</a:t>
            </a:r>
          </a:p>
          <a:p>
            <a:r>
              <a:rPr lang="ko-KR" altLang="en-US" sz="600" dirty="0"/>
              <a:t>      전문가의 도움으로 진행하셔야만 과도한 비용이 들어가지 않습니다</a:t>
            </a:r>
          </a:p>
          <a:p>
            <a:r>
              <a:rPr lang="ko-KR" altLang="en-US" sz="600" dirty="0"/>
              <a:t>       </a:t>
            </a:r>
          </a:p>
          <a:p>
            <a:r>
              <a:rPr lang="ko-KR" altLang="en-US" sz="600" dirty="0"/>
              <a:t>      </a:t>
            </a:r>
            <a:r>
              <a:rPr lang="ko-KR" altLang="en-US" sz="600" dirty="0" err="1"/>
              <a:t>최적화작업시</a:t>
            </a:r>
            <a:r>
              <a:rPr lang="ko-KR" altLang="en-US" sz="600" dirty="0"/>
              <a:t> 본질을 외면하면 </a:t>
            </a:r>
            <a:r>
              <a:rPr lang="ko-KR" altLang="en-US" sz="600" dirty="0" err="1"/>
              <a:t>뿌리없는</a:t>
            </a:r>
            <a:r>
              <a:rPr lang="ko-KR" altLang="en-US" sz="600" dirty="0"/>
              <a:t> 마른나무에 </a:t>
            </a:r>
            <a:r>
              <a:rPr lang="ko-KR" altLang="en-US" sz="600" dirty="0" err="1"/>
              <a:t>물을주는</a:t>
            </a:r>
            <a:r>
              <a:rPr lang="ko-KR" altLang="en-US" sz="600" dirty="0"/>
              <a:t> 거와</a:t>
            </a:r>
          </a:p>
          <a:p>
            <a:r>
              <a:rPr lang="ko-KR" altLang="en-US" sz="600" dirty="0"/>
              <a:t>      다름이 없으니 절대 소홀히 하여서는 </a:t>
            </a:r>
            <a:r>
              <a:rPr lang="ko-KR" altLang="en-US" sz="600" dirty="0" err="1"/>
              <a:t>안되는점</a:t>
            </a:r>
            <a:r>
              <a:rPr lang="ko-KR" altLang="en-US" sz="600" dirty="0"/>
              <a:t> 숙지하시기 바랍니다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다양한 홈페이지를 제작하는데 검색엔진최적화</a:t>
            </a:r>
            <a:r>
              <a:rPr lang="en-US" altLang="ko-KR" sz="600" dirty="0"/>
              <a:t>(search engine optimization)</a:t>
            </a:r>
            <a:r>
              <a:rPr lang="ko-KR" altLang="en-US" sz="600" dirty="0"/>
              <a:t>을</a:t>
            </a:r>
          </a:p>
          <a:p>
            <a:r>
              <a:rPr lang="ko-KR" altLang="en-US" sz="600" dirty="0"/>
              <a:t>      외면하고 작업할 수 없기에 검색관련 </a:t>
            </a:r>
            <a:r>
              <a:rPr lang="en-US" altLang="ko-KR" sz="600" dirty="0"/>
              <a:t>SEO </a:t>
            </a:r>
            <a:r>
              <a:rPr lang="ko-KR" altLang="en-US" sz="600" dirty="0"/>
              <a:t>기술적용은 매우 중요한 과정입니다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끝으로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부탁의 말씀을 드리면</a:t>
            </a:r>
            <a:r>
              <a:rPr lang="en-US" altLang="ko-KR" sz="600" dirty="0"/>
              <a:t>, </a:t>
            </a:r>
            <a:r>
              <a:rPr lang="ko-KR" altLang="en-US" sz="600" dirty="0"/>
              <a:t>검색광고 문의 외</a:t>
            </a:r>
            <a:r>
              <a:rPr lang="en-US" altLang="ko-KR" sz="600" dirty="0"/>
              <a:t>. </a:t>
            </a:r>
            <a:r>
              <a:rPr lang="ko-KR" altLang="en-US" sz="600" dirty="0"/>
              <a:t>노출 보장 문의는</a:t>
            </a:r>
          </a:p>
          <a:p>
            <a:r>
              <a:rPr lang="ko-KR" altLang="en-US" sz="600" dirty="0"/>
              <a:t>      자제하여주시길 바랍니다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이미 </a:t>
            </a:r>
            <a:r>
              <a:rPr lang="ko-KR" altLang="en-US" sz="600" dirty="0" err="1"/>
              <a:t>구글과</a:t>
            </a:r>
            <a:r>
              <a:rPr lang="ko-KR" altLang="en-US" sz="600" dirty="0"/>
              <a:t> </a:t>
            </a:r>
            <a:r>
              <a:rPr lang="en-US" altLang="ko-KR" sz="600" dirty="0"/>
              <a:t>N</a:t>
            </a:r>
            <a:r>
              <a:rPr lang="ko-KR" altLang="en-US" sz="600" dirty="0"/>
              <a:t>포털 정책으로 위 내용을 고지하고 </a:t>
            </a:r>
            <a:r>
              <a:rPr lang="ko-KR" altLang="en-US" sz="600" dirty="0" err="1"/>
              <a:t>있기때문입니다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하지만</a:t>
            </a:r>
            <a:r>
              <a:rPr lang="en-US" altLang="ko-KR" sz="600" dirty="0"/>
              <a:t>, </a:t>
            </a:r>
            <a:r>
              <a:rPr lang="ko-KR" altLang="en-US" sz="600" dirty="0"/>
              <a:t>목표 순위에 진입하기 위하여 최선을 다해 </a:t>
            </a:r>
            <a:r>
              <a:rPr lang="en-US" altLang="ko-KR" sz="600" dirty="0"/>
              <a:t>SEO </a:t>
            </a:r>
            <a:r>
              <a:rPr lang="ko-KR" altLang="en-US" sz="600" dirty="0"/>
              <a:t>작업을</a:t>
            </a:r>
          </a:p>
          <a:p>
            <a:r>
              <a:rPr lang="ko-KR" altLang="en-US" sz="600" dirty="0"/>
              <a:t>      완수할 수 있도록 노력 또 노력하겠습니다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지식과 노하우 경험을 겸비한 실력을 보유하여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순수 </a:t>
            </a:r>
            <a:r>
              <a:rPr lang="en-US" altLang="ko-KR" sz="600" dirty="0"/>
              <a:t>SEO </a:t>
            </a:r>
            <a:r>
              <a:rPr lang="ko-KR" altLang="en-US" sz="600" dirty="0"/>
              <a:t>수작업 만을 진행하고 </a:t>
            </a:r>
            <a:r>
              <a:rPr lang="ko-KR" altLang="en-US" sz="600" dirty="0" err="1"/>
              <a:t>블로그</a:t>
            </a:r>
            <a:r>
              <a:rPr lang="ko-KR" altLang="en-US" sz="600" dirty="0"/>
              <a:t> 등 지수가 높은 분들과</a:t>
            </a:r>
          </a:p>
          <a:p>
            <a:r>
              <a:rPr lang="ko-KR" altLang="en-US" sz="600" dirty="0"/>
              <a:t>      서로 서로 도와가며 업무를 진행하는 일들은 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서울</a:t>
            </a:r>
            <a:r>
              <a:rPr lang="en-US" altLang="ko-KR" sz="600" dirty="0"/>
              <a:t>, </a:t>
            </a:r>
            <a:r>
              <a:rPr lang="ko-KR" altLang="en-US" sz="600" dirty="0"/>
              <a:t>경기를 비롯한 </a:t>
            </a:r>
            <a:r>
              <a:rPr lang="ko-KR" altLang="en-US" sz="600" dirty="0" err="1"/>
              <a:t>광역별</a:t>
            </a:r>
            <a:r>
              <a:rPr lang="ko-KR" altLang="en-US" sz="600" dirty="0"/>
              <a:t> 검색엔진 최적화된 홈페이지도</a:t>
            </a:r>
          </a:p>
          <a:p>
            <a:r>
              <a:rPr lang="ko-KR" altLang="en-US" sz="600" dirty="0"/>
              <a:t>      전문 구축하여드립니다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끝으로 노출을 보장한다는</a:t>
            </a:r>
          </a:p>
          <a:p>
            <a:r>
              <a:rPr lang="ko-KR" altLang="en-US" sz="600" dirty="0"/>
              <a:t>      서비스는 진행하지 않으니 </a:t>
            </a:r>
            <a:r>
              <a:rPr lang="ko-KR" altLang="en-US" sz="600" dirty="0" err="1"/>
              <a:t>주문시</a:t>
            </a:r>
            <a:r>
              <a:rPr lang="ko-KR" altLang="en-US" sz="600" dirty="0"/>
              <a:t> 반드시 숙지 바랍니다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끝까지 읽어주셔서 진심으로 </a:t>
            </a:r>
            <a:r>
              <a:rPr lang="ko-KR" altLang="en-US" sz="600" dirty="0" err="1"/>
              <a:t>감사드립니다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검색엔진최적화 전문가 김재환 올림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 </a:t>
            </a:r>
          </a:p>
          <a:p>
            <a:r>
              <a:rPr lang="en-US" altLang="ko-KR" sz="600" dirty="0"/>
              <a:t>      #</a:t>
            </a:r>
            <a:r>
              <a:rPr lang="ko-KR" altLang="en-US" sz="600" dirty="0"/>
              <a:t>검색광고 </a:t>
            </a:r>
            <a:r>
              <a:rPr lang="en-US" altLang="ko-KR" sz="600" dirty="0"/>
              <a:t>#</a:t>
            </a:r>
            <a:r>
              <a:rPr lang="ko-KR" altLang="en-US" sz="600" dirty="0"/>
              <a:t>키워드검색광고 </a:t>
            </a:r>
            <a:r>
              <a:rPr lang="en-US" altLang="ko-KR" sz="600" dirty="0"/>
              <a:t>#</a:t>
            </a:r>
            <a:r>
              <a:rPr lang="ko-KR" altLang="en-US" sz="600" dirty="0"/>
              <a:t>사이트검색광고 </a:t>
            </a:r>
            <a:r>
              <a:rPr lang="en-US" altLang="ko-KR" sz="600" dirty="0"/>
              <a:t>#</a:t>
            </a:r>
            <a:r>
              <a:rPr lang="ko-KR" altLang="en-US" sz="600" dirty="0"/>
              <a:t>검색엔진최적화 </a:t>
            </a:r>
            <a:r>
              <a:rPr lang="en-US" altLang="ko-KR" sz="600" dirty="0"/>
              <a:t>#SEO #</a:t>
            </a:r>
            <a:r>
              <a:rPr lang="ko-KR" altLang="en-US" sz="600" dirty="0"/>
              <a:t>검색로봇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57445" y="0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600" dirty="0"/>
              <a:t>서비스 설명</a:t>
            </a:r>
          </a:p>
          <a:p>
            <a:r>
              <a:rPr lang="ko-KR" altLang="en-US" sz="600" dirty="0"/>
              <a:t>   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1. </a:t>
            </a:r>
            <a:r>
              <a:rPr lang="ko-KR" altLang="en-US" sz="600" dirty="0"/>
              <a:t>서비스 소개</a:t>
            </a:r>
          </a:p>
          <a:p>
            <a:r>
              <a:rPr lang="ko-KR" altLang="en-US" sz="600" dirty="0"/>
              <a:t>      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 </a:t>
            </a:r>
            <a:r>
              <a:rPr lang="ko-KR" altLang="en-US" sz="600" dirty="0" err="1"/>
              <a:t>대표포털사이트</a:t>
            </a:r>
            <a:r>
              <a:rPr lang="ko-KR" altLang="en-US" sz="600" dirty="0"/>
              <a:t> 공식 키워드 광고만 취급합니다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- </a:t>
            </a:r>
            <a:r>
              <a:rPr lang="ko-KR" altLang="en-US" sz="600" dirty="0"/>
              <a:t>성인</a:t>
            </a:r>
            <a:r>
              <a:rPr lang="en-US" altLang="ko-KR" sz="600" dirty="0"/>
              <a:t>/</a:t>
            </a:r>
            <a:r>
              <a:rPr lang="ko-KR" altLang="en-US" sz="600" dirty="0"/>
              <a:t>도박</a:t>
            </a:r>
            <a:r>
              <a:rPr lang="en-US" altLang="ko-KR" sz="600" dirty="0"/>
              <a:t>/</a:t>
            </a:r>
            <a:r>
              <a:rPr lang="ko-KR" altLang="en-US" sz="600" dirty="0"/>
              <a:t>불법 사이트 광고 받지 않습니다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이런분들께</a:t>
            </a:r>
            <a:r>
              <a:rPr lang="ko-KR" altLang="en-US" sz="600" dirty="0"/>
              <a:t> 추천해드립니다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-</a:t>
            </a:r>
            <a:r>
              <a:rPr lang="ko-KR" altLang="en-US" sz="600" dirty="0"/>
              <a:t>검색광고</a:t>
            </a:r>
            <a:r>
              <a:rPr lang="en-US" altLang="ko-KR" sz="600" dirty="0"/>
              <a:t>(</a:t>
            </a:r>
            <a:r>
              <a:rPr lang="ko-KR" altLang="en-US" sz="600" dirty="0"/>
              <a:t>쇼핑광고</a:t>
            </a:r>
            <a:r>
              <a:rPr lang="en-US" altLang="ko-KR" sz="600" dirty="0"/>
              <a:t>)</a:t>
            </a:r>
            <a:r>
              <a:rPr lang="ko-KR" altLang="en-US" sz="600" dirty="0"/>
              <a:t>를 시작 하시려는 광고주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</a:t>
            </a:r>
            <a:r>
              <a:rPr lang="ko-KR" altLang="en-US" sz="600" dirty="0"/>
              <a:t>목표 광고수익률 없이 광고비만 지출 하시는 광고주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</a:t>
            </a:r>
            <a:r>
              <a:rPr lang="ko-KR" altLang="en-US" sz="600" dirty="0"/>
              <a:t>광고수익률이 계속 떨어지시는 광고주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</a:t>
            </a:r>
            <a:r>
              <a:rPr lang="ko-KR" altLang="en-US" sz="600" dirty="0" err="1"/>
              <a:t>웹로그분석</a:t>
            </a:r>
            <a:r>
              <a:rPr lang="ko-KR" altLang="en-US" sz="600" dirty="0"/>
              <a:t> 이해와 효과분석이 필요하신 분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</a:t>
            </a:r>
            <a:r>
              <a:rPr lang="ko-KR" altLang="en-US" sz="600" dirty="0"/>
              <a:t>시간이 부족해서 관리가 어려우신 분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</a:t>
            </a:r>
            <a:r>
              <a:rPr lang="ko-KR" altLang="en-US" sz="600" dirty="0"/>
              <a:t>광고관리에 대해 고민이 필요하신 분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</a:t>
            </a:r>
            <a:r>
              <a:rPr lang="ko-KR" altLang="en-US" sz="600" dirty="0"/>
              <a:t>스토어를 홍보 하고 싶으신 분</a:t>
            </a:r>
          </a:p>
          <a:p>
            <a:r>
              <a:rPr lang="ko-KR" altLang="en-US" sz="600" dirty="0"/>
              <a:t>      </a:t>
            </a:r>
          </a:p>
          <a:p>
            <a:r>
              <a:rPr lang="ko-KR" altLang="en-US" sz="600" dirty="0"/>
              <a:t>      검색광고 최적화 </a:t>
            </a:r>
            <a:r>
              <a:rPr lang="ko-KR" altLang="en-US" sz="600" dirty="0" err="1"/>
              <a:t>크몽</a:t>
            </a:r>
            <a:r>
              <a:rPr lang="ko-KR" altLang="en-US" sz="600" dirty="0"/>
              <a:t> 작업진행 절차는 다음과 같습니다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1) </a:t>
            </a:r>
            <a:r>
              <a:rPr lang="ko-KR" altLang="en-US" sz="600" dirty="0"/>
              <a:t>현재 광고 상황 상담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2) </a:t>
            </a:r>
            <a:r>
              <a:rPr lang="ko-KR" altLang="en-US" sz="600" dirty="0"/>
              <a:t>광고계정 정보 공유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3) </a:t>
            </a:r>
            <a:r>
              <a:rPr lang="ko-KR" altLang="en-US" sz="600" dirty="0"/>
              <a:t>광고계정 현황 파악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4) </a:t>
            </a:r>
            <a:r>
              <a:rPr lang="ko-KR" altLang="en-US" sz="600" dirty="0"/>
              <a:t>광고계정 최적화 작업</a:t>
            </a:r>
            <a:r>
              <a:rPr lang="en-US" altLang="ko-KR" sz="600" dirty="0"/>
              <a:t>(DELUXE</a:t>
            </a:r>
            <a:r>
              <a:rPr lang="ko-KR" altLang="en-US" sz="600" dirty="0"/>
              <a:t>이상</a:t>
            </a:r>
            <a:r>
              <a:rPr lang="en-US" altLang="ko-KR" sz="600" dirty="0"/>
              <a:t>, </a:t>
            </a:r>
            <a:r>
              <a:rPr lang="ko-KR" altLang="en-US" sz="600" dirty="0"/>
              <a:t>기존 데이터 여부에 따라서 최적화 기간이 짧아 </a:t>
            </a:r>
            <a:r>
              <a:rPr lang="ko-KR" altLang="en-US" sz="600" dirty="0" err="1"/>
              <a:t>질수</a:t>
            </a:r>
            <a:r>
              <a:rPr lang="ko-KR" altLang="en-US" sz="600" dirty="0"/>
              <a:t> 있습니다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  5) </a:t>
            </a:r>
            <a:r>
              <a:rPr lang="ko-KR" altLang="en-US" sz="600" dirty="0"/>
              <a:t>성과보고 </a:t>
            </a:r>
            <a:r>
              <a:rPr lang="en-US" altLang="ko-KR" sz="600" dirty="0"/>
              <a:t>(DELUXE</a:t>
            </a:r>
            <a:r>
              <a:rPr lang="ko-KR" altLang="en-US" sz="600" dirty="0"/>
              <a:t>이상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작업 </a:t>
            </a:r>
            <a:r>
              <a:rPr lang="ko-KR" altLang="en-US" sz="600" dirty="0" err="1"/>
              <a:t>완료후</a:t>
            </a:r>
            <a:r>
              <a:rPr lang="ko-KR" altLang="en-US" sz="600" dirty="0"/>
              <a:t> </a:t>
            </a:r>
            <a:r>
              <a:rPr lang="en-US" altLang="ko-KR" sz="600" dirty="0"/>
              <a:t>1</a:t>
            </a:r>
            <a:r>
              <a:rPr lang="ko-KR" altLang="en-US" sz="600" dirty="0"/>
              <a:t>주</a:t>
            </a:r>
            <a:r>
              <a:rPr lang="en-US" altLang="ko-KR" sz="600" dirty="0"/>
              <a:t>~2</a:t>
            </a:r>
            <a:r>
              <a:rPr lang="ko-KR" altLang="en-US" sz="600" dirty="0"/>
              <a:t>주 정도의 데이터 성과를 </a:t>
            </a:r>
            <a:r>
              <a:rPr lang="ko-KR" altLang="en-US" sz="600" dirty="0" err="1"/>
              <a:t>파악해보는것이</a:t>
            </a:r>
            <a:r>
              <a:rPr lang="ko-KR" altLang="en-US" sz="600" dirty="0"/>
              <a:t> 일반적입니다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첫달</a:t>
            </a:r>
            <a:r>
              <a:rPr lang="ko-KR" altLang="en-US" sz="600" dirty="0"/>
              <a:t> 관리를 받아보신 이후</a:t>
            </a:r>
            <a:r>
              <a:rPr lang="en-US" altLang="ko-KR" sz="600" dirty="0"/>
              <a:t>, </a:t>
            </a:r>
            <a:r>
              <a:rPr lang="ko-KR" altLang="en-US" sz="600" dirty="0"/>
              <a:t>만족하신 경우에 한하여 광고이관을 해주시면</a:t>
            </a:r>
            <a:r>
              <a:rPr lang="en-US" altLang="ko-KR" sz="600" dirty="0"/>
              <a:t>, </a:t>
            </a:r>
            <a:r>
              <a:rPr lang="ko-KR" altLang="en-US" sz="600" dirty="0" err="1"/>
              <a:t>월관리비는</a:t>
            </a:r>
            <a:r>
              <a:rPr lang="ko-KR" altLang="en-US" sz="600" dirty="0"/>
              <a:t> 발생하지 않습니다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STANDARD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시간이 없으시거나 </a:t>
            </a:r>
            <a:r>
              <a:rPr lang="ko-KR" altLang="en-US" sz="600" dirty="0" err="1"/>
              <a:t>세팅에</a:t>
            </a:r>
            <a:r>
              <a:rPr lang="ko-KR" altLang="en-US" sz="600" dirty="0"/>
              <a:t> 어려움을 느끼시는 분들 도와 드리는 상품입니다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광고계정 생성부터</a:t>
            </a:r>
            <a:r>
              <a:rPr lang="en-US" altLang="ko-KR" sz="600" dirty="0"/>
              <a:t>, </a:t>
            </a:r>
            <a:r>
              <a:rPr lang="ko-KR" altLang="en-US" sz="600" dirty="0" err="1"/>
              <a:t>비즈채널등록</a:t>
            </a:r>
            <a:r>
              <a:rPr lang="en-US" altLang="ko-KR" sz="600" dirty="0"/>
              <a:t>, </a:t>
            </a:r>
            <a:r>
              <a:rPr lang="ko-KR" altLang="en-US" sz="600" dirty="0"/>
              <a:t>캠페인</a:t>
            </a:r>
            <a:r>
              <a:rPr lang="en-US" altLang="ko-KR" sz="600" dirty="0"/>
              <a:t>, </a:t>
            </a:r>
            <a:r>
              <a:rPr lang="ko-KR" altLang="en-US" sz="600" dirty="0"/>
              <a:t>그룹</a:t>
            </a:r>
            <a:r>
              <a:rPr lang="en-US" altLang="ko-KR" sz="600" dirty="0"/>
              <a:t>, </a:t>
            </a:r>
            <a:r>
              <a:rPr lang="ko-KR" altLang="en-US" sz="600" dirty="0"/>
              <a:t>소재</a:t>
            </a:r>
            <a:r>
              <a:rPr lang="en-US" altLang="ko-KR" sz="600" dirty="0"/>
              <a:t>, </a:t>
            </a:r>
            <a:r>
              <a:rPr lang="ko-KR" altLang="en-US" sz="600" dirty="0"/>
              <a:t>확장소재</a:t>
            </a:r>
            <a:r>
              <a:rPr lang="en-US" altLang="ko-KR" sz="600" dirty="0"/>
              <a:t>, </a:t>
            </a:r>
            <a:r>
              <a:rPr lang="ko-KR" altLang="en-US" sz="600" dirty="0"/>
              <a:t>키워드 생성부터 </a:t>
            </a:r>
          </a:p>
          <a:p>
            <a:r>
              <a:rPr lang="ko-KR" altLang="en-US" sz="600" dirty="0"/>
              <a:t>      광고 라이브까지 도와드립니다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100</a:t>
            </a:r>
            <a:r>
              <a:rPr lang="ko-KR" altLang="en-US" sz="600" dirty="0"/>
              <a:t>개 이상의 키워드 부터는 </a:t>
            </a:r>
            <a:r>
              <a:rPr lang="en-US" altLang="ko-KR" sz="600" dirty="0"/>
              <a:t>DELUXE </a:t>
            </a:r>
            <a:r>
              <a:rPr lang="ko-KR" altLang="en-US" sz="600" dirty="0"/>
              <a:t>상품으로 분류 하겠습니다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양해 </a:t>
            </a:r>
            <a:r>
              <a:rPr lang="ko-KR" altLang="en-US" sz="600" dirty="0" err="1"/>
              <a:t>부탁드립니다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DELUXE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진행은 하고 있지만 효과가 저조하거나 </a:t>
            </a:r>
            <a:r>
              <a:rPr lang="ko-KR" altLang="en-US" sz="600" dirty="0" err="1"/>
              <a:t>재세팅</a:t>
            </a:r>
            <a:r>
              <a:rPr lang="ko-KR" altLang="en-US" sz="600" dirty="0"/>
              <a:t> 필요성을 느껴  </a:t>
            </a:r>
            <a:r>
              <a:rPr lang="ko-KR" altLang="en-US" sz="600" dirty="0" err="1"/>
              <a:t>재세팅이후</a:t>
            </a:r>
            <a:r>
              <a:rPr lang="ko-KR" altLang="en-US" sz="600" dirty="0"/>
              <a:t> 최적화 진행을 도와 드리는 상품입니다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개선해야 될 부분을 체크해 드리고 </a:t>
            </a:r>
            <a:r>
              <a:rPr lang="ko-KR" altLang="en-US" sz="600" dirty="0" err="1"/>
              <a:t>재세팅</a:t>
            </a:r>
            <a:r>
              <a:rPr lang="ko-KR" altLang="en-US" sz="600" dirty="0"/>
              <a:t> 이후 </a:t>
            </a:r>
            <a:r>
              <a:rPr lang="en-US" altLang="ko-KR" sz="600" dirty="0"/>
              <a:t>1</a:t>
            </a:r>
            <a:r>
              <a:rPr lang="ko-KR" altLang="en-US" sz="600" dirty="0"/>
              <a:t>주</a:t>
            </a:r>
            <a:r>
              <a:rPr lang="en-US" altLang="ko-KR" sz="600" dirty="0"/>
              <a:t>~2</a:t>
            </a:r>
            <a:r>
              <a:rPr lang="ko-KR" altLang="en-US" sz="600" dirty="0"/>
              <a:t>주 정도의 데이터 성과를 </a:t>
            </a:r>
            <a:r>
              <a:rPr lang="ko-KR" altLang="en-US" sz="600" dirty="0" err="1"/>
              <a:t>파악해보는것이</a:t>
            </a:r>
            <a:r>
              <a:rPr lang="ko-KR" altLang="en-US" sz="600" dirty="0"/>
              <a:t> 일반적입니다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광고 검색 최적화가 </a:t>
            </a:r>
            <a:r>
              <a:rPr lang="ko-KR" altLang="en-US" sz="600" dirty="0" err="1"/>
              <a:t>될수</a:t>
            </a:r>
            <a:r>
              <a:rPr lang="ko-KR" altLang="en-US" sz="600" dirty="0"/>
              <a:t> 있도록 진행을 도와 드립니다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PREMIUM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꾸준한 계정관리 해 드리는 상품입니다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 err="1"/>
              <a:t>첫달</a:t>
            </a:r>
            <a:r>
              <a:rPr lang="ko-KR" altLang="en-US" sz="600" dirty="0"/>
              <a:t> 관리를 받아보신 이후</a:t>
            </a:r>
            <a:r>
              <a:rPr lang="en-US" altLang="ko-KR" sz="600" dirty="0"/>
              <a:t>, </a:t>
            </a:r>
            <a:r>
              <a:rPr lang="ko-KR" altLang="en-US" sz="600" dirty="0"/>
              <a:t>만족하신 경우에 한하여 광고이관을 해주시면</a:t>
            </a:r>
            <a:r>
              <a:rPr lang="en-US" altLang="ko-KR" sz="600" dirty="0"/>
              <a:t>, </a:t>
            </a:r>
            <a:r>
              <a:rPr lang="ko-KR" altLang="en-US" sz="600" dirty="0" err="1"/>
              <a:t>월관리비는</a:t>
            </a:r>
            <a:r>
              <a:rPr lang="ko-KR" altLang="en-US" sz="600" dirty="0"/>
              <a:t> 발생하지 않습니다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2. </a:t>
            </a:r>
            <a:r>
              <a:rPr lang="ko-KR" altLang="en-US" sz="600" dirty="0"/>
              <a:t>전문가 소개</a:t>
            </a:r>
          </a:p>
          <a:p>
            <a:r>
              <a:rPr lang="ko-KR" altLang="en-US" sz="600" dirty="0"/>
              <a:t>      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 </a:t>
            </a:r>
            <a:r>
              <a:rPr lang="ko-KR" altLang="en-US" sz="600" dirty="0"/>
              <a:t>온라인 광고 대행사에서 </a:t>
            </a:r>
            <a:r>
              <a:rPr lang="en-US" altLang="ko-KR" sz="600" dirty="0"/>
              <a:t>7</a:t>
            </a:r>
            <a:r>
              <a:rPr lang="ko-KR" altLang="en-US" sz="600" dirty="0" err="1"/>
              <a:t>년여간</a:t>
            </a:r>
            <a:r>
              <a:rPr lang="ko-KR" altLang="en-US" sz="600" dirty="0"/>
              <a:t> 다양한 광고 매체 진행 했으며</a:t>
            </a:r>
            <a:r>
              <a:rPr lang="en-US" altLang="ko-KR" sz="600" dirty="0"/>
              <a:t>, </a:t>
            </a:r>
            <a:r>
              <a:rPr lang="ko-KR" altLang="en-US" sz="600" dirty="0"/>
              <a:t>다양한 업종을 진행했었습니다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이후에 기업 </a:t>
            </a:r>
            <a:r>
              <a:rPr lang="ko-KR" altLang="en-US" sz="600" dirty="0" err="1"/>
              <a:t>마케팅팀에서</a:t>
            </a:r>
            <a:r>
              <a:rPr lang="ko-KR" altLang="en-US" sz="600" dirty="0"/>
              <a:t> </a:t>
            </a:r>
            <a:r>
              <a:rPr lang="en-US" altLang="ko-KR" sz="600" dirty="0"/>
              <a:t>2</a:t>
            </a:r>
            <a:r>
              <a:rPr lang="ko-KR" altLang="en-US" sz="600" dirty="0"/>
              <a:t>년간 일했으며 지난날 경험으로 프리랜서로써 온라인 </a:t>
            </a:r>
            <a:r>
              <a:rPr lang="ko-KR" altLang="en-US" sz="600" dirty="0" err="1"/>
              <a:t>퍼포먼스</a:t>
            </a:r>
            <a:r>
              <a:rPr lang="ko-KR" altLang="en-US" sz="600" dirty="0"/>
              <a:t> </a:t>
            </a:r>
            <a:r>
              <a:rPr lang="ko-KR" altLang="en-US" sz="600" dirty="0" err="1"/>
              <a:t>마케터입니다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-</a:t>
            </a:r>
            <a:r>
              <a:rPr lang="ko-KR" altLang="en-US" sz="600" dirty="0" err="1"/>
              <a:t>레퍼런스</a:t>
            </a:r>
            <a:r>
              <a:rPr lang="en-US" altLang="ko-KR" sz="600" dirty="0"/>
              <a:t>-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쇼핑몰 </a:t>
            </a:r>
            <a:r>
              <a:rPr lang="en-US" altLang="ko-KR" sz="600" dirty="0"/>
              <a:t>: </a:t>
            </a:r>
            <a:r>
              <a:rPr lang="ko-KR" altLang="en-US" sz="600" dirty="0" err="1"/>
              <a:t>꽃배달</a:t>
            </a:r>
            <a:r>
              <a:rPr lang="ko-KR" altLang="en-US" sz="600" dirty="0"/>
              <a:t> 쇼핑몰 일사*리</a:t>
            </a:r>
            <a:r>
              <a:rPr lang="en-US" altLang="ko-KR" sz="600" dirty="0"/>
              <a:t>, </a:t>
            </a:r>
            <a:r>
              <a:rPr lang="ko-KR" altLang="en-US" sz="600" dirty="0"/>
              <a:t>운동용품 쇼핑몰 스포츠*시</a:t>
            </a:r>
            <a:r>
              <a:rPr lang="en-US" altLang="ko-KR" sz="600" dirty="0"/>
              <a:t>, </a:t>
            </a:r>
            <a:r>
              <a:rPr lang="ko-KR" altLang="en-US" sz="600" dirty="0" err="1"/>
              <a:t>수입차부품</a:t>
            </a:r>
            <a:r>
              <a:rPr lang="ko-KR" altLang="en-US" sz="600" dirty="0"/>
              <a:t> 피*</a:t>
            </a:r>
            <a:r>
              <a:rPr lang="ko-KR" altLang="en-US" sz="600" dirty="0" err="1"/>
              <a:t>스</a:t>
            </a:r>
            <a:r>
              <a:rPr lang="en-US" altLang="ko-KR" sz="600" dirty="0"/>
              <a:t>, </a:t>
            </a:r>
            <a:r>
              <a:rPr lang="ko-KR" altLang="en-US" sz="600" dirty="0"/>
              <a:t>의류쇼핑몰 베리*</a:t>
            </a:r>
            <a:r>
              <a:rPr lang="ko-KR" altLang="en-US" sz="600" dirty="0" err="1"/>
              <a:t>얼라이브</a:t>
            </a:r>
            <a:r>
              <a:rPr lang="ko-KR" altLang="en-US" sz="600" dirty="0"/>
              <a:t> 등 다수 </a:t>
            </a:r>
          </a:p>
          <a:p>
            <a:r>
              <a:rPr lang="ko-KR" altLang="en-US" sz="600" dirty="0"/>
              <a:t>      법률</a:t>
            </a:r>
            <a:r>
              <a:rPr lang="en-US" altLang="ko-KR" sz="600" dirty="0"/>
              <a:t>/</a:t>
            </a:r>
            <a:r>
              <a:rPr lang="ko-KR" altLang="en-US" sz="600" dirty="0"/>
              <a:t>세무 </a:t>
            </a:r>
            <a:r>
              <a:rPr lang="en-US" altLang="ko-KR" sz="600" dirty="0"/>
              <a:t>: </a:t>
            </a:r>
            <a:r>
              <a:rPr lang="ko-KR" altLang="en-US" sz="600" dirty="0"/>
              <a:t>법무법인 광* 법무법인 로*</a:t>
            </a:r>
            <a:r>
              <a:rPr lang="ko-KR" altLang="en-US" sz="600" dirty="0" err="1"/>
              <a:t>파트너스</a:t>
            </a:r>
            <a:r>
              <a:rPr lang="ko-KR" altLang="en-US" sz="600" dirty="0"/>
              <a:t> 법률사무소 방*</a:t>
            </a:r>
            <a:r>
              <a:rPr lang="ko-KR" altLang="en-US" sz="600" dirty="0" err="1"/>
              <a:t>엽법률사무소</a:t>
            </a:r>
            <a:r>
              <a:rPr lang="ko-KR" altLang="en-US" sz="600" dirty="0"/>
              <a:t> 등 다수</a:t>
            </a:r>
          </a:p>
          <a:p>
            <a:r>
              <a:rPr lang="ko-KR" altLang="en-US" sz="600" dirty="0"/>
              <a:t>      숙박 </a:t>
            </a:r>
            <a:r>
              <a:rPr lang="en-US" altLang="ko-KR" sz="600" dirty="0"/>
              <a:t>: </a:t>
            </a:r>
            <a:r>
              <a:rPr lang="ko-KR" altLang="en-US" sz="600" dirty="0"/>
              <a:t>통나무 </a:t>
            </a:r>
            <a:r>
              <a:rPr lang="ko-KR" altLang="en-US" sz="600" dirty="0" err="1"/>
              <a:t>펜션</a:t>
            </a:r>
            <a:r>
              <a:rPr lang="en-US" altLang="ko-KR" sz="600" dirty="0"/>
              <a:t>, </a:t>
            </a:r>
            <a:r>
              <a:rPr lang="ko-KR" altLang="en-US" sz="600" dirty="0" err="1"/>
              <a:t>오션뷰</a:t>
            </a:r>
            <a:r>
              <a:rPr lang="ko-KR" altLang="en-US" sz="600" dirty="0"/>
              <a:t> 호텔 등 다수</a:t>
            </a:r>
          </a:p>
          <a:p>
            <a:r>
              <a:rPr lang="ko-KR" altLang="en-US" sz="600" dirty="0"/>
              <a:t>      학원</a:t>
            </a:r>
            <a:r>
              <a:rPr lang="en-US" altLang="ko-KR" sz="600" dirty="0"/>
              <a:t>/</a:t>
            </a:r>
            <a:r>
              <a:rPr lang="ko-KR" altLang="en-US" sz="600" dirty="0"/>
              <a:t>교육 </a:t>
            </a:r>
            <a:r>
              <a:rPr lang="en-US" altLang="ko-KR" sz="600" dirty="0"/>
              <a:t>: </a:t>
            </a:r>
            <a:r>
              <a:rPr lang="ko-KR" altLang="en-US" sz="600" dirty="0"/>
              <a:t>어학원 정*어학원</a:t>
            </a:r>
            <a:r>
              <a:rPr lang="en-US" altLang="ko-KR" sz="600" dirty="0"/>
              <a:t>, </a:t>
            </a:r>
            <a:r>
              <a:rPr lang="ko-KR" altLang="en-US" sz="600" dirty="0"/>
              <a:t>파*다 어학원 등 다수</a:t>
            </a:r>
          </a:p>
          <a:p>
            <a:r>
              <a:rPr lang="ko-KR" altLang="en-US" sz="600" dirty="0"/>
              <a:t>      금융</a:t>
            </a:r>
            <a:r>
              <a:rPr lang="en-US" altLang="ko-KR" sz="600" dirty="0"/>
              <a:t>/</a:t>
            </a:r>
            <a:r>
              <a:rPr lang="ko-KR" altLang="en-US" sz="600" dirty="0"/>
              <a:t>보험</a:t>
            </a:r>
            <a:r>
              <a:rPr lang="en-US" altLang="ko-KR" sz="600" dirty="0"/>
              <a:t>/</a:t>
            </a:r>
            <a:r>
              <a:rPr lang="ko-KR" altLang="en-US" sz="600" dirty="0"/>
              <a:t>영업 </a:t>
            </a:r>
            <a:r>
              <a:rPr lang="en-US" altLang="ko-KR" sz="600" dirty="0"/>
              <a:t>: </a:t>
            </a:r>
            <a:r>
              <a:rPr lang="ko-KR" altLang="en-US" sz="600" dirty="0" err="1"/>
              <a:t>유사투자자문업</a:t>
            </a:r>
            <a:r>
              <a:rPr lang="en-US" altLang="ko-KR" sz="600" dirty="0"/>
              <a:t>, </a:t>
            </a:r>
            <a:r>
              <a:rPr lang="ko-KR" altLang="en-US" sz="600" dirty="0"/>
              <a:t>대신증권 등 다수</a:t>
            </a:r>
          </a:p>
          <a:p>
            <a:r>
              <a:rPr lang="ko-KR" altLang="en-US" sz="600" dirty="0"/>
              <a:t>      병원</a:t>
            </a:r>
            <a:r>
              <a:rPr lang="en-US" altLang="ko-KR" sz="600" dirty="0"/>
              <a:t>/</a:t>
            </a:r>
            <a:r>
              <a:rPr lang="ko-KR" altLang="en-US" sz="600" dirty="0"/>
              <a:t>미용 </a:t>
            </a:r>
            <a:r>
              <a:rPr lang="en-US" altLang="ko-KR" sz="600" dirty="0"/>
              <a:t>: </a:t>
            </a:r>
            <a:r>
              <a:rPr lang="ko-KR" altLang="en-US" sz="600" dirty="0"/>
              <a:t>성형외과 </a:t>
            </a:r>
            <a:r>
              <a:rPr lang="ko-KR" altLang="en-US" sz="600" dirty="0" err="1"/>
              <a:t>렛미</a:t>
            </a:r>
            <a:r>
              <a:rPr lang="ko-KR" altLang="en-US" sz="600" dirty="0"/>
              <a:t>*의원</a:t>
            </a:r>
            <a:r>
              <a:rPr lang="en-US" altLang="ko-KR" sz="600" dirty="0"/>
              <a:t>, </a:t>
            </a:r>
            <a:r>
              <a:rPr lang="ko-KR" altLang="en-US" sz="600" dirty="0"/>
              <a:t>정신과 동*정신과 등 다수</a:t>
            </a:r>
          </a:p>
          <a:p>
            <a:r>
              <a:rPr lang="ko-KR" altLang="en-US" sz="600" dirty="0"/>
              <a:t>      </a:t>
            </a:r>
            <a:r>
              <a:rPr lang="ko-KR" altLang="en-US" sz="600" dirty="0" err="1"/>
              <a:t>프렌차이즈</a:t>
            </a:r>
            <a:r>
              <a:rPr lang="ko-KR" altLang="en-US" sz="600" dirty="0"/>
              <a:t>﻿ </a:t>
            </a:r>
            <a:r>
              <a:rPr lang="en-US" altLang="ko-KR" sz="600" dirty="0"/>
              <a:t>: ﻿ </a:t>
            </a:r>
            <a:r>
              <a:rPr lang="ko-KR" altLang="en-US" sz="600" dirty="0"/>
              <a:t>명*핫도그</a:t>
            </a:r>
            <a:r>
              <a:rPr lang="en-US" altLang="ko-KR" sz="600" dirty="0"/>
              <a:t>, </a:t>
            </a:r>
            <a:r>
              <a:rPr lang="ko-KR" altLang="en-US" sz="600" dirty="0" err="1"/>
              <a:t>노래야노</a:t>
            </a:r>
            <a:r>
              <a:rPr lang="ko-KR" altLang="en-US" sz="600" dirty="0"/>
              <a:t>*야</a:t>
            </a:r>
            <a:r>
              <a:rPr lang="en-US" altLang="ko-KR" sz="600" dirty="0"/>
              <a:t>, </a:t>
            </a:r>
            <a:r>
              <a:rPr lang="ko-KR" altLang="en-US" sz="600" dirty="0"/>
              <a:t>이*</a:t>
            </a:r>
            <a:r>
              <a:rPr lang="ko-KR" altLang="en-US" sz="600" dirty="0" err="1"/>
              <a:t>헤어커커</a:t>
            </a:r>
            <a:r>
              <a:rPr lang="ko-KR" altLang="en-US" sz="600" dirty="0"/>
              <a:t> 등 다수</a:t>
            </a:r>
          </a:p>
          <a:p>
            <a:r>
              <a:rPr lang="ko-KR" altLang="en-US" sz="600" dirty="0"/>
              <a:t>      인테리어 </a:t>
            </a:r>
            <a:r>
              <a:rPr lang="en-US" altLang="ko-KR" sz="600" dirty="0"/>
              <a:t>: </a:t>
            </a:r>
            <a:r>
              <a:rPr lang="ko-KR" altLang="en-US" sz="600" dirty="0" err="1"/>
              <a:t>본인테리어</a:t>
            </a:r>
            <a:r>
              <a:rPr lang="en-US" altLang="ko-KR" sz="600" dirty="0"/>
              <a:t>, </a:t>
            </a:r>
            <a:r>
              <a:rPr lang="ko-KR" altLang="en-US" sz="600" dirty="0"/>
              <a:t>현*인테리어 등 다수</a:t>
            </a:r>
          </a:p>
          <a:p>
            <a:r>
              <a:rPr lang="ko-KR" altLang="en-US" sz="600" dirty="0"/>
              <a:t>      부동산 </a:t>
            </a:r>
            <a:r>
              <a:rPr lang="en-US" altLang="ko-KR" sz="600" dirty="0"/>
              <a:t>: </a:t>
            </a:r>
            <a:r>
              <a:rPr lang="ko-KR" altLang="en-US" sz="600" dirty="0"/>
              <a:t>공* 비즈니스 센터</a:t>
            </a:r>
            <a:r>
              <a:rPr lang="en-US" altLang="ko-KR" sz="600" dirty="0"/>
              <a:t>, *</a:t>
            </a:r>
            <a:r>
              <a:rPr lang="ko-KR" altLang="en-US" sz="600" dirty="0"/>
              <a:t>원부동산</a:t>
            </a:r>
            <a:r>
              <a:rPr lang="en-US" altLang="ko-KR" sz="600" dirty="0"/>
              <a:t>, </a:t>
            </a:r>
            <a:r>
              <a:rPr lang="ko-KR" altLang="en-US" sz="600" dirty="0" err="1"/>
              <a:t>그랜</a:t>
            </a:r>
            <a:r>
              <a:rPr lang="ko-KR" altLang="en-US" sz="600" dirty="0"/>
              <a:t>*부동산 등 다수</a:t>
            </a:r>
          </a:p>
          <a:p>
            <a:r>
              <a:rPr lang="ko-KR" altLang="en-US" sz="600" dirty="0"/>
              <a:t>      </a:t>
            </a:r>
            <a:r>
              <a:rPr lang="ko-KR" altLang="en-US" sz="600" dirty="0" err="1"/>
              <a:t>휘트니스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 err="1"/>
              <a:t>아놀</a:t>
            </a:r>
            <a:r>
              <a:rPr lang="ko-KR" altLang="en-US" sz="600" dirty="0"/>
              <a:t>*</a:t>
            </a:r>
            <a:r>
              <a:rPr lang="ko-KR" altLang="en-US" sz="600" dirty="0" err="1"/>
              <a:t>홍짐</a:t>
            </a:r>
            <a:r>
              <a:rPr lang="en-US" altLang="ko-KR" sz="600" dirty="0"/>
              <a:t>, </a:t>
            </a:r>
            <a:r>
              <a:rPr lang="ko-KR" altLang="en-US" sz="600" dirty="0" err="1"/>
              <a:t>휘트니스베</a:t>
            </a:r>
            <a:r>
              <a:rPr lang="ko-KR" altLang="en-US" sz="600" dirty="0"/>
              <a:t>* 등 다수</a:t>
            </a:r>
          </a:p>
          <a:p>
            <a:r>
              <a:rPr lang="ko-KR" altLang="en-US" sz="600" dirty="0"/>
              <a:t>      </a:t>
            </a:r>
          </a:p>
          <a:p>
            <a:r>
              <a:rPr lang="ko-KR" altLang="en-US" sz="600" dirty="0"/>
              <a:t>      </a:t>
            </a:r>
            <a:r>
              <a:rPr lang="en-US" altLang="ko-KR" sz="600" dirty="0"/>
              <a:t>-</a:t>
            </a:r>
            <a:r>
              <a:rPr lang="ko-KR" altLang="en-US" sz="600" dirty="0" err="1"/>
              <a:t>네이버와</a:t>
            </a:r>
            <a:r>
              <a:rPr lang="ko-KR" altLang="en-US" sz="600" dirty="0"/>
              <a:t> 연관된 작업을 진행하지 않습니다</a:t>
            </a:r>
            <a:r>
              <a:rPr lang="en-US" altLang="ko-KR" sz="600" dirty="0"/>
              <a:t>. </a:t>
            </a:r>
            <a:r>
              <a:rPr lang="ko-KR" altLang="en-US" sz="600" dirty="0"/>
              <a:t>채널 및 자세한 내용은 문의주세요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  </a:t>
            </a:r>
          </a:p>
          <a:p>
            <a:r>
              <a:rPr lang="en-US" altLang="ko-KR" sz="600" dirty="0"/>
              <a:t>      </a:t>
            </a:r>
            <a:r>
              <a:rPr lang="ko-KR" altLang="en-US" sz="600" dirty="0"/>
              <a:t>검색광고 </a:t>
            </a:r>
            <a:r>
              <a:rPr lang="en-US" altLang="ko-KR" sz="600" dirty="0"/>
              <a:t>1</a:t>
            </a:r>
            <a:r>
              <a:rPr lang="ko-KR" altLang="en-US" sz="600" dirty="0"/>
              <a:t>급 마케터</a:t>
            </a:r>
            <a:r>
              <a:rPr lang="en-US" altLang="ko-KR" sz="600" dirty="0"/>
              <a:t>, </a:t>
            </a:r>
            <a:r>
              <a:rPr lang="ko-KR" altLang="en-US" sz="600" dirty="0"/>
              <a:t>사명을 가지고 진심을 담아서 검색광고가 최적화 </a:t>
            </a:r>
            <a:r>
              <a:rPr lang="ko-KR" altLang="en-US" sz="600" dirty="0" err="1"/>
              <a:t>될수</a:t>
            </a:r>
            <a:r>
              <a:rPr lang="ko-KR" altLang="en-US" sz="600" dirty="0"/>
              <a:t> 있도록 진행을 도와 </a:t>
            </a:r>
            <a:r>
              <a:rPr lang="ko-KR" altLang="en-US" sz="600" dirty="0" err="1"/>
              <a:t>드릴것을</a:t>
            </a:r>
            <a:r>
              <a:rPr lang="ko-KR" altLang="en-US" sz="600" dirty="0"/>
              <a:t> 약속 </a:t>
            </a:r>
            <a:r>
              <a:rPr lang="ko-KR" altLang="en-US" sz="600" dirty="0" err="1"/>
              <a:t>드릴수</a:t>
            </a:r>
            <a:r>
              <a:rPr lang="ko-KR" altLang="en-US" sz="600" dirty="0"/>
              <a:t> 있습니다</a:t>
            </a:r>
            <a:r>
              <a:rPr lang="en-US" altLang="ko-KR" sz="600" dirty="0"/>
              <a:t>.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973905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2616</Words>
  <Application>Microsoft Office PowerPoint</Application>
  <PresentationFormat>사용자 지정</PresentationFormat>
  <Paragraphs>687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성수</dc:creator>
  <cp:lastModifiedBy>user</cp:lastModifiedBy>
  <cp:revision>24</cp:revision>
  <dcterms:created xsi:type="dcterms:W3CDTF">2021-08-30T03:15:55Z</dcterms:created>
  <dcterms:modified xsi:type="dcterms:W3CDTF">2021-09-05T06:46:47Z</dcterms:modified>
</cp:coreProperties>
</file>