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6D7F-54AE-44FB-8D2F-FC398EC3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BED59-AE42-459F-A65D-C2EDA76B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5BD3A-4425-46B1-B31C-39CC61A9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3B9A0-3A67-4D14-AC46-C8EBD564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4F572-850E-4317-BCDE-AFA79B82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FD80-6428-4980-9AD9-2CA39C52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AD289-9786-4C79-9D0F-5DC7966D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B5F98-5CBC-4BAB-9CA9-E80785F2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89568-08BB-4498-A362-C2692190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874CB-FD26-418F-969C-2BC9531B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C86CA3-381B-4BA4-B2F7-1DAC1809B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37CB0-3C7D-44B8-8456-A78759EB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69FD0-1864-409E-BFBC-90DDE027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F500F-061E-4DD7-904D-6B4FEAD8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DE71D-A7C3-4D66-B9C2-EE35006B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8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376D-4CCB-4EAD-8B3F-75B11AB5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E529A-9CCE-409C-939A-27B4081E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BCDE8-66BA-4933-BD0D-5BF87BB3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862EA-1118-4BD9-8A11-179AAD7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4FBF-2167-4C14-ABCC-8CA1B99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75590-D6FA-4295-82A7-51A4CB05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1C70-3849-4BF8-92D0-2CB356BF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2AA2-B8AB-4D72-A322-CFF099D9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A20DD-F6B5-4BAC-979F-04D2980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2B38A-0303-4029-A417-F2F868CD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C7FB4-80FC-4A2F-B3C7-C1AF59F9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F8686-36B8-4B31-8ED5-F4C71FB19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FFE08-37E4-494B-B379-6EEFA767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E06EA-07EA-42B9-A9AD-6E527FB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F9C4C-5FAD-4EF5-8CF8-448A59F0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DA3B8-4AB1-4CE3-92EC-C5491263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CD07-9351-4C09-A9C2-5DD24A1C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9896E-B5EC-4109-B579-908D5989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C55AD-E115-43C7-88D4-98B13A04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7848C1-24F2-4851-A34D-F110633E2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5DB70-0992-4326-A3BE-7FB26A1E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8FC8E6-0DFE-49A5-A913-9A80F699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8EEBD2-65BA-418C-91E2-AE36B90D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0C6C1-08D1-4904-BBC0-4487F9F1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9C494-8A64-421A-A291-9B709492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BD6999-3860-40BD-8A74-1C13779F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58F420-4424-4DE8-B56B-508F8F3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B79099-E6FB-4297-800E-69CE0559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0D652-402A-47A9-B299-4BD73E47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D1CC4E-5BAE-4ADC-B193-40C1ABAC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29DFF-B770-4A5E-B280-DCA3DBDB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43BF5-84B7-418E-A4EE-611C9178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0D45E-4A81-4CA5-BFF9-5DC6C801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1FA15-748F-458D-A958-33D34427B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244C7-19B3-4135-92E5-508DFE99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94951-0F9D-4C72-ABF9-C590BE09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C2B3C-7C4D-44DF-9BC9-55214F8C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BCF3C-4E4F-4E0F-8B9C-D0B0321A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C4D5FE-01D8-48D6-9A71-EB5557F19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8676B-16C8-4FED-A8CF-09E5AEE44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5F2B3-ABD8-4345-AC43-69C9EF41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9CB24-2410-4042-8CF2-6F7E2A84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608B2-3715-4FFE-9499-DCD921A2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8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CF6D7F-8948-4C34-BE4E-514B0169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E1A40-199C-4EA8-BBB3-4E35CB67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690EA-644D-4060-B84A-3849F7C9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F8EE-D977-4BAB-A1C2-452C4DED69AA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17063-CB69-4132-A40C-BF00CA22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5AD6D-E401-4E81-8B8C-5C94E3C8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CF54-E150-464E-BB75-063FA64DE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4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D711C4-4986-41CD-8C2A-D5730B12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735" y="336067"/>
            <a:ext cx="6525400" cy="3726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AB2EA4-E892-4543-A4CB-E9212F8C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77" y="412267"/>
            <a:ext cx="6009220" cy="37263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E63EFB-8A9D-46AC-8207-0F75FE506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194" y="3429000"/>
            <a:ext cx="5800130" cy="3290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B90FBA-7C68-4CE1-9AE5-FB3AC6BB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936" y="3771970"/>
            <a:ext cx="5189591" cy="2947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6E615B-8B13-4539-A851-A849EA70C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728" y="2737010"/>
            <a:ext cx="6798134" cy="39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이 성수</cp:lastModifiedBy>
  <cp:revision>1</cp:revision>
  <dcterms:created xsi:type="dcterms:W3CDTF">2021-04-09T11:43:00Z</dcterms:created>
  <dcterms:modified xsi:type="dcterms:W3CDTF">2021-04-09T11:43:22Z</dcterms:modified>
</cp:coreProperties>
</file>