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D274-B776-4CDA-88AA-EED4EB86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E7B4E-3967-460F-A9F4-B5FC192A8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5326-985D-4BA6-853F-FEE1EC94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7BF56-3383-42A4-B238-ECD5D548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F8128-646F-4DAE-8ACA-E9897FAA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7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75B33-BDF6-4E2E-8BF0-A61068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EE9DB-38A7-4998-A678-DA5A031AA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DB8EC-0086-441B-9B10-212AC5C5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D2F5-3387-466E-9DD7-8036882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7E785-680C-43F6-85C7-DD72128B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9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DEA0D0-541D-4914-996B-52F17B41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171FA-C6C7-4AE0-859F-6798C7ADC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D5764-53EB-4330-903B-21309D05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00D09-7813-471A-B01F-8EA62CFF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CBC49-2E3A-4EBF-B42A-F0820FDE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51BA-61A4-4ABF-8551-0D1AC133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78C7E-DA15-4233-97FD-6B5EA6704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E29EB-8F0B-4DF1-8EA6-63C28AA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0341-805F-4FE4-9DEC-A4C138F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3DFA1-7078-402F-BE5F-CE8FBC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0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37EA5-0F0C-44B6-AA95-639BF8FD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3D9D7-B044-4CF1-8D2E-F6CA1F0D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EBC98-3821-4BFD-8FFC-9009F426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83D86-D2B6-4813-A2A6-CD0BF65C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C382D-53CA-4E78-88A5-F09892C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1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FF30-D291-48DC-A518-F883DBEC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09E05-452A-4593-A6DF-561BC0BA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267D0-9F89-4F27-9F10-7F08FC68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472EF-3448-4E86-BC12-6BE812B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4784F-0210-44A7-939D-970EC11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3E4A1-D687-487A-92C6-E73C06D9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8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F6A5-B023-4992-AECD-06DAFFC3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6E2FE-76AC-44C0-A52F-A004C1D3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8E6BF-AE7C-4E17-B5F0-E5E9CA6B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42C0E-2614-496E-93BE-DB9EBF8F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06A3D7-62E1-4D34-AD0F-2B2575E69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F9310-FE96-49E7-8108-BF27BE54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64A224-84B1-4B05-81D2-DCD1159D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FD0AF2-754D-449C-9971-BFFFE15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0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5E7FF-5466-4214-82A5-C55DD55F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EB2E4E-30EA-46D6-A9F2-8C45FFD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B4CC2-772A-46DF-8262-2C0642FC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38D06F-EE45-4699-A03F-55AAB7D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F58DF3-0DCE-470C-97FE-B22BD8B3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E1D9C7-41C0-4050-9B39-0F8FFFAC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A52D8-0C28-49D8-B316-E89C4A6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A254B-1CB7-4A37-87AE-0325376A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D3D59-8AE7-4CB8-B1FC-415F3C06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0C78A5-46E9-4598-A87C-66818F91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C3FEF-F902-4177-8882-632C7E7E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B58A1-D140-49AC-9392-ABC2132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B3326-8EDD-407A-B33B-45F0497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4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F14B0-65C7-4016-A9AA-78FF370A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AA05B-DFA1-4039-8C1F-371D4BDDF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B670D-6938-4A43-9F0E-FAFBE059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9D725-1D7F-448C-862C-6D68B68D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630CD-B60D-4569-BC0F-2C6EAA5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F66C3-3BF3-41B5-8CF0-735A0AB5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ACAB4-62A9-416E-B76B-8E920F66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906C5-C669-4070-AD1F-8E23DA07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05B9C-DD15-436B-9012-1AED967C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6D5-110C-4AB8-AFA3-38313944CA0A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1BD5F-2FBE-4AC4-AA2E-6478B6F94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B736F-7E39-400A-A711-2291CA16D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EA33-310C-4A53-83BE-FDC177286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2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D2F2FB-DB27-4E1A-A62A-BDC78E86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48696"/>
              </p:ext>
            </p:extLst>
          </p:nvPr>
        </p:nvGraphicFramePr>
        <p:xfrm>
          <a:off x="972424" y="576436"/>
          <a:ext cx="9253728" cy="2514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259133365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39100648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663881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2899872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3599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4351226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07430663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805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fontAlgn="base"/>
                      <a:r>
                        <a:rPr lang="ko-KR" altLang="en-US" dirty="0" err="1">
                          <a:effectLst/>
                        </a:rPr>
                        <a:t>키워드수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다비드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9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1 type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라이트 형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무제한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30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10</a:t>
                      </a:r>
                      <a:r>
                        <a:rPr lang="ko-KR" altLang="en-US">
                          <a:effectLst/>
                        </a:rPr>
                        <a:t>분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150,000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5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C2 type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베이직 형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무제한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60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5</a:t>
                      </a:r>
                      <a:r>
                        <a:rPr lang="ko-KR" altLang="en-US">
                          <a:effectLst/>
                        </a:rPr>
                        <a:t>분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250,000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effectLst/>
                        </a:rPr>
                        <a:t>C3 type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프리미엄 형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무제한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150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50/</a:t>
                      </a:r>
                      <a:r>
                        <a:rPr lang="ko-KR" altLang="en-US">
                          <a:effectLst/>
                        </a:rPr>
                        <a:t>분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3</a:t>
                      </a:r>
                      <a:r>
                        <a:rPr lang="ko-KR" altLang="en-US">
                          <a:effectLst/>
                        </a:rPr>
                        <a:t>분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400,000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4300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70880D-21FF-4F64-8CAD-98749043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6146"/>
              </p:ext>
            </p:extLst>
          </p:nvPr>
        </p:nvGraphicFramePr>
        <p:xfrm>
          <a:off x="972424" y="3572705"/>
          <a:ext cx="6835140" cy="2514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259133365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6638818"/>
                    </a:ext>
                  </a:extLst>
                </a:gridCol>
                <a:gridCol w="1367028">
                  <a:extLst>
                    <a:ext uri="{9D8B030D-6E8A-4147-A177-3AD203B41FA5}">
                      <a16:colId xmlns:a16="http://schemas.microsoft.com/office/drawing/2014/main" val="2899872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35993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43512262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8052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endParaRPr lang="en-US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동기화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 err="1">
                          <a:effectLst/>
                        </a:rPr>
                        <a:t>그룹수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endParaRPr lang="en-US" altLang="ko-KR" dirty="0">
                        <a:effectLst/>
                      </a:endParaRPr>
                    </a:p>
                    <a:p>
                      <a:pPr algn="ctr" fontAlgn="base"/>
                      <a:r>
                        <a:rPr lang="ko-KR" altLang="en-US" dirty="0" err="1">
                          <a:effectLst/>
                        </a:rPr>
                        <a:t>상품수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입찰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ko-KR" altLang="en-US" dirty="0">
                          <a:effectLst/>
                        </a:rPr>
                        <a:t>주기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9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ST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100000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450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DE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30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150000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effectLst/>
                        </a:rPr>
                        <a:t>PR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무제한</a:t>
                      </a:r>
                      <a:endParaRPr lang="ko-KR" altLang="en-US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무제한</a:t>
                      </a:r>
                      <a:endParaRPr lang="en-US" altLang="ko-KR" dirty="0">
                        <a:effectLst/>
                      </a:endParaRP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매일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dirty="0">
                          <a:effectLst/>
                        </a:rPr>
                        <a:t>300000</a:t>
                      </a:r>
                    </a:p>
                  </a:txBody>
                  <a:tcPr marL="0" marR="0" marT="142875" marB="1428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43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60950-C108-4D78-B3F6-453737EA52C0}"/>
              </a:ext>
            </a:extLst>
          </p:cNvPr>
          <p:cNvSpPr txBox="1"/>
          <p:nvPr/>
        </p:nvSpPr>
        <p:spPr>
          <a:xfrm>
            <a:off x="673671" y="178276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https://kmong.com/gig/325694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1315-8733-413B-B0A5-C38C84563ECE}"/>
              </a:ext>
            </a:extLst>
          </p:cNvPr>
          <p:cNvSpPr txBox="1"/>
          <p:nvPr/>
        </p:nvSpPr>
        <p:spPr>
          <a:xfrm>
            <a:off x="757107" y="215210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https://kmong.com/gig/306142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89873-52EC-4081-A80B-A0F5D60D9F35}"/>
              </a:ext>
            </a:extLst>
          </p:cNvPr>
          <p:cNvSpPr txBox="1"/>
          <p:nvPr/>
        </p:nvSpPr>
        <p:spPr>
          <a:xfrm>
            <a:off x="882941" y="252143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https://kmong.com/gig/163249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EEE79-F949-48C5-85AC-C2F347045D30}"/>
              </a:ext>
            </a:extLst>
          </p:cNvPr>
          <p:cNvSpPr txBox="1"/>
          <p:nvPr/>
        </p:nvSpPr>
        <p:spPr>
          <a:xfrm>
            <a:off x="589327" y="50752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https://kmong.com/gig/293137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FD2F-78D8-4A84-A4F5-7BA75849A660}"/>
              </a:ext>
            </a:extLst>
          </p:cNvPr>
          <p:cNvSpPr txBox="1"/>
          <p:nvPr/>
        </p:nvSpPr>
        <p:spPr>
          <a:xfrm>
            <a:off x="589327" y="4475472"/>
            <a:ext cx="165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크롤링</a:t>
            </a:r>
            <a:r>
              <a:rPr lang="ko-KR" altLang="en-US" dirty="0"/>
              <a:t> 외주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FEF3F8-82DA-4B98-8D55-3CCCFBA84956}"/>
              </a:ext>
            </a:extLst>
          </p:cNvPr>
          <p:cNvSpPr txBox="1"/>
          <p:nvPr/>
        </p:nvSpPr>
        <p:spPr>
          <a:xfrm>
            <a:off x="481668" y="1413437"/>
            <a:ext cx="165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검색광고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4D17B5-9E70-4766-BB88-579C2BD3D1A5}"/>
              </a:ext>
            </a:extLst>
          </p:cNvPr>
          <p:cNvSpPr txBox="1"/>
          <p:nvPr/>
        </p:nvSpPr>
        <p:spPr>
          <a:xfrm>
            <a:off x="1067499" y="292110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https://kmong.com/gig/329328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7E63E-C885-41E2-8A9A-78EA8EF0A3F1}"/>
              </a:ext>
            </a:extLst>
          </p:cNvPr>
          <p:cNvSpPr txBox="1"/>
          <p:nvPr/>
        </p:nvSpPr>
        <p:spPr>
          <a:xfrm>
            <a:off x="1252057" y="332895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https://kmong.com/gig/258663</a:t>
            </a:r>
          </a:p>
        </p:txBody>
      </p:sp>
    </p:spTree>
    <p:extLst>
      <p:ext uri="{BB962C8B-B14F-4D97-AF65-F5344CB8AC3E}">
        <p14:creationId xmlns:p14="http://schemas.microsoft.com/office/powerpoint/2010/main" val="20745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와이드스크린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성수</dc:creator>
  <cp:lastModifiedBy>이 성수</cp:lastModifiedBy>
  <cp:revision>1</cp:revision>
  <dcterms:created xsi:type="dcterms:W3CDTF">2021-08-30T03:15:55Z</dcterms:created>
  <dcterms:modified xsi:type="dcterms:W3CDTF">2021-08-30T03:16:00Z</dcterms:modified>
</cp:coreProperties>
</file>