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A018-9010-4DB7-89A4-1864D0C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57F6B-74B7-4D26-9345-68FC38EC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2C69E-7CE8-4BE7-B5B9-F9EE5F0E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A56A-664A-49C3-AD59-E03C4AC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646ED-70A7-4481-8D00-B03811F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3B3E5-1C7C-400E-9F15-4C2AE7C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E9BFC3-C71A-4751-8307-4E9237E3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AA72B-C379-4E77-8DE7-AD03CD8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0887D-7D74-42EF-9715-08607CB3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81A3E-DE08-484B-8268-FD9E0F9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F8ED5-48C8-4421-B50F-AF74F04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3DC36-6C2E-4626-9F44-9660F0D9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47A7C-4E80-45F2-8DDE-1CBC224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76E-A2D8-4CCD-A1C4-3BD7999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2C-AA6D-40BA-8C1A-60D06A5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F7BE-418E-4A1F-870F-B4DF11A7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F2CB1-961D-40C6-8FA5-5DFF3FA7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6CEA8-0E09-49AD-9695-B391D45B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B541C-326F-4A51-A364-5CCA07D4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F2D61-75B0-43F5-879D-A9C2AF7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3FA4-5164-499C-9B5C-E2CE46A3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AC5FB-6761-4A57-911A-0D5082F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694E-89F5-4599-B175-4537287D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4BD9F-B14A-41FF-9FFC-A7DF91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874A-7A60-408A-A5F7-2D3BD82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E817-D3D8-412E-BF83-6A3389A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401-8258-44CD-9F86-F1F06B711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FF860-E16E-481D-A917-B46C3E92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A1409-249E-4634-B667-5FA339EE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FA922-0A40-489B-B1D4-45F2234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506D5-6475-49CD-80F3-6B4F2C6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8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41AA3-2060-4F19-B101-A142AF8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39FD2-A335-4583-99CE-4155BB7B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336A1-A2CE-43A8-8470-87878998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2CC07-3F47-488D-A92C-95780CB95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0D4EC-86CD-4389-8B11-EB87C505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DCAC65-4F7C-4284-B3CF-95A51A16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515FF-57B7-4645-9A34-F2A876B4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EE897-305C-4758-A1FE-03C35D77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60326-4BF5-4949-BF8D-896561B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37F61-0E6E-4426-8FA6-85C945DA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AC3201-8657-437B-918D-6E78CF23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234A5-48EE-4716-8DF0-6AE13E1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D62B5-BB49-4138-8D18-2DB48EA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46E9D-97D1-4728-8774-72F7E02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4D20B-E411-49C1-A706-CCDB3EFA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58BC8-1A91-42E4-8FB8-34C5E46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36289-F402-4771-BF37-89CFFD7A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F4A5F-6F27-4E56-88D7-A83A9ABE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B1F13-C0FA-4F6A-A772-19D0E5BF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497D-7ABD-43D6-9995-36B79CC8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3DF1E-0244-4581-8877-36791A7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37CD-5DF6-42DB-97FD-77A2ACF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91FC1-D4AA-4ED0-87F5-9E6A83A6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98104-496D-4C37-A787-720D488B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3DEA0-1360-4636-B855-7ECD87EA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9E623-02CB-44BD-9E6B-342C7FC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258C1-96BD-4302-9D9F-E0AD6540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88E9D-D2DC-4108-9170-BE4E5197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6BCC4-DD9C-48D7-A5CF-DF568D10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74712-A6E2-41CF-9E56-7FB6E84B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E163-FBD7-42B7-B3E5-75ED40F0AE2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AEF45-0C54-4695-801C-B83F0371B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31DB1-C1A1-4B23-835A-60CAFDB9D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7E76-8B09-40F9-B35A-BC438DE8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CC0554-9C1C-4188-BE6B-D9EFED8A7BA2}"/>
              </a:ext>
            </a:extLst>
          </p:cNvPr>
          <p:cNvSpPr/>
          <p:nvPr/>
        </p:nvSpPr>
        <p:spPr>
          <a:xfrm>
            <a:off x="679506" y="2147583"/>
            <a:ext cx="4580390" cy="163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/>
              <a:t>키워드 테이블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44BD8-578C-4652-A6D1-9549BD5126E5}"/>
              </a:ext>
            </a:extLst>
          </p:cNvPr>
          <p:cNvSpPr/>
          <p:nvPr/>
        </p:nvSpPr>
        <p:spPr>
          <a:xfrm>
            <a:off x="4544235" y="1740178"/>
            <a:ext cx="1584482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FB7B42-DA73-43AF-93E6-8D6FAA7A42E3}"/>
              </a:ext>
            </a:extLst>
          </p:cNvPr>
          <p:cNvSpPr/>
          <p:nvPr/>
        </p:nvSpPr>
        <p:spPr>
          <a:xfrm>
            <a:off x="679508" y="1392572"/>
            <a:ext cx="1977003" cy="61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열 숨김 체크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02047-38B7-46CB-8833-13852E1C7DF0}"/>
              </a:ext>
            </a:extLst>
          </p:cNvPr>
          <p:cNvSpPr/>
          <p:nvPr/>
        </p:nvSpPr>
        <p:spPr>
          <a:xfrm>
            <a:off x="745923" y="1701878"/>
            <a:ext cx="152749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</a:t>
            </a:r>
            <a:r>
              <a:rPr lang="en-US" altLang="ko-KR" sz="1400" dirty="0"/>
              <a:t>1</a:t>
            </a:r>
            <a:r>
              <a:rPr lang="ko-KR" altLang="en-US" sz="1400" dirty="0" err="1"/>
              <a:t>ㅁ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열</a:t>
            </a:r>
            <a:r>
              <a:rPr lang="en-US" altLang="ko-KR" sz="1400" dirty="0"/>
              <a:t>2 v …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A0FB5-993E-479A-85FB-9BB80515D45F}"/>
              </a:ext>
            </a:extLst>
          </p:cNvPr>
          <p:cNvSpPr/>
          <p:nvPr/>
        </p:nvSpPr>
        <p:spPr>
          <a:xfrm>
            <a:off x="4651688" y="1785887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1 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1E69F7-E17F-4CDB-ADB8-7D31DFF70EF8}"/>
              </a:ext>
            </a:extLst>
          </p:cNvPr>
          <p:cNvSpPr/>
          <p:nvPr/>
        </p:nvSpPr>
        <p:spPr>
          <a:xfrm>
            <a:off x="4651688" y="1968165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제외된 키워드</a:t>
            </a:r>
            <a:r>
              <a:rPr lang="en-US" altLang="ko-KR" sz="1000" dirty="0"/>
              <a:t>2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4A529C-CEA8-4248-8CA9-E9CEE8D611BE}"/>
              </a:ext>
            </a:extLst>
          </p:cNvPr>
          <p:cNvSpPr/>
          <p:nvPr/>
        </p:nvSpPr>
        <p:spPr>
          <a:xfrm>
            <a:off x="691033" y="3834166"/>
            <a:ext cx="4580389" cy="68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사용할 키워드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A3DC81-7144-44D3-8D05-08E951DEB844}"/>
              </a:ext>
            </a:extLst>
          </p:cNvPr>
          <p:cNvSpPr/>
          <p:nvPr/>
        </p:nvSpPr>
        <p:spPr>
          <a:xfrm>
            <a:off x="5785424" y="1785887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4ABD9C-6B6E-4629-A093-6B08A6F5B2AA}"/>
              </a:ext>
            </a:extLst>
          </p:cNvPr>
          <p:cNvSpPr/>
          <p:nvPr/>
        </p:nvSpPr>
        <p:spPr>
          <a:xfrm>
            <a:off x="5785424" y="1963859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51ABD-0C3E-4B89-8892-411A5019CD30}"/>
              </a:ext>
            </a:extLst>
          </p:cNvPr>
          <p:cNvSpPr/>
          <p:nvPr/>
        </p:nvSpPr>
        <p:spPr>
          <a:xfrm>
            <a:off x="4406883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제외 </a:t>
            </a:r>
            <a:endParaRPr lang="en-US" altLang="ko-KR" sz="1000" dirty="0"/>
          </a:p>
          <a:p>
            <a:pPr algn="ctr"/>
            <a:r>
              <a:rPr lang="ko-KR" altLang="en-US" sz="1000" dirty="0"/>
              <a:t>키워드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20D9BA-484E-4A96-BFDD-608AAEC0034C}"/>
              </a:ext>
            </a:extLst>
          </p:cNvPr>
          <p:cNvSpPr/>
          <p:nvPr/>
        </p:nvSpPr>
        <p:spPr>
          <a:xfrm>
            <a:off x="740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1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9F64C-66B2-4781-B009-C81DE02230BE}"/>
              </a:ext>
            </a:extLst>
          </p:cNvPr>
          <p:cNvSpPr/>
          <p:nvPr/>
        </p:nvSpPr>
        <p:spPr>
          <a:xfrm>
            <a:off x="1326501" y="2532116"/>
            <a:ext cx="554369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열</a:t>
            </a:r>
            <a:r>
              <a:rPr lang="en-US" altLang="ko-KR" sz="1100" dirty="0"/>
              <a:t>2</a:t>
            </a:r>
            <a:r>
              <a:rPr lang="ko-KR" altLang="en-US" sz="1100" dirty="0"/>
              <a:t>▽</a:t>
            </a:r>
            <a:endParaRPr lang="en-US" altLang="ko-KR" sz="11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B662A48-D5E8-46C7-A613-7F0AE7BBC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7"/>
          <a:stretch/>
        </p:blipFill>
        <p:spPr>
          <a:xfrm>
            <a:off x="1837096" y="2655287"/>
            <a:ext cx="1446571" cy="9823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7A50F4-C826-4E04-9D81-1D4BA00084B8}"/>
              </a:ext>
            </a:extLst>
          </p:cNvPr>
          <p:cNvSpPr/>
          <p:nvPr/>
        </p:nvSpPr>
        <p:spPr>
          <a:xfrm>
            <a:off x="745922" y="2983217"/>
            <a:ext cx="4204284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★ 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1553B8-0460-4CB6-842D-A930D51E2172}"/>
              </a:ext>
            </a:extLst>
          </p:cNvPr>
          <p:cNvSpPr/>
          <p:nvPr/>
        </p:nvSpPr>
        <p:spPr>
          <a:xfrm>
            <a:off x="745576" y="3244908"/>
            <a:ext cx="4204281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☆ 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1 </a:t>
            </a:r>
            <a:r>
              <a:rPr lang="ko-KR" altLang="en-US" sz="1400" dirty="0"/>
              <a:t>열</a:t>
            </a:r>
            <a:r>
              <a:rPr lang="en-US" altLang="ko-KR" sz="1400" dirty="0"/>
              <a:t>2 </a:t>
            </a:r>
            <a:r>
              <a:rPr lang="ko-KR" altLang="en-US" sz="1400" dirty="0"/>
              <a:t>열</a:t>
            </a:r>
            <a:r>
              <a:rPr lang="en-US" altLang="ko-KR" sz="1400" dirty="0"/>
              <a:t>3 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33129-E1E7-4D41-99AE-C5677B5D9EDC}"/>
              </a:ext>
            </a:extLst>
          </p:cNvPr>
          <p:cNvSpPr/>
          <p:nvPr/>
        </p:nvSpPr>
        <p:spPr>
          <a:xfrm>
            <a:off x="4656943" y="298321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4BB07A-CA6F-4545-A290-C1647F832260}"/>
              </a:ext>
            </a:extLst>
          </p:cNvPr>
          <p:cNvSpPr/>
          <p:nvPr/>
        </p:nvSpPr>
        <p:spPr>
          <a:xfrm>
            <a:off x="4656943" y="324490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6E51E2-8A5E-4351-BF1B-668341C809F8}"/>
              </a:ext>
            </a:extLst>
          </p:cNvPr>
          <p:cNvSpPr/>
          <p:nvPr/>
        </p:nvSpPr>
        <p:spPr>
          <a:xfrm>
            <a:off x="1115789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1   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BE8186-4FCB-4464-BF2B-7D26D89F5661}"/>
              </a:ext>
            </a:extLst>
          </p:cNvPr>
          <p:cNvSpPr/>
          <p:nvPr/>
        </p:nvSpPr>
        <p:spPr>
          <a:xfrm>
            <a:off x="2100848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D33256-2616-4945-AB1D-BD49A0E27776}"/>
              </a:ext>
            </a:extLst>
          </p:cNvPr>
          <p:cNvSpPr/>
          <p:nvPr/>
        </p:nvSpPr>
        <p:spPr>
          <a:xfrm>
            <a:off x="1115788" y="4176793"/>
            <a:ext cx="21777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B7B6E9-F5EC-4A3A-971F-E59D88696885}"/>
              </a:ext>
            </a:extLst>
          </p:cNvPr>
          <p:cNvSpPr/>
          <p:nvPr/>
        </p:nvSpPr>
        <p:spPr>
          <a:xfrm>
            <a:off x="2440693" y="417679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3    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83E5CD-D813-4B27-AF2B-E3588A422E5E}"/>
              </a:ext>
            </a:extLst>
          </p:cNvPr>
          <p:cNvSpPr/>
          <p:nvPr/>
        </p:nvSpPr>
        <p:spPr>
          <a:xfrm>
            <a:off x="3425752" y="417679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011D08-46D9-4131-8BC6-6CE41E1913A7}"/>
              </a:ext>
            </a:extLst>
          </p:cNvPr>
          <p:cNvSpPr/>
          <p:nvPr/>
        </p:nvSpPr>
        <p:spPr>
          <a:xfrm>
            <a:off x="2440692" y="417679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E6448A-5DD4-4852-8B2D-FDA4E3E169D2}"/>
              </a:ext>
            </a:extLst>
          </p:cNvPr>
          <p:cNvSpPr/>
          <p:nvPr/>
        </p:nvSpPr>
        <p:spPr>
          <a:xfrm>
            <a:off x="3767121" y="4173583"/>
            <a:ext cx="102793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 키워드</a:t>
            </a:r>
            <a:r>
              <a:rPr lang="en-US" altLang="ko-KR" sz="1400" dirty="0"/>
              <a:t>2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FB13AB-C83C-44AB-97E3-A819C5197C84}"/>
              </a:ext>
            </a:extLst>
          </p:cNvPr>
          <p:cNvSpPr/>
          <p:nvPr/>
        </p:nvSpPr>
        <p:spPr>
          <a:xfrm>
            <a:off x="4752180" y="417358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B7D70-4E17-48B5-80F9-4EC509BE4EF7}"/>
              </a:ext>
            </a:extLst>
          </p:cNvPr>
          <p:cNvSpPr/>
          <p:nvPr/>
        </p:nvSpPr>
        <p:spPr>
          <a:xfrm>
            <a:off x="3767120" y="4173583"/>
            <a:ext cx="217772" cy="2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↔</a:t>
            </a:r>
            <a:endParaRPr lang="en-US" altLang="ko-KR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B17684-597B-4FD5-947E-34B07FAC167F}"/>
              </a:ext>
            </a:extLst>
          </p:cNvPr>
          <p:cNvSpPr/>
          <p:nvPr/>
        </p:nvSpPr>
        <p:spPr>
          <a:xfrm>
            <a:off x="691032" y="4805355"/>
            <a:ext cx="2936010" cy="121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키워드 조합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23C401-8569-425A-99A8-E1C21031929C}"/>
              </a:ext>
            </a:extLst>
          </p:cNvPr>
          <p:cNvSpPr/>
          <p:nvPr/>
        </p:nvSpPr>
        <p:spPr>
          <a:xfrm>
            <a:off x="847164" y="5185550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1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3    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A520DA-CA03-419B-A28A-221FE3084621}"/>
              </a:ext>
            </a:extLst>
          </p:cNvPr>
          <p:cNvSpPr/>
          <p:nvPr/>
        </p:nvSpPr>
        <p:spPr>
          <a:xfrm>
            <a:off x="2987406" y="5185550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FDD95E-A577-4AA5-A8C7-6795AE4726B9}"/>
              </a:ext>
            </a:extLst>
          </p:cNvPr>
          <p:cNvSpPr/>
          <p:nvPr/>
        </p:nvSpPr>
        <p:spPr>
          <a:xfrm>
            <a:off x="846816" y="5446887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3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2   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1D1C24-DAE1-4B1A-A86B-19F7DDEFE536}"/>
              </a:ext>
            </a:extLst>
          </p:cNvPr>
          <p:cNvSpPr/>
          <p:nvPr/>
        </p:nvSpPr>
        <p:spPr>
          <a:xfrm>
            <a:off x="2987058" y="544688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9C978A-429C-4037-B17D-28183BD06B49}"/>
              </a:ext>
            </a:extLst>
          </p:cNvPr>
          <p:cNvSpPr/>
          <p:nvPr/>
        </p:nvSpPr>
        <p:spPr>
          <a:xfrm>
            <a:off x="846468" y="5699543"/>
            <a:ext cx="2267993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2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1   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F70EFA-E9DC-4608-B17F-F04C727E7699}"/>
              </a:ext>
            </a:extLst>
          </p:cNvPr>
          <p:cNvSpPr/>
          <p:nvPr/>
        </p:nvSpPr>
        <p:spPr>
          <a:xfrm>
            <a:off x="2986710" y="5699543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5EDD28-6DC2-4787-A894-E0C7EAA417FA}"/>
              </a:ext>
            </a:extLst>
          </p:cNvPr>
          <p:cNvSpPr/>
          <p:nvPr/>
        </p:nvSpPr>
        <p:spPr>
          <a:xfrm>
            <a:off x="921022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72134B-B62E-4929-855E-1B5476862633}"/>
              </a:ext>
            </a:extLst>
          </p:cNvPr>
          <p:cNvSpPr/>
          <p:nvPr/>
        </p:nvSpPr>
        <p:spPr>
          <a:xfrm rot="16200000">
            <a:off x="2636336" y="4253063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EF8BB4-3B77-4FF6-8E38-C8678C101321}"/>
              </a:ext>
            </a:extLst>
          </p:cNvPr>
          <p:cNvSpPr/>
          <p:nvPr/>
        </p:nvSpPr>
        <p:spPr>
          <a:xfrm>
            <a:off x="3468625" y="5003981"/>
            <a:ext cx="193893" cy="6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60B523-A066-40A4-BB51-16F96A6A94D7}"/>
              </a:ext>
            </a:extLst>
          </p:cNvPr>
          <p:cNvSpPr/>
          <p:nvPr/>
        </p:nvSpPr>
        <p:spPr>
          <a:xfrm>
            <a:off x="6049359" y="1783678"/>
            <a:ext cx="146470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△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ㅁ</a:t>
            </a:r>
            <a:endParaRPr lang="en-US" altLang="ko-KR" sz="1000" dirty="0"/>
          </a:p>
          <a:p>
            <a:pPr algn="ctr"/>
            <a:r>
              <a:rPr lang="ko-KR" altLang="en-US" sz="1000" dirty="0"/>
              <a:t>▽</a:t>
            </a:r>
            <a:endParaRPr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4115CA-917B-4574-A82F-583FA331ACDC}"/>
              </a:ext>
            </a:extLst>
          </p:cNvPr>
          <p:cNvSpPr/>
          <p:nvPr/>
        </p:nvSpPr>
        <p:spPr>
          <a:xfrm>
            <a:off x="691031" y="886439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6F50F9A-B305-4C1A-A4E6-E54414C6691F}"/>
              </a:ext>
            </a:extLst>
          </p:cNvPr>
          <p:cNvSpPr/>
          <p:nvPr/>
        </p:nvSpPr>
        <p:spPr>
          <a:xfrm>
            <a:off x="1393090" y="886439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상태창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680906-43C9-4C71-B45F-CEF82C5D2213}"/>
              </a:ext>
            </a:extLst>
          </p:cNvPr>
          <p:cNvSpPr/>
          <p:nvPr/>
        </p:nvSpPr>
        <p:spPr>
          <a:xfrm>
            <a:off x="7305750" y="282728"/>
            <a:ext cx="3446303" cy="453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AC6B8A-C29A-40DD-B35F-F65E6F66B05F}"/>
              </a:ext>
            </a:extLst>
          </p:cNvPr>
          <p:cNvSpPr/>
          <p:nvPr/>
        </p:nvSpPr>
        <p:spPr>
          <a:xfrm>
            <a:off x="8399207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13CB6-C648-4706-AA47-CC34D922AD52}"/>
              </a:ext>
            </a:extLst>
          </p:cNvPr>
          <p:cNvSpPr/>
          <p:nvPr/>
        </p:nvSpPr>
        <p:spPr>
          <a:xfrm>
            <a:off x="9047398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2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CD6EC5-5D0A-4DC4-8F07-F98FB504F79B}"/>
              </a:ext>
            </a:extLst>
          </p:cNvPr>
          <p:cNvSpPr/>
          <p:nvPr/>
        </p:nvSpPr>
        <p:spPr>
          <a:xfrm>
            <a:off x="9695589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3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0F93126-907B-44A5-B273-ED1E6092CB53}"/>
              </a:ext>
            </a:extLst>
          </p:cNvPr>
          <p:cNvSpPr/>
          <p:nvPr/>
        </p:nvSpPr>
        <p:spPr>
          <a:xfrm>
            <a:off x="6720615" y="2124357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1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키워드</a:t>
            </a:r>
            <a:r>
              <a:rPr lang="en-US" altLang="ko-KR" sz="800" dirty="0"/>
              <a:t>1 ..2 …3)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CB35A4-7AB1-4A64-8F58-F9424E5C14C1}"/>
              </a:ext>
            </a:extLst>
          </p:cNvPr>
          <p:cNvSpPr/>
          <p:nvPr/>
        </p:nvSpPr>
        <p:spPr>
          <a:xfrm>
            <a:off x="6720614" y="2616314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B67AF3E-95E5-46EB-A276-A1E59AEE51D0}"/>
              </a:ext>
            </a:extLst>
          </p:cNvPr>
          <p:cNvSpPr/>
          <p:nvPr/>
        </p:nvSpPr>
        <p:spPr>
          <a:xfrm>
            <a:off x="6720613" y="3106898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신규조합</a:t>
            </a:r>
            <a:r>
              <a:rPr lang="en-US" altLang="ko-KR" sz="1400" dirty="0"/>
              <a:t>3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5874B6-479E-4D74-95FA-C8337494D65C}"/>
              </a:ext>
            </a:extLst>
          </p:cNvPr>
          <p:cNvSpPr/>
          <p:nvPr/>
        </p:nvSpPr>
        <p:spPr>
          <a:xfrm>
            <a:off x="10343780" y="1830599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</a:t>
            </a:r>
            <a:r>
              <a:rPr lang="en-US" altLang="ko-KR" sz="1050" dirty="0"/>
              <a:t>4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5D4DD3-6A7B-40E6-9641-272649AE70E5}"/>
              </a:ext>
            </a:extLst>
          </p:cNvPr>
          <p:cNvSpPr/>
          <p:nvPr/>
        </p:nvSpPr>
        <p:spPr>
          <a:xfrm>
            <a:off x="5122861" y="2600652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8B4544-276F-4DF1-A4E5-A05D7C0EC1A0}"/>
              </a:ext>
            </a:extLst>
          </p:cNvPr>
          <p:cNvSpPr/>
          <p:nvPr/>
        </p:nvSpPr>
        <p:spPr>
          <a:xfrm>
            <a:off x="6746644" y="887152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</a:t>
            </a:r>
            <a:endParaRPr lang="en-US" altLang="ko-KR" sz="1000" dirty="0"/>
          </a:p>
          <a:p>
            <a:pPr algn="ctr"/>
            <a:r>
              <a:rPr lang="en-US" altLang="ko-KR" sz="1000" dirty="0"/>
              <a:t>Reload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81535A-2D8A-404C-AF68-570969631203}"/>
              </a:ext>
            </a:extLst>
          </p:cNvPr>
          <p:cNvSpPr/>
          <p:nvPr/>
        </p:nvSpPr>
        <p:spPr>
          <a:xfrm>
            <a:off x="7448703" y="887152"/>
            <a:ext cx="386680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상태창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FCFBD19-89A4-45A7-B61B-EEE537C8AAF7}"/>
              </a:ext>
            </a:extLst>
          </p:cNvPr>
          <p:cNvSpPr/>
          <p:nvPr/>
        </p:nvSpPr>
        <p:spPr>
          <a:xfrm>
            <a:off x="6720613" y="3598855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1</a:t>
            </a:r>
            <a:endParaRPr lang="en-US" altLang="ko-KR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3FF537-9B99-49F9-B482-A2EC7BBB8540}"/>
              </a:ext>
            </a:extLst>
          </p:cNvPr>
          <p:cNvSpPr/>
          <p:nvPr/>
        </p:nvSpPr>
        <p:spPr>
          <a:xfrm>
            <a:off x="6720612" y="4090812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2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8CB2CE3-4DD4-4EB6-884B-0D4B658DD6CD}"/>
              </a:ext>
            </a:extLst>
          </p:cNvPr>
          <p:cNvSpPr/>
          <p:nvPr/>
        </p:nvSpPr>
        <p:spPr>
          <a:xfrm>
            <a:off x="6720611" y="4581396"/>
            <a:ext cx="1062267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기존조합</a:t>
            </a:r>
            <a:r>
              <a:rPr lang="en-US" altLang="ko-KR" sz="1400" dirty="0"/>
              <a:t>3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62B7E94-371F-4301-82B0-162539055B17}"/>
              </a:ext>
            </a:extLst>
          </p:cNvPr>
          <p:cNvSpPr/>
          <p:nvPr/>
        </p:nvSpPr>
        <p:spPr>
          <a:xfrm>
            <a:off x="4120722" y="5199364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구성하기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B42CB-E0B6-46F0-BAA6-291DD24C4804}"/>
              </a:ext>
            </a:extLst>
          </p:cNvPr>
          <p:cNvSpPr/>
          <p:nvPr/>
        </p:nvSpPr>
        <p:spPr>
          <a:xfrm>
            <a:off x="702140" y="4180922"/>
            <a:ext cx="309690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504308-551E-418A-AA72-84BA49EC95E2}"/>
              </a:ext>
            </a:extLst>
          </p:cNvPr>
          <p:cNvSpPr/>
          <p:nvPr/>
        </p:nvSpPr>
        <p:spPr>
          <a:xfrm>
            <a:off x="2738955" y="1477478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수동 입력할 키워드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4621CF-ED08-4EAA-B976-8B3A5C37A34E}"/>
              </a:ext>
            </a:extLst>
          </p:cNvPr>
          <p:cNvSpPr/>
          <p:nvPr/>
        </p:nvSpPr>
        <p:spPr>
          <a:xfrm>
            <a:off x="3708048" y="1477476"/>
            <a:ext cx="653304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키워드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B8A010A-F788-4334-8390-569FD2F6F8EF}"/>
              </a:ext>
            </a:extLst>
          </p:cNvPr>
          <p:cNvSpPr/>
          <p:nvPr/>
        </p:nvSpPr>
        <p:spPr>
          <a:xfrm>
            <a:off x="4645763" y="2156303"/>
            <a:ext cx="1354130" cy="1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….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91633B7-4388-476D-B59C-2F6A5F7F0551}"/>
              </a:ext>
            </a:extLst>
          </p:cNvPr>
          <p:cNvSpPr/>
          <p:nvPr/>
        </p:nvSpPr>
        <p:spPr>
          <a:xfrm>
            <a:off x="5779499" y="2156303"/>
            <a:ext cx="231055" cy="13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921F2E-2D8C-4E2C-BC6C-02937EB24BB7}"/>
              </a:ext>
            </a:extLst>
          </p:cNvPr>
          <p:cNvSpPr/>
          <p:nvPr/>
        </p:nvSpPr>
        <p:spPr>
          <a:xfrm>
            <a:off x="7622231" y="618196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/>
              <a:t>중복</a:t>
            </a:r>
            <a:endParaRPr lang="en-US" altLang="ko-KR" sz="1100" dirty="0"/>
          </a:p>
          <a:p>
            <a:pPr algn="ctr"/>
            <a:r>
              <a:rPr lang="ko-KR" altLang="en-US" sz="1100" dirty="0"/>
              <a:t>단어 제거</a:t>
            </a:r>
            <a:endParaRPr lang="en-US" altLang="ko-KR" sz="11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9DF6276-0182-4845-863C-D626CEDDC8B9}"/>
              </a:ext>
            </a:extLst>
          </p:cNvPr>
          <p:cNvSpPr/>
          <p:nvPr/>
        </p:nvSpPr>
        <p:spPr>
          <a:xfrm>
            <a:off x="7689826" y="2124357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E83815E-198C-4F21-AC95-09B76F3C8DE0}"/>
              </a:ext>
            </a:extLst>
          </p:cNvPr>
          <p:cNvSpPr/>
          <p:nvPr/>
        </p:nvSpPr>
        <p:spPr>
          <a:xfrm>
            <a:off x="7689825" y="2616314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9491258-DE83-4600-B802-CCE37F5702D0}"/>
              </a:ext>
            </a:extLst>
          </p:cNvPr>
          <p:cNvSpPr/>
          <p:nvPr/>
        </p:nvSpPr>
        <p:spPr>
          <a:xfrm>
            <a:off x="7689824" y="3106898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4AE0F4-0332-4950-A5CE-389202CE69EC}"/>
              </a:ext>
            </a:extLst>
          </p:cNvPr>
          <p:cNvSpPr/>
          <p:nvPr/>
        </p:nvSpPr>
        <p:spPr>
          <a:xfrm>
            <a:off x="7689824" y="3598855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68F064A-5D94-49B3-B708-AA42B099B37A}"/>
              </a:ext>
            </a:extLst>
          </p:cNvPr>
          <p:cNvSpPr/>
          <p:nvPr/>
        </p:nvSpPr>
        <p:spPr>
          <a:xfrm>
            <a:off x="7689823" y="4090812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57B121B-9985-43BB-B3A2-03A4C2A30728}"/>
              </a:ext>
            </a:extLst>
          </p:cNvPr>
          <p:cNvSpPr/>
          <p:nvPr/>
        </p:nvSpPr>
        <p:spPr>
          <a:xfrm>
            <a:off x="7689822" y="4581396"/>
            <a:ext cx="701230" cy="49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변경명</a:t>
            </a:r>
            <a:endParaRPr lang="en-US" altLang="ko-KR" sz="7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6C59A4F-98DD-44AC-B669-1B8DF1572BC2}"/>
              </a:ext>
            </a:extLst>
          </p:cNvPr>
          <p:cNvSpPr/>
          <p:nvPr/>
        </p:nvSpPr>
        <p:spPr>
          <a:xfrm>
            <a:off x="8863773" y="6170732"/>
            <a:ext cx="827221" cy="3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※</a:t>
            </a:r>
            <a:r>
              <a:rPr lang="ko-KR" altLang="en-US" sz="1100" dirty="0" err="1"/>
              <a:t>틀고정</a:t>
            </a:r>
            <a:endParaRPr lang="en-US" altLang="ko-KR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2C2F8E3-8FDE-4A1E-B549-2811ABE75A95}"/>
              </a:ext>
            </a:extLst>
          </p:cNvPr>
          <p:cNvSpPr/>
          <p:nvPr/>
        </p:nvSpPr>
        <p:spPr>
          <a:xfrm>
            <a:off x="6748213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순위범위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  <a:r>
              <a:rPr lang="en-US" altLang="ko-KR" sz="1000" dirty="0"/>
              <a:t>(2&lt;3)</a:t>
            </a:r>
            <a:endParaRPr lang="ko-KR" altLang="en-US" sz="1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FBF645-CF8A-4AFE-B84C-BD87DAEAB0A6}"/>
              </a:ext>
            </a:extLst>
          </p:cNvPr>
          <p:cNvSpPr/>
          <p:nvPr/>
        </p:nvSpPr>
        <p:spPr>
          <a:xfrm>
            <a:off x="7754220" y="1405869"/>
            <a:ext cx="92356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기준순위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702418E-C916-40D2-8C8F-812C988AAC2C}"/>
              </a:ext>
            </a:extLst>
          </p:cNvPr>
          <p:cNvSpPr/>
          <p:nvPr/>
        </p:nvSpPr>
        <p:spPr>
          <a:xfrm>
            <a:off x="5145675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DF546-49E3-4634-BF70-D0A6BCFB49A3}"/>
              </a:ext>
            </a:extLst>
          </p:cNvPr>
          <p:cNvSpPr/>
          <p:nvPr/>
        </p:nvSpPr>
        <p:spPr>
          <a:xfrm>
            <a:off x="11260149" y="774037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CC9011-D578-4A8F-8FF8-CCBE6182F035}"/>
              </a:ext>
            </a:extLst>
          </p:cNvPr>
          <p:cNvSpPr/>
          <p:nvPr/>
        </p:nvSpPr>
        <p:spPr>
          <a:xfrm>
            <a:off x="8312529" y="2230822"/>
            <a:ext cx="980263" cy="3384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v(3,2,3)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3F8F1AF-F0A6-4FE2-99B9-F8C0C7E4DD9C}"/>
              </a:ext>
            </a:extLst>
          </p:cNvPr>
          <p:cNvSpPr/>
          <p:nvPr/>
        </p:nvSpPr>
        <p:spPr>
          <a:xfrm>
            <a:off x="9067089" y="3207012"/>
            <a:ext cx="554369" cy="2108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40EE1D5-E028-4B23-BEC0-A7EC357E7E7C}"/>
              </a:ext>
            </a:extLst>
          </p:cNvPr>
          <p:cNvSpPr/>
          <p:nvPr/>
        </p:nvSpPr>
        <p:spPr>
          <a:xfrm>
            <a:off x="10297458" y="5700633"/>
            <a:ext cx="699626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조합</a:t>
            </a:r>
            <a:endParaRPr lang="en-US" altLang="ko-KR" sz="1000" dirty="0"/>
          </a:p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0C47454-43E9-4A72-A506-B1BE3313218E}"/>
              </a:ext>
            </a:extLst>
          </p:cNvPr>
          <p:cNvSpPr/>
          <p:nvPr/>
        </p:nvSpPr>
        <p:spPr>
          <a:xfrm>
            <a:off x="8380004" y="4154570"/>
            <a:ext cx="774641" cy="375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업로드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입찰가</a:t>
            </a:r>
            <a:r>
              <a:rPr lang="en-US" altLang="ko-KR" sz="800" dirty="0"/>
              <a:t>/</a:t>
            </a:r>
            <a:r>
              <a:rPr lang="ko-KR" altLang="en-US" sz="800" dirty="0"/>
              <a:t>순위</a:t>
            </a:r>
            <a:r>
              <a:rPr lang="en-US" altLang="ko-KR" sz="800" dirty="0"/>
              <a:t>()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72F0FA-E4D7-419A-A58A-253CBB798E80}"/>
              </a:ext>
            </a:extLst>
          </p:cNvPr>
          <p:cNvSpPr/>
          <p:nvPr/>
        </p:nvSpPr>
        <p:spPr>
          <a:xfrm rot="16200000">
            <a:off x="9121337" y="4755042"/>
            <a:ext cx="205234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ACA5A4D-C9B0-4173-87D0-CA48A076129F}"/>
              </a:ext>
            </a:extLst>
          </p:cNvPr>
          <p:cNvSpPr/>
          <p:nvPr/>
        </p:nvSpPr>
        <p:spPr>
          <a:xfrm>
            <a:off x="10892968" y="3113553"/>
            <a:ext cx="208232" cy="64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△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ㅁ</a:t>
            </a:r>
            <a:endParaRPr lang="en-US" altLang="ko-KR" sz="1400" dirty="0"/>
          </a:p>
          <a:p>
            <a:pPr algn="ctr"/>
            <a:r>
              <a:rPr lang="ko-KR" altLang="en-US" sz="1400" dirty="0"/>
              <a:t>▽</a:t>
            </a:r>
            <a:endParaRPr lang="en-US" altLang="ko-KR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517AD94-5906-4EE5-BB15-E802FC800AC3}"/>
              </a:ext>
            </a:extLst>
          </p:cNvPr>
          <p:cNvSpPr/>
          <p:nvPr/>
        </p:nvSpPr>
        <p:spPr>
          <a:xfrm>
            <a:off x="9527056" y="4148943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,3,</a:t>
            </a:r>
            <a:r>
              <a:rPr lang="en-US" altLang="ko-KR" sz="1100" b="1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89D8DB6-3B5D-4836-8286-F6E5B4B93528}"/>
              </a:ext>
            </a:extLst>
          </p:cNvPr>
          <p:cNvSpPr/>
          <p:nvPr/>
        </p:nvSpPr>
        <p:spPr>
          <a:xfrm>
            <a:off x="9638574" y="3132385"/>
            <a:ext cx="945725" cy="3675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100 / 1,3,x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B6D4B7-ED45-44C4-A6B2-E4CC0CDCE3CF}"/>
              </a:ext>
            </a:extLst>
          </p:cNvPr>
          <p:cNvSpPr/>
          <p:nvPr/>
        </p:nvSpPr>
        <p:spPr>
          <a:xfrm>
            <a:off x="10180300" y="2693074"/>
            <a:ext cx="980263" cy="338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70 / v(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en-US" altLang="ko-KR" sz="1100" dirty="0"/>
              <a:t>,2,3)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6F98FBD-9AD9-4859-B399-98736371C7B5}"/>
              </a:ext>
            </a:extLst>
          </p:cNvPr>
          <p:cNvSpPr/>
          <p:nvPr/>
        </p:nvSpPr>
        <p:spPr>
          <a:xfrm>
            <a:off x="9527056" y="4636911"/>
            <a:ext cx="1168763" cy="375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 </a:t>
            </a:r>
          </a:p>
          <a:p>
            <a:pPr algn="ctr"/>
            <a:r>
              <a:rPr lang="en-US" altLang="ko-KR" sz="1100" dirty="0"/>
              <a:t>100 /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100" dirty="0"/>
              <a:t>(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dirty="0" err="1"/>
              <a:t>,</a:t>
            </a:r>
            <a:r>
              <a:rPr lang="en-US" altLang="ko-KR" sz="1100" b="1" dirty="0" err="1">
                <a:solidFill>
                  <a:schemeClr val="tx1"/>
                </a:solidFill>
              </a:rPr>
              <a:t>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450865-4ED2-4E7B-8E3B-EDA381B7D3E3}"/>
              </a:ext>
            </a:extLst>
          </p:cNvPr>
          <p:cNvSpPr/>
          <p:nvPr/>
        </p:nvSpPr>
        <p:spPr>
          <a:xfrm>
            <a:off x="11245532" y="2294632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2D5B23-216C-438D-AD99-80F98BE1B117}"/>
              </a:ext>
            </a:extLst>
          </p:cNvPr>
          <p:cNvSpPr/>
          <p:nvPr/>
        </p:nvSpPr>
        <p:spPr>
          <a:xfrm>
            <a:off x="11245532" y="2756884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126C0E0-461F-4202-AEA8-36A5EC13A0FD}"/>
              </a:ext>
            </a:extLst>
          </p:cNvPr>
          <p:cNvSpPr/>
          <p:nvPr/>
        </p:nvSpPr>
        <p:spPr>
          <a:xfrm>
            <a:off x="11245532" y="322486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97F8246-2346-4D63-A33D-D193FA016D76}"/>
              </a:ext>
            </a:extLst>
          </p:cNvPr>
          <p:cNvSpPr/>
          <p:nvPr/>
        </p:nvSpPr>
        <p:spPr>
          <a:xfrm>
            <a:off x="11240277" y="3694995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CBE0F-D445-4B8C-A199-53966EEE8D83}"/>
              </a:ext>
            </a:extLst>
          </p:cNvPr>
          <p:cNvSpPr/>
          <p:nvPr/>
        </p:nvSpPr>
        <p:spPr>
          <a:xfrm>
            <a:off x="11240277" y="4157247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1E22FC3-3251-4FC5-9B62-20A17926AAC4}"/>
              </a:ext>
            </a:extLst>
          </p:cNvPr>
          <p:cNvSpPr/>
          <p:nvPr/>
        </p:nvSpPr>
        <p:spPr>
          <a:xfrm>
            <a:off x="11240277" y="4625228"/>
            <a:ext cx="292912" cy="2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540" y="6020872"/>
            <a:ext cx="353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 추가 버튼</a:t>
            </a:r>
            <a:endParaRPr lang="en-US" altLang="ko-KR" dirty="0"/>
          </a:p>
          <a:p>
            <a:r>
              <a:rPr lang="ko-KR" altLang="en-US" dirty="0"/>
              <a:t>열 삭제 버튼</a:t>
            </a:r>
            <a:r>
              <a:rPr lang="en-US" altLang="ko-KR" dirty="0"/>
              <a:t>(</a:t>
            </a:r>
            <a:r>
              <a:rPr lang="ko-KR" altLang="en-US" dirty="0"/>
              <a:t>각각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열 </a:t>
            </a:r>
            <a:r>
              <a:rPr lang="ko-KR" altLang="en-US" dirty="0" err="1"/>
              <a:t>즐겨찾기</a:t>
            </a:r>
            <a:r>
              <a:rPr lang="ko-KR" altLang="en-US" dirty="0"/>
              <a:t> 버튼</a:t>
            </a:r>
            <a:r>
              <a:rPr lang="en-US" altLang="ko-KR" dirty="0"/>
              <a:t>(</a:t>
            </a:r>
            <a:r>
              <a:rPr lang="ko-KR" altLang="en-US" dirty="0"/>
              <a:t>각각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621FD93-D025-4288-9B22-E2343377CB4B}"/>
              </a:ext>
            </a:extLst>
          </p:cNvPr>
          <p:cNvSpPr/>
          <p:nvPr/>
        </p:nvSpPr>
        <p:spPr>
          <a:xfrm>
            <a:off x="8449452" y="5226601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광고비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한달</a:t>
            </a:r>
            <a:r>
              <a:rPr lang="en-US" altLang="ko-KR" sz="1050" dirty="0"/>
              <a:t>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B9069AD-E994-4366-95B4-917308B78444}"/>
              </a:ext>
            </a:extLst>
          </p:cNvPr>
          <p:cNvSpPr/>
          <p:nvPr/>
        </p:nvSpPr>
        <p:spPr>
          <a:xfrm>
            <a:off x="8449452" y="5527866"/>
            <a:ext cx="653304" cy="28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전환비</a:t>
            </a:r>
            <a:endParaRPr lang="en-US" altLang="ko-KR" sz="1050"/>
          </a:p>
          <a:p>
            <a:pPr algn="ctr"/>
            <a:r>
              <a:rPr lang="en-US" altLang="ko-KR" sz="1050"/>
              <a:t>(</a:t>
            </a:r>
            <a:r>
              <a:rPr lang="ko-KR" altLang="en-US" sz="1050" dirty="0"/>
              <a:t>한달</a:t>
            </a:r>
            <a:r>
              <a:rPr lang="en-US" altLang="ko-K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7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250</Words>
  <Application>Microsoft Office PowerPoint</Application>
  <PresentationFormat>와이드스크린</PresentationFormat>
  <Paragraphs>123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이 성수</cp:lastModifiedBy>
  <cp:revision>19</cp:revision>
  <dcterms:created xsi:type="dcterms:W3CDTF">2021-06-18T13:26:17Z</dcterms:created>
  <dcterms:modified xsi:type="dcterms:W3CDTF">2021-06-24T12:08:04Z</dcterms:modified>
</cp:coreProperties>
</file>