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626350" cy="923925"/>
  <p:notesSz cx="6858000" cy="9144000"/>
  <p:defaultTextStyle>
    <a:defPPr>
      <a:defRPr lang="en-US"/>
    </a:defPPr>
    <a:lvl1pPr marL="0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5334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0667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36001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1334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26668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72001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17335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62668" algn="l" defTabSz="49066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12" y="-1664"/>
      </p:cViewPr>
      <p:guideLst>
        <p:guide orient="horz" pos="291"/>
        <p:guide pos="2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ECEB-7300-5B4E-9546-606B5276D6F4}" type="datetimeFigureOut">
              <a:rPr lang="en-US" smtClean="0"/>
              <a:t>29/4/14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721975" y="685800"/>
            <a:ext cx="283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EE74-838B-C74D-9709-70DE76CA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7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5334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0667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36001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81334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26668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72001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17335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62668" algn="l" defTabSz="24533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EE74-838B-C74D-9709-70DE76CA8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976" y="287015"/>
            <a:ext cx="6482398" cy="19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954" y="523558"/>
            <a:ext cx="5338445" cy="2361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5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2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7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9105" y="37000"/>
            <a:ext cx="1715929" cy="7883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318" y="37000"/>
            <a:ext cx="5020680" cy="7883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9" y="593707"/>
            <a:ext cx="6482398" cy="183502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429" y="391599"/>
            <a:ext cx="6482398" cy="20210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53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06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360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13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266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20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1733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626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317" y="215583"/>
            <a:ext cx="3368305" cy="60974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6729" y="215583"/>
            <a:ext cx="3368305" cy="60974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319" y="206814"/>
            <a:ext cx="3369629" cy="86190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334" indent="0">
              <a:buNone/>
              <a:defRPr sz="1100" b="1"/>
            </a:lvl2pPr>
            <a:lvl3pPr marL="490667" indent="0">
              <a:buNone/>
              <a:defRPr sz="1000" b="1"/>
            </a:lvl3pPr>
            <a:lvl4pPr marL="736001" indent="0">
              <a:buNone/>
              <a:defRPr sz="900" b="1"/>
            </a:lvl4pPr>
            <a:lvl5pPr marL="981334" indent="0">
              <a:buNone/>
              <a:defRPr sz="900" b="1"/>
            </a:lvl5pPr>
            <a:lvl6pPr marL="1226668" indent="0">
              <a:buNone/>
              <a:defRPr sz="900" b="1"/>
            </a:lvl6pPr>
            <a:lvl7pPr marL="1472001" indent="0">
              <a:buNone/>
              <a:defRPr sz="900" b="1"/>
            </a:lvl7pPr>
            <a:lvl8pPr marL="1717335" indent="0">
              <a:buNone/>
              <a:defRPr sz="900" b="1"/>
            </a:lvl8pPr>
            <a:lvl9pPr marL="196266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319" y="293004"/>
            <a:ext cx="3369629" cy="53232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81" y="206814"/>
            <a:ext cx="3370953" cy="86190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334" indent="0">
              <a:buNone/>
              <a:defRPr sz="1100" b="1"/>
            </a:lvl2pPr>
            <a:lvl3pPr marL="490667" indent="0">
              <a:buNone/>
              <a:defRPr sz="1000" b="1"/>
            </a:lvl3pPr>
            <a:lvl4pPr marL="736001" indent="0">
              <a:buNone/>
              <a:defRPr sz="900" b="1"/>
            </a:lvl4pPr>
            <a:lvl5pPr marL="981334" indent="0">
              <a:buNone/>
              <a:defRPr sz="900" b="1"/>
            </a:lvl5pPr>
            <a:lvl6pPr marL="1226668" indent="0">
              <a:buNone/>
              <a:defRPr sz="900" b="1"/>
            </a:lvl6pPr>
            <a:lvl7pPr marL="1472001" indent="0">
              <a:buNone/>
              <a:defRPr sz="900" b="1"/>
            </a:lvl7pPr>
            <a:lvl8pPr marL="1717335" indent="0">
              <a:buNone/>
              <a:defRPr sz="900" b="1"/>
            </a:lvl8pPr>
            <a:lvl9pPr marL="196266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74081" y="293004"/>
            <a:ext cx="3370953" cy="53232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19" y="36787"/>
            <a:ext cx="2509017" cy="15655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92" y="36787"/>
            <a:ext cx="4263341" cy="78854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319" y="193340"/>
            <a:ext cx="2509017" cy="631990"/>
          </a:xfrm>
        </p:spPr>
        <p:txBody>
          <a:bodyPr/>
          <a:lstStyle>
            <a:lvl1pPr marL="0" indent="0">
              <a:buNone/>
              <a:defRPr sz="800"/>
            </a:lvl1pPr>
            <a:lvl2pPr marL="245334" indent="0">
              <a:buNone/>
              <a:defRPr sz="600"/>
            </a:lvl2pPr>
            <a:lvl3pPr marL="490667" indent="0">
              <a:buNone/>
              <a:defRPr sz="500"/>
            </a:lvl3pPr>
            <a:lvl4pPr marL="736001" indent="0">
              <a:buNone/>
              <a:defRPr sz="500"/>
            </a:lvl4pPr>
            <a:lvl5pPr marL="981334" indent="0">
              <a:buNone/>
              <a:defRPr sz="500"/>
            </a:lvl5pPr>
            <a:lvl6pPr marL="1226668" indent="0">
              <a:buNone/>
              <a:defRPr sz="500"/>
            </a:lvl6pPr>
            <a:lvl7pPr marL="1472001" indent="0">
              <a:buNone/>
              <a:defRPr sz="500"/>
            </a:lvl7pPr>
            <a:lvl8pPr marL="1717335" indent="0">
              <a:buNone/>
              <a:defRPr sz="500"/>
            </a:lvl8pPr>
            <a:lvl9pPr marL="196266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818" y="646747"/>
            <a:ext cx="4575810" cy="7635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94818" y="82555"/>
            <a:ext cx="4575810" cy="554355"/>
          </a:xfrm>
        </p:spPr>
        <p:txBody>
          <a:bodyPr/>
          <a:lstStyle>
            <a:lvl1pPr marL="0" indent="0">
              <a:buNone/>
              <a:defRPr sz="1700"/>
            </a:lvl1pPr>
            <a:lvl2pPr marL="245334" indent="0">
              <a:buNone/>
              <a:defRPr sz="1500"/>
            </a:lvl2pPr>
            <a:lvl3pPr marL="490667" indent="0">
              <a:buNone/>
              <a:defRPr sz="1300"/>
            </a:lvl3pPr>
            <a:lvl4pPr marL="736001" indent="0">
              <a:buNone/>
              <a:defRPr sz="1100"/>
            </a:lvl4pPr>
            <a:lvl5pPr marL="981334" indent="0">
              <a:buNone/>
              <a:defRPr sz="1100"/>
            </a:lvl5pPr>
            <a:lvl6pPr marL="1226668" indent="0">
              <a:buNone/>
              <a:defRPr sz="1100"/>
            </a:lvl6pPr>
            <a:lvl7pPr marL="1472001" indent="0">
              <a:buNone/>
              <a:defRPr sz="1100"/>
            </a:lvl7pPr>
            <a:lvl8pPr marL="1717335" indent="0">
              <a:buNone/>
              <a:defRPr sz="1100"/>
            </a:lvl8pPr>
            <a:lvl9pPr marL="1962668" indent="0">
              <a:buNone/>
              <a:defRPr sz="11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818" y="723099"/>
            <a:ext cx="4575810" cy="108433"/>
          </a:xfrm>
        </p:spPr>
        <p:txBody>
          <a:bodyPr/>
          <a:lstStyle>
            <a:lvl1pPr marL="0" indent="0">
              <a:buNone/>
              <a:defRPr sz="800"/>
            </a:lvl1pPr>
            <a:lvl2pPr marL="245334" indent="0">
              <a:buNone/>
              <a:defRPr sz="600"/>
            </a:lvl2pPr>
            <a:lvl3pPr marL="490667" indent="0">
              <a:buNone/>
              <a:defRPr sz="500"/>
            </a:lvl3pPr>
            <a:lvl4pPr marL="736001" indent="0">
              <a:buNone/>
              <a:defRPr sz="500"/>
            </a:lvl4pPr>
            <a:lvl5pPr marL="981334" indent="0">
              <a:buNone/>
              <a:defRPr sz="500"/>
            </a:lvl5pPr>
            <a:lvl6pPr marL="1226668" indent="0">
              <a:buNone/>
              <a:defRPr sz="500"/>
            </a:lvl6pPr>
            <a:lvl7pPr marL="1472001" indent="0">
              <a:buNone/>
              <a:defRPr sz="500"/>
            </a:lvl7pPr>
            <a:lvl8pPr marL="1717335" indent="0">
              <a:buNone/>
              <a:defRPr sz="500"/>
            </a:lvl8pPr>
            <a:lvl9pPr marL="196266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319" y="37000"/>
            <a:ext cx="6863715" cy="153988"/>
          </a:xfrm>
          <a:prstGeom prst="rect">
            <a:avLst/>
          </a:prstGeom>
        </p:spPr>
        <p:txBody>
          <a:bodyPr vert="horz" lIns="49067" tIns="24533" rIns="49067" bIns="245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319" y="215583"/>
            <a:ext cx="6863715" cy="609748"/>
          </a:xfrm>
          <a:prstGeom prst="rect">
            <a:avLst/>
          </a:prstGeom>
        </p:spPr>
        <p:txBody>
          <a:bodyPr vert="horz" lIns="49067" tIns="24533" rIns="49067" bIns="24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317" y="856342"/>
            <a:ext cx="1779482" cy="49190"/>
          </a:xfrm>
          <a:prstGeom prst="rect">
            <a:avLst/>
          </a:prstGeom>
        </p:spPr>
        <p:txBody>
          <a:bodyPr vert="horz" lIns="49067" tIns="24533" rIns="49067" bIns="2453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671" y="856342"/>
            <a:ext cx="2415011" cy="49190"/>
          </a:xfrm>
          <a:prstGeom prst="rect">
            <a:avLst/>
          </a:prstGeom>
        </p:spPr>
        <p:txBody>
          <a:bodyPr vert="horz" lIns="49067" tIns="24533" rIns="49067" bIns="2453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5551" y="856342"/>
            <a:ext cx="1779482" cy="49190"/>
          </a:xfrm>
          <a:prstGeom prst="rect">
            <a:avLst/>
          </a:prstGeom>
        </p:spPr>
        <p:txBody>
          <a:bodyPr vert="horz" lIns="49067" tIns="24533" rIns="49067" bIns="2453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0667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000" indent="-184000" algn="l" defTabSz="49066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98667" indent="-153333" algn="l" defTabSz="49066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3334" indent="-122667" algn="l" defTabSz="49066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58667" indent="-122667" algn="l" defTabSz="490667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4001" indent="-122667" algn="l" defTabSz="490667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49334" indent="-122667" algn="l" defTabSz="49066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4668" indent="-122667" algn="l" defTabSz="49066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0001" indent="-122667" algn="l" defTabSz="49066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85335" indent="-122667" algn="l" defTabSz="49066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5334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0667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6001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1334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26668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2001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7335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2668" algn="l" defTabSz="49066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on 24-4-14 at 3.02 P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97043" cy="923925"/>
          </a:xfrm>
          <a:prstGeom prst="rect">
            <a:avLst/>
          </a:prstGeom>
        </p:spPr>
      </p:pic>
      <p:pic>
        <p:nvPicPr>
          <p:cNvPr id="13" name="Picture 12" descr="Photo on 29-4-14 at 3.16 PM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84" y="0"/>
            <a:ext cx="1897042" cy="923925"/>
          </a:xfrm>
          <a:prstGeom prst="rect">
            <a:avLst/>
          </a:prstGeom>
        </p:spPr>
      </p:pic>
      <p:pic>
        <p:nvPicPr>
          <p:cNvPr id="16" name="Picture 15" descr="Photo on 29-4-14 at 3.16 PM #2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42" y="0"/>
            <a:ext cx="1897042" cy="923925"/>
          </a:xfrm>
          <a:prstGeom prst="rect">
            <a:avLst/>
          </a:prstGeom>
        </p:spPr>
      </p:pic>
      <p:pic>
        <p:nvPicPr>
          <p:cNvPr id="19" name="Picture 18" descr="Photo on 29-4-14 at 3.18 PM #2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26" y="0"/>
            <a:ext cx="1935224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46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</dc:creator>
  <cp:lastModifiedBy>TIS</cp:lastModifiedBy>
  <cp:revision>3</cp:revision>
  <dcterms:created xsi:type="dcterms:W3CDTF">2014-04-29T06:54:33Z</dcterms:created>
  <dcterms:modified xsi:type="dcterms:W3CDTF">2014-04-29T07:21:07Z</dcterms:modified>
</cp:coreProperties>
</file>