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08B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7"/>
    <p:restoredTop sz="94720"/>
  </p:normalViewPr>
  <p:slideViewPr>
    <p:cSldViewPr snapToGrid="0">
      <p:cViewPr>
        <p:scale>
          <a:sx n="130" d="100"/>
          <a:sy n="130" d="100"/>
        </p:scale>
        <p:origin x="1248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CFCB9-C6C5-0140-88E3-BE28BA25B3D5}" type="datetimeFigureOut">
              <a:rPr lang="en-KR" smtClean="0"/>
              <a:t>4/25/24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80A1-68F2-DD4B-ABEB-62DB80C99B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989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380A1-68F2-DD4B-ABEB-62DB80C99BC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526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380A1-68F2-DD4B-ABEB-62DB80C99BC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833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0041-8A5A-D15B-05A8-75C06E99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2D09-4F72-A59D-CF18-B65EBCA4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68E5-C109-3B6A-37F8-891FC767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F460-3A0B-63E2-0D34-BB3FEE34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52DA-E5CF-4805-6AA9-EDF2D9E5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88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3A7F-B283-019D-EECA-63BF293F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20391-F13B-57D3-552A-F17052645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11CF-F5B2-78D4-C409-8570D793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004A-B9F1-AECA-CC0D-531E0B47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87D-3CE6-3C04-D6A3-C635EDE7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36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34948-9681-28D5-D17E-D0561F629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E086E-56B0-CA70-C215-01BB5E9A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1421-6626-E12F-438C-16C27FA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45B4-A37F-9EB5-B288-8D3037F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5DDC-5241-32DF-CD5D-60480939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53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660A-C8F0-634F-DCE7-5F57B5A3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726C-FF8D-B7A1-2081-FB8567AC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7F97-F3A3-4B08-0724-18F22AC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258A-3348-49F4-C655-17A30ADE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9C47-F530-5588-7024-11AB492D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77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B3D-463D-E5EE-8125-4205E4F4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56F4-8193-A447-6FCD-15DD4FE8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4F43-39DA-AAD7-AA32-0407B96C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4CD-CBE5-A3FE-B8D8-4119E291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0945-209E-B906-BCF3-9B08EE5F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53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9EFF-8A86-2169-8ABF-51945478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5902-309E-90D0-B435-B4661B2DD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756E7-C925-448D-4194-DBDE201B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5A36-8F44-9702-E363-32954407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F2B54-0319-4950-BB39-02BD7866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B08B-417F-EEBE-90E6-9B983356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906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6FD2-7B40-B056-2787-09C55170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DF8A-D978-7982-D7F3-45B191EB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51F7-5206-B204-1396-BB3CC138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A15CC-D7D7-9AAB-EB55-E9826492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8D809-BAC3-E302-77D9-05B3A08C0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FCCFF-E8A7-96A2-56A4-F66E342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C76ED-F7B5-B535-E6F4-842CEAB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10D8F-C25D-0BA0-0038-4B20996E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76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FE80-6D3D-AB21-7001-CCB6E703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6FFB-7C07-1785-1A84-25B2723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8363-5F0F-DC47-F4D8-D7044213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3EE28-B916-1E9B-9643-18C84807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370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A6A3-3496-4F6A-ABE7-400573CC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1CEA8-59C0-B2C8-BB7E-487F84BF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C8FF-0859-92EF-221D-EB6432CE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916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0C59-D1DA-226A-E1CD-86BDC52D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E40F-8F13-5D45-7CB0-9425248A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6B66-FFCE-EBF6-E3CB-ADBAC7CF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6705-9410-D39F-F4CC-4E6EB4B7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EB3E-CA58-20FF-7401-B4791AAC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8D9-236C-3D68-5CA8-C56791BC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87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3790-88C5-9552-3099-9268B2D8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EED14-B248-51AC-5908-86064854B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7118C-7FAC-D60B-F39D-B3B666EE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8BBE-53A4-094A-8E71-C13B3D02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C461-F901-EF0C-58CC-C369C88D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0915-0B05-3983-6B11-B5D7A5A7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30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82EFC-8128-14AF-80E2-CEDF01D8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50A3-9AC3-BD72-FFB2-A237698D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38DE-C9FB-DAE4-8B36-4300AC65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B8FC1-0947-BE45-9E22-CE98F47518CF}" type="datetimeFigureOut">
              <a:rPr lang="en-KR" smtClean="0"/>
              <a:t>4/25/24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AE8E-EFA6-47FE-60B2-6572E4AA4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4003F-6C4B-F02C-6DA4-26956CC51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6810-838E-9D44-80AB-A7EA00D51DD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9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3137FB8F-20E6-B894-54E6-9B1EEF8D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98" y="3888043"/>
            <a:ext cx="2863819" cy="134499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F5B4B6-68BC-3BC0-6C88-21F9123819F7}"/>
              </a:ext>
            </a:extLst>
          </p:cNvPr>
          <p:cNvCxnSpPr>
            <a:cxnSpLocks/>
          </p:cNvCxnSpPr>
          <p:nvPr/>
        </p:nvCxnSpPr>
        <p:spPr>
          <a:xfrm flipH="1">
            <a:off x="7114719" y="4272619"/>
            <a:ext cx="3026920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B45CD-C762-6465-04E8-CB96ECF5C879}"/>
              </a:ext>
            </a:extLst>
          </p:cNvPr>
          <p:cNvCxnSpPr>
            <a:cxnSpLocks/>
          </p:cNvCxnSpPr>
          <p:nvPr/>
        </p:nvCxnSpPr>
        <p:spPr>
          <a:xfrm flipH="1">
            <a:off x="7114718" y="4829777"/>
            <a:ext cx="3026921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0C3887C-7248-A4DF-6E5F-F832E20D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303" y="4048212"/>
            <a:ext cx="3541656" cy="1007724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3226E9-0755-99A1-7041-D1D0836E5A78}"/>
              </a:ext>
            </a:extLst>
          </p:cNvPr>
          <p:cNvCxnSpPr>
            <a:cxnSpLocks/>
          </p:cNvCxnSpPr>
          <p:nvPr/>
        </p:nvCxnSpPr>
        <p:spPr>
          <a:xfrm flipH="1">
            <a:off x="3936569" y="4272619"/>
            <a:ext cx="754749" cy="0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B6CC730-34B0-40B2-5EA7-E01AB5AD6AE2}"/>
              </a:ext>
            </a:extLst>
          </p:cNvPr>
          <p:cNvCxnSpPr>
            <a:cxnSpLocks/>
          </p:cNvCxnSpPr>
          <p:nvPr/>
        </p:nvCxnSpPr>
        <p:spPr>
          <a:xfrm flipH="1">
            <a:off x="4214855" y="4829777"/>
            <a:ext cx="476463" cy="0"/>
          </a:xfrm>
          <a:prstGeom prst="line">
            <a:avLst/>
          </a:prstGeom>
          <a:ln w="38100" cap="sq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223718-83EF-F18F-4EE0-9098D62968F4}"/>
              </a:ext>
            </a:extLst>
          </p:cNvPr>
          <p:cNvCxnSpPr>
            <a:cxnSpLocks/>
          </p:cNvCxnSpPr>
          <p:nvPr/>
        </p:nvCxnSpPr>
        <p:spPr>
          <a:xfrm flipV="1">
            <a:off x="4214855" y="4829777"/>
            <a:ext cx="0" cy="1372546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032817D-369C-F12D-6A39-3492FEA2C0E4}"/>
              </a:ext>
            </a:extLst>
          </p:cNvPr>
          <p:cNvCxnSpPr>
            <a:cxnSpLocks/>
          </p:cNvCxnSpPr>
          <p:nvPr/>
        </p:nvCxnSpPr>
        <p:spPr>
          <a:xfrm flipV="1">
            <a:off x="3936569" y="4272619"/>
            <a:ext cx="0" cy="1463045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C8A516-538C-AEFE-DD66-DB9E65DCB970}"/>
              </a:ext>
            </a:extLst>
          </p:cNvPr>
          <p:cNvGrpSpPr/>
          <p:nvPr/>
        </p:nvGrpSpPr>
        <p:grpSpPr>
          <a:xfrm>
            <a:off x="750869" y="1659415"/>
            <a:ext cx="2863819" cy="4457255"/>
            <a:chOff x="750869" y="1659415"/>
            <a:chExt cx="2863819" cy="4457255"/>
          </a:xfrm>
        </p:grpSpPr>
        <p:pic>
          <p:nvPicPr>
            <p:cNvPr id="162" name="Picture 161" descr="A close-up of a measuring device&#10;&#10;Description automatically generated">
              <a:extLst>
                <a:ext uri="{FF2B5EF4-FFF2-40B4-BE49-F238E27FC236}">
                  <a16:creationId xmlns:a16="http://schemas.microsoft.com/office/drawing/2014/main" id="{6B7CBDF4-EE53-0AE2-E07A-5703FB6F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869" y="1659415"/>
              <a:ext cx="2863819" cy="4457255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E636898-903E-648A-0783-DA4D998222B0}"/>
                </a:ext>
              </a:extLst>
            </p:cNvPr>
            <p:cNvSpPr txBox="1"/>
            <p:nvPr/>
          </p:nvSpPr>
          <p:spPr>
            <a:xfrm>
              <a:off x="1623971" y="2057400"/>
              <a:ext cx="1117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4400" dirty="0"/>
                <a:t>12V</a:t>
              </a:r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AA6D13-20B2-A576-C125-375CA2E4CAA1}"/>
              </a:ext>
            </a:extLst>
          </p:cNvPr>
          <p:cNvCxnSpPr>
            <a:cxnSpLocks/>
          </p:cNvCxnSpPr>
          <p:nvPr/>
        </p:nvCxnSpPr>
        <p:spPr>
          <a:xfrm>
            <a:off x="2839634" y="5735664"/>
            <a:ext cx="1096935" cy="0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8DE97A8-832A-E19D-CD6B-818BC2587692}"/>
              </a:ext>
            </a:extLst>
          </p:cNvPr>
          <p:cNvCxnSpPr>
            <a:cxnSpLocks/>
          </p:cNvCxnSpPr>
          <p:nvPr/>
        </p:nvCxnSpPr>
        <p:spPr>
          <a:xfrm>
            <a:off x="2193507" y="5735664"/>
            <a:ext cx="0" cy="466659"/>
          </a:xfrm>
          <a:prstGeom prst="line">
            <a:avLst/>
          </a:prstGeom>
          <a:ln w="38100" cap="sq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48D2BAE-09B4-5125-0962-DC1414A1A541}"/>
              </a:ext>
            </a:extLst>
          </p:cNvPr>
          <p:cNvCxnSpPr>
            <a:cxnSpLocks/>
          </p:cNvCxnSpPr>
          <p:nvPr/>
        </p:nvCxnSpPr>
        <p:spPr>
          <a:xfrm flipH="1">
            <a:off x="2193507" y="6221861"/>
            <a:ext cx="2021348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B7650B0-2EB1-81B0-E5F3-E43E5AF4D05A}"/>
              </a:ext>
            </a:extLst>
          </p:cNvPr>
          <p:cNvSpPr/>
          <p:nvPr/>
        </p:nvSpPr>
        <p:spPr>
          <a:xfrm>
            <a:off x="4965290" y="4272619"/>
            <a:ext cx="825910" cy="1056465"/>
          </a:xfrm>
          <a:prstGeom prst="rect">
            <a:avLst/>
          </a:prstGeom>
          <a:solidFill>
            <a:srgbClr val="FF0000">
              <a:alpha val="48649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5B75F4F-FE91-68CF-62DD-212C8BC60EBA}"/>
              </a:ext>
            </a:extLst>
          </p:cNvPr>
          <p:cNvCxnSpPr/>
          <p:nvPr/>
        </p:nvCxnSpPr>
        <p:spPr>
          <a:xfrm flipV="1">
            <a:off x="5102941" y="5388078"/>
            <a:ext cx="0" cy="50144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809BD98-480D-1455-0F09-A9116C445755}"/>
              </a:ext>
            </a:extLst>
          </p:cNvPr>
          <p:cNvSpPr txBox="1"/>
          <p:nvPr/>
        </p:nvSpPr>
        <p:spPr>
          <a:xfrm>
            <a:off x="4943220" y="590148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출력전압 조정 가변저항</a:t>
            </a:r>
            <a:endParaRPr lang="en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3137FB8F-20E6-B894-54E6-9B1EEF8D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90" y="3879577"/>
            <a:ext cx="2863819" cy="1344995"/>
          </a:xfrm>
          <a:prstGeom prst="rect">
            <a:avLst/>
          </a:prstGeom>
        </p:spPr>
      </p:pic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8E1EBFE1-2131-C46E-C2E2-69628CB1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64523" y="69976"/>
            <a:ext cx="2367049" cy="405751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F5B4B6-68BC-3BC0-6C88-21F9123819F7}"/>
              </a:ext>
            </a:extLst>
          </p:cNvPr>
          <p:cNvCxnSpPr>
            <a:cxnSpLocks/>
          </p:cNvCxnSpPr>
          <p:nvPr/>
        </p:nvCxnSpPr>
        <p:spPr>
          <a:xfrm flipH="1">
            <a:off x="6461211" y="4264153"/>
            <a:ext cx="3026920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B45CD-C762-6465-04E8-CB96ECF5C879}"/>
              </a:ext>
            </a:extLst>
          </p:cNvPr>
          <p:cNvCxnSpPr>
            <a:cxnSpLocks/>
          </p:cNvCxnSpPr>
          <p:nvPr/>
        </p:nvCxnSpPr>
        <p:spPr>
          <a:xfrm flipH="1">
            <a:off x="6461210" y="4821311"/>
            <a:ext cx="3026921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0C3887C-7248-A4DF-6E5F-F832E20D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303" y="4048212"/>
            <a:ext cx="3541656" cy="10077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12E31E-AF95-4D0F-55A0-E1F9DE8D9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15" y="733406"/>
            <a:ext cx="1764387" cy="449116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E61835-2156-C180-CC54-3487651B1183}"/>
              </a:ext>
            </a:extLst>
          </p:cNvPr>
          <p:cNvCxnSpPr>
            <a:cxnSpLocks/>
          </p:cNvCxnSpPr>
          <p:nvPr/>
        </p:nvCxnSpPr>
        <p:spPr>
          <a:xfrm flipV="1">
            <a:off x="7401464" y="4264153"/>
            <a:ext cx="0" cy="1204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2C8D05-8A1B-EE67-34B0-6C7B38DBFD9A}"/>
              </a:ext>
            </a:extLst>
          </p:cNvPr>
          <p:cNvCxnSpPr>
            <a:cxnSpLocks/>
          </p:cNvCxnSpPr>
          <p:nvPr/>
        </p:nvCxnSpPr>
        <p:spPr>
          <a:xfrm flipV="1">
            <a:off x="7401464" y="3809458"/>
            <a:ext cx="0" cy="454695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E0F619-2F00-5E72-EC73-3C5B16075CE0}"/>
              </a:ext>
            </a:extLst>
          </p:cNvPr>
          <p:cNvCxnSpPr>
            <a:cxnSpLocks/>
          </p:cNvCxnSpPr>
          <p:nvPr/>
        </p:nvCxnSpPr>
        <p:spPr>
          <a:xfrm flipV="1">
            <a:off x="7056408" y="4826207"/>
            <a:ext cx="0" cy="936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0A244F-8D3F-5D31-D7AA-16D5F8C36E95}"/>
              </a:ext>
            </a:extLst>
          </p:cNvPr>
          <p:cNvCxnSpPr>
            <a:cxnSpLocks/>
          </p:cNvCxnSpPr>
          <p:nvPr/>
        </p:nvCxnSpPr>
        <p:spPr>
          <a:xfrm>
            <a:off x="7056408" y="3554622"/>
            <a:ext cx="0" cy="1266689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6DBB56-98A9-43E4-AA5B-9152CA232D8A}"/>
              </a:ext>
            </a:extLst>
          </p:cNvPr>
          <p:cNvCxnSpPr>
            <a:cxnSpLocks/>
          </p:cNvCxnSpPr>
          <p:nvPr/>
        </p:nvCxnSpPr>
        <p:spPr>
          <a:xfrm>
            <a:off x="7056408" y="3554622"/>
            <a:ext cx="1474361" cy="0"/>
          </a:xfrm>
          <a:prstGeom prst="line">
            <a:avLst/>
          </a:prstGeom>
          <a:ln w="38100" cap="sq"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C50CB0-C8F4-7658-02C7-BD994027CEF0}"/>
              </a:ext>
            </a:extLst>
          </p:cNvPr>
          <p:cNvCxnSpPr>
            <a:cxnSpLocks/>
          </p:cNvCxnSpPr>
          <p:nvPr/>
        </p:nvCxnSpPr>
        <p:spPr>
          <a:xfrm flipV="1">
            <a:off x="8530769" y="3114675"/>
            <a:ext cx="0" cy="439947"/>
          </a:xfrm>
          <a:prstGeom prst="line">
            <a:avLst/>
          </a:prstGeom>
          <a:ln w="38100" cap="sq">
            <a:solidFill>
              <a:schemeClr val="tx1"/>
            </a:solidFill>
            <a:headEnd type="none" w="sm" len="sm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B47C9A-2530-1A25-289C-C0ABAB986DF5}"/>
              </a:ext>
            </a:extLst>
          </p:cNvPr>
          <p:cNvCxnSpPr>
            <a:cxnSpLocks/>
          </p:cNvCxnSpPr>
          <p:nvPr/>
        </p:nvCxnSpPr>
        <p:spPr>
          <a:xfrm flipH="1">
            <a:off x="7401464" y="3809458"/>
            <a:ext cx="1468069" cy="0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601DF6-1A5E-2789-DA0E-D2F9315F4ADB}"/>
              </a:ext>
            </a:extLst>
          </p:cNvPr>
          <p:cNvCxnSpPr>
            <a:cxnSpLocks/>
          </p:cNvCxnSpPr>
          <p:nvPr/>
        </p:nvCxnSpPr>
        <p:spPr>
          <a:xfrm>
            <a:off x="8869533" y="3114675"/>
            <a:ext cx="0" cy="694783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11F2F0-BBC0-A731-D6A3-6C1FA57B8DA3}"/>
              </a:ext>
            </a:extLst>
          </p:cNvPr>
          <p:cNvCxnSpPr>
            <a:cxnSpLocks/>
          </p:cNvCxnSpPr>
          <p:nvPr/>
        </p:nvCxnSpPr>
        <p:spPr>
          <a:xfrm>
            <a:off x="7401464" y="5469147"/>
            <a:ext cx="3794221" cy="0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280771-9674-9FFB-6FD7-3325288AB1DE}"/>
              </a:ext>
            </a:extLst>
          </p:cNvPr>
          <p:cNvCxnSpPr>
            <a:cxnSpLocks/>
          </p:cNvCxnSpPr>
          <p:nvPr/>
        </p:nvCxnSpPr>
        <p:spPr>
          <a:xfrm flipH="1">
            <a:off x="7056408" y="5763046"/>
            <a:ext cx="4139277" cy="0"/>
          </a:xfrm>
          <a:prstGeom prst="line">
            <a:avLst/>
          </a:prstGeom>
          <a:ln w="38100" cap="sq"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0742C4-74D9-8E42-0210-3CA3106E5D43}"/>
              </a:ext>
            </a:extLst>
          </p:cNvPr>
          <p:cNvSpPr/>
          <p:nvPr/>
        </p:nvSpPr>
        <p:spPr>
          <a:xfrm>
            <a:off x="11195685" y="5317351"/>
            <a:ext cx="837512" cy="599355"/>
          </a:xfrm>
          <a:prstGeom prst="rect">
            <a:avLst/>
          </a:prstGeom>
          <a:solidFill>
            <a:srgbClr val="8E90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/>
              <a:t>JST-1.25</a:t>
            </a:r>
            <a:br>
              <a:rPr lang="en-KR" sz="1400" dirty="0"/>
            </a:br>
            <a:r>
              <a:rPr lang="en-KR" sz="1400" dirty="0"/>
              <a:t>2Pin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E60F4B-469D-A421-6E34-4360A336D32E}"/>
              </a:ext>
            </a:extLst>
          </p:cNvPr>
          <p:cNvCxnSpPr>
            <a:cxnSpLocks/>
          </p:cNvCxnSpPr>
          <p:nvPr/>
        </p:nvCxnSpPr>
        <p:spPr>
          <a:xfrm>
            <a:off x="2417894" y="5121755"/>
            <a:ext cx="0" cy="280755"/>
          </a:xfrm>
          <a:prstGeom prst="line">
            <a:avLst/>
          </a:prstGeom>
          <a:ln w="38100" cap="sq">
            <a:solidFill>
              <a:srgbClr val="00B05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D8543F7-8880-3DB4-A999-BA0DEBEC9989}"/>
              </a:ext>
            </a:extLst>
          </p:cNvPr>
          <p:cNvCxnSpPr>
            <a:cxnSpLocks/>
          </p:cNvCxnSpPr>
          <p:nvPr/>
        </p:nvCxnSpPr>
        <p:spPr>
          <a:xfrm>
            <a:off x="2555596" y="5121755"/>
            <a:ext cx="0" cy="280755"/>
          </a:xfrm>
          <a:prstGeom prst="line">
            <a:avLst/>
          </a:prstGeom>
          <a:ln w="38100" cap="sq">
            <a:solidFill>
              <a:srgbClr val="FFFF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5DDA28-29B0-4E86-8D8B-723BFB09FF49}"/>
              </a:ext>
            </a:extLst>
          </p:cNvPr>
          <p:cNvCxnSpPr>
            <a:cxnSpLocks/>
          </p:cNvCxnSpPr>
          <p:nvPr/>
        </p:nvCxnSpPr>
        <p:spPr>
          <a:xfrm>
            <a:off x="2690513" y="5121755"/>
            <a:ext cx="0" cy="1072102"/>
          </a:xfrm>
          <a:prstGeom prst="line">
            <a:avLst/>
          </a:prstGeom>
          <a:ln w="38100" cap="sq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A7E2D55-59B9-F9F4-3C84-A3525D300F50}"/>
              </a:ext>
            </a:extLst>
          </p:cNvPr>
          <p:cNvCxnSpPr>
            <a:cxnSpLocks/>
          </p:cNvCxnSpPr>
          <p:nvPr/>
        </p:nvCxnSpPr>
        <p:spPr>
          <a:xfrm>
            <a:off x="2819448" y="5121755"/>
            <a:ext cx="0" cy="571588"/>
          </a:xfrm>
          <a:prstGeom prst="line">
            <a:avLst/>
          </a:prstGeom>
          <a:ln w="38100" cap="sq">
            <a:solidFill>
              <a:srgbClr val="00B0F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1FEF02B-9423-37ED-5A7E-865D044D0EF5}"/>
              </a:ext>
            </a:extLst>
          </p:cNvPr>
          <p:cNvCxnSpPr>
            <a:cxnSpLocks/>
          </p:cNvCxnSpPr>
          <p:nvPr/>
        </p:nvCxnSpPr>
        <p:spPr>
          <a:xfrm>
            <a:off x="2272155" y="5121755"/>
            <a:ext cx="0" cy="855533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3226E9-0755-99A1-7041-D1D0836E5A78}"/>
              </a:ext>
            </a:extLst>
          </p:cNvPr>
          <p:cNvCxnSpPr>
            <a:cxnSpLocks/>
          </p:cNvCxnSpPr>
          <p:nvPr/>
        </p:nvCxnSpPr>
        <p:spPr>
          <a:xfrm flipH="1">
            <a:off x="3339966" y="4264153"/>
            <a:ext cx="697844" cy="0"/>
          </a:xfrm>
          <a:prstGeom prst="line">
            <a:avLst/>
          </a:prstGeom>
          <a:ln w="38100" cap="sq">
            <a:solidFill>
              <a:srgbClr val="FF000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B6CC730-34B0-40B2-5EA7-E01AB5AD6AE2}"/>
              </a:ext>
            </a:extLst>
          </p:cNvPr>
          <p:cNvCxnSpPr>
            <a:cxnSpLocks/>
          </p:cNvCxnSpPr>
          <p:nvPr/>
        </p:nvCxnSpPr>
        <p:spPr>
          <a:xfrm flipH="1">
            <a:off x="3561347" y="4821311"/>
            <a:ext cx="476463" cy="0"/>
          </a:xfrm>
          <a:prstGeom prst="line">
            <a:avLst/>
          </a:prstGeom>
          <a:ln w="38100" cap="sq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223718-83EF-F18F-4EE0-9098D62968F4}"/>
              </a:ext>
            </a:extLst>
          </p:cNvPr>
          <p:cNvCxnSpPr>
            <a:cxnSpLocks/>
          </p:cNvCxnSpPr>
          <p:nvPr/>
        </p:nvCxnSpPr>
        <p:spPr>
          <a:xfrm flipV="1">
            <a:off x="3561347" y="4821311"/>
            <a:ext cx="0" cy="1372546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032817D-369C-F12D-6A39-3492FEA2C0E4}"/>
              </a:ext>
            </a:extLst>
          </p:cNvPr>
          <p:cNvCxnSpPr>
            <a:cxnSpLocks/>
          </p:cNvCxnSpPr>
          <p:nvPr/>
        </p:nvCxnSpPr>
        <p:spPr>
          <a:xfrm flipV="1">
            <a:off x="3339966" y="4265187"/>
            <a:ext cx="0" cy="1713135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7E14940-03E0-BDC5-5CCF-B5B3EA7AF31B}"/>
              </a:ext>
            </a:extLst>
          </p:cNvPr>
          <p:cNvCxnSpPr>
            <a:cxnSpLocks/>
          </p:cNvCxnSpPr>
          <p:nvPr/>
        </p:nvCxnSpPr>
        <p:spPr>
          <a:xfrm flipH="1">
            <a:off x="2272155" y="5977288"/>
            <a:ext cx="1067811" cy="0"/>
          </a:xfrm>
          <a:prstGeom prst="line">
            <a:avLst/>
          </a:prstGeom>
          <a:ln w="38100" cap="sq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AEEC13-B92F-60D1-D146-51A3BBBC1A20}"/>
              </a:ext>
            </a:extLst>
          </p:cNvPr>
          <p:cNvCxnSpPr>
            <a:cxnSpLocks/>
          </p:cNvCxnSpPr>
          <p:nvPr/>
        </p:nvCxnSpPr>
        <p:spPr>
          <a:xfrm flipH="1">
            <a:off x="2690513" y="6193857"/>
            <a:ext cx="870834" cy="0"/>
          </a:xfrm>
          <a:prstGeom prst="line">
            <a:avLst/>
          </a:prstGeom>
          <a:ln w="38100" cap="sq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8538D14-0423-2CCD-E28F-8F400C8F85DB}"/>
              </a:ext>
            </a:extLst>
          </p:cNvPr>
          <p:cNvCxnSpPr>
            <a:cxnSpLocks/>
          </p:cNvCxnSpPr>
          <p:nvPr/>
        </p:nvCxnSpPr>
        <p:spPr>
          <a:xfrm flipH="1">
            <a:off x="2819448" y="5693343"/>
            <a:ext cx="299139" cy="0"/>
          </a:xfrm>
          <a:prstGeom prst="line">
            <a:avLst/>
          </a:prstGeom>
          <a:ln w="38100" cap="sq"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9B33DE2-A18D-0C65-FA29-C12777895985}"/>
              </a:ext>
            </a:extLst>
          </p:cNvPr>
          <p:cNvCxnSpPr>
            <a:cxnSpLocks/>
          </p:cNvCxnSpPr>
          <p:nvPr/>
        </p:nvCxnSpPr>
        <p:spPr>
          <a:xfrm>
            <a:off x="3118587" y="641966"/>
            <a:ext cx="0" cy="5051377"/>
          </a:xfrm>
          <a:prstGeom prst="line">
            <a:avLst/>
          </a:prstGeom>
          <a:ln w="38100" cap="sq"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B3E3FA-F5B4-0AAE-99F0-9A334DED4C5F}"/>
              </a:ext>
            </a:extLst>
          </p:cNvPr>
          <p:cNvCxnSpPr>
            <a:cxnSpLocks/>
          </p:cNvCxnSpPr>
          <p:nvPr/>
        </p:nvCxnSpPr>
        <p:spPr>
          <a:xfrm>
            <a:off x="3120896" y="641966"/>
            <a:ext cx="4396784" cy="0"/>
          </a:xfrm>
          <a:prstGeom prst="line">
            <a:avLst/>
          </a:prstGeom>
          <a:ln w="38100" cap="sq">
            <a:solidFill>
              <a:srgbClr val="00B0F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86745EA-C82C-6D64-34C9-CF0CFE5D4EC4}"/>
              </a:ext>
            </a:extLst>
          </p:cNvPr>
          <p:cNvCxnSpPr>
            <a:cxnSpLocks/>
          </p:cNvCxnSpPr>
          <p:nvPr/>
        </p:nvCxnSpPr>
        <p:spPr>
          <a:xfrm flipV="1">
            <a:off x="7517680" y="641966"/>
            <a:ext cx="0" cy="440382"/>
          </a:xfrm>
          <a:prstGeom prst="line">
            <a:avLst/>
          </a:prstGeom>
          <a:ln w="38100" cap="sq">
            <a:solidFill>
              <a:srgbClr val="00B0F0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Multiply 158">
            <a:extLst>
              <a:ext uri="{FF2B5EF4-FFF2-40B4-BE49-F238E27FC236}">
                <a16:creationId xmlns:a16="http://schemas.microsoft.com/office/drawing/2014/main" id="{F2FF37A1-7905-4116-5957-A79B573079CE}"/>
              </a:ext>
            </a:extLst>
          </p:cNvPr>
          <p:cNvSpPr/>
          <p:nvPr/>
        </p:nvSpPr>
        <p:spPr>
          <a:xfrm>
            <a:off x="2340654" y="5341529"/>
            <a:ext cx="147484" cy="147484"/>
          </a:xfrm>
          <a:prstGeom prst="mathMultiply">
            <a:avLst/>
          </a:prstGeom>
          <a:solidFill>
            <a:srgbClr val="00B050"/>
          </a:solidFill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0" name="Multiply 159">
            <a:extLst>
              <a:ext uri="{FF2B5EF4-FFF2-40B4-BE49-F238E27FC236}">
                <a16:creationId xmlns:a16="http://schemas.microsoft.com/office/drawing/2014/main" id="{9ACDD995-82AB-844F-8489-D548495EDF72}"/>
              </a:ext>
            </a:extLst>
          </p:cNvPr>
          <p:cNvSpPr/>
          <p:nvPr/>
        </p:nvSpPr>
        <p:spPr>
          <a:xfrm>
            <a:off x="2480948" y="5342821"/>
            <a:ext cx="147484" cy="147484"/>
          </a:xfrm>
          <a:prstGeom prst="mathMultiply">
            <a:avLst/>
          </a:prstGeom>
          <a:solidFill>
            <a:srgbClr val="FFFF00"/>
          </a:solidFill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813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7379</TotalTime>
  <Words>9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SooYong Lee</dc:creator>
  <cp:lastModifiedBy>SooYong Lee</cp:lastModifiedBy>
  <cp:revision>9</cp:revision>
  <dcterms:created xsi:type="dcterms:W3CDTF">2024-03-06T14:40:45Z</dcterms:created>
  <dcterms:modified xsi:type="dcterms:W3CDTF">2024-04-29T14:46:21Z</dcterms:modified>
</cp:coreProperties>
</file>