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26" r:id="rId2"/>
    <p:sldMasterId id="2147483732" r:id="rId3"/>
  </p:sldMasterIdLst>
  <p:notesMasterIdLst>
    <p:notesMasterId r:id="rId11"/>
  </p:notesMasterIdLst>
  <p:handoutMasterIdLst>
    <p:handoutMasterId r:id="rId12"/>
  </p:handoutMasterIdLst>
  <p:sldIdLst>
    <p:sldId id="256" r:id="rId4"/>
    <p:sldId id="1157" r:id="rId5"/>
    <p:sldId id="1191" r:id="rId6"/>
    <p:sldId id="1192" r:id="rId7"/>
    <p:sldId id="1194" r:id="rId8"/>
    <p:sldId id="1203" r:id="rId9"/>
    <p:sldId id="1204" r:id="rId10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2568" userDrawn="1">
          <p15:clr>
            <a:srgbClr val="A4A3A4"/>
          </p15:clr>
        </p15:guide>
        <p15:guide id="4" pos="3673" userDrawn="1">
          <p15:clr>
            <a:srgbClr val="A4A3A4"/>
          </p15:clr>
        </p15:guide>
        <p15:guide id="5" pos="1885" userDrawn="1">
          <p15:clr>
            <a:srgbClr val="A4A3A4"/>
          </p15:clr>
        </p15:guide>
        <p15:guide id="6" pos="4337" userDrawn="1">
          <p15:clr>
            <a:srgbClr val="A4A3A4"/>
          </p15:clr>
        </p15:guide>
        <p15:guide id="7" orient="horz" pos="9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ADAD"/>
    <a:srgbClr val="FFFFFF"/>
    <a:srgbClr val="F7F8F8"/>
    <a:srgbClr val="C4C4C4"/>
    <a:srgbClr val="00FEEF"/>
    <a:srgbClr val="65686E"/>
    <a:srgbClr val="000000"/>
    <a:srgbClr val="FF33CC"/>
    <a:srgbClr val="FF8686"/>
    <a:srgbClr val="34B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0114" autoAdjust="0"/>
  </p:normalViewPr>
  <p:slideViewPr>
    <p:cSldViewPr snapToGrid="0">
      <p:cViewPr varScale="1">
        <p:scale>
          <a:sx n="73" d="100"/>
          <a:sy n="73" d="100"/>
        </p:scale>
        <p:origin x="1757" y="67"/>
      </p:cViewPr>
      <p:guideLst>
        <p:guide orient="horz" pos="2160"/>
        <p:guide pos="3120"/>
        <p:guide pos="2568"/>
        <p:guide pos="3673"/>
        <p:guide pos="1885"/>
        <p:guide pos="4337"/>
        <p:guide orient="horz" pos="97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32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fld id="{F57808A5-CE14-4E3D-9B65-0E063802A9E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32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fld id="{67FBDFAC-86B1-433D-BE6A-891AB8018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53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956" y="3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/>
          <a:lstStyle>
            <a:lvl1pPr algn="r">
              <a:defRPr sz="1200"/>
            </a:lvl1pPr>
          </a:lstStyle>
          <a:p>
            <a:fld id="{99FF6072-774F-4CEB-8180-25D320EA72E1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8" tIns="45650" rIns="91298" bIns="4565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vert="horz" lIns="91298" tIns="45650" rIns="91298" bIns="4565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800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956" y="9428800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 anchor="b"/>
          <a:lstStyle>
            <a:lvl1pPr algn="r">
              <a:defRPr sz="1200"/>
            </a:lvl1pPr>
          </a:lstStyle>
          <a:p>
            <a:fld id="{AD472F43-73A9-4A3F-AB4F-01C771930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76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12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722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68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329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459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0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395536" y="5036558"/>
            <a:ext cx="914851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1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85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로그아웃 관리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 userDrawn="1"/>
        </p:nvCxnSpPr>
        <p:spPr bwMode="auto">
          <a:xfrm>
            <a:off x="60827" y="621575"/>
            <a:ext cx="75969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 userDrawn="1"/>
        </p:nvSpPr>
        <p:spPr>
          <a:xfrm>
            <a:off x="7152503" y="364007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ko-KR" altLang="en-US" sz="700" dirty="0">
              <a:solidFill>
                <a:srgbClr val="0099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222377" y="332203"/>
            <a:ext cx="139333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프로젝트명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180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 userDrawn="1"/>
        </p:nvCxnSpPr>
        <p:spPr>
          <a:xfrm>
            <a:off x="1553810" y="302079"/>
            <a:ext cx="0" cy="6512189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91067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앱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97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6170">
          <p15:clr>
            <a:srgbClr val="FBAE40"/>
          </p15:clr>
        </p15:guide>
        <p15:guide id="4" pos="5058">
          <p15:clr>
            <a:srgbClr val="FBAE40"/>
          </p15:clr>
        </p15:guide>
        <p15:guide id="5" pos="4916">
          <p15:clr>
            <a:srgbClr val="FBAE40"/>
          </p15:clr>
        </p15:guide>
        <p15:guide id="6" pos="5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앱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134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6170">
          <p15:clr>
            <a:srgbClr val="FBAE40"/>
          </p15:clr>
        </p15:guide>
        <p15:guide id="4" pos="5058">
          <p15:clr>
            <a:srgbClr val="FBAE40"/>
          </p15:clr>
        </p15:guide>
        <p15:guide id="5" pos="4916">
          <p15:clr>
            <a:srgbClr val="FBAE40"/>
          </p15:clr>
        </p15:guide>
        <p15:guide id="6" pos="5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앱 그리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A178D380-1120-4BB8-8438-3F1FDF214C82}"/>
              </a:ext>
            </a:extLst>
          </p:cNvPr>
          <p:cNvGrpSpPr/>
          <p:nvPr userDrawn="1"/>
        </p:nvGrpSpPr>
        <p:grpSpPr>
          <a:xfrm>
            <a:off x="5722673" y="757035"/>
            <a:ext cx="2774010" cy="5844257"/>
            <a:chOff x="5722673" y="757035"/>
            <a:chExt cx="2774010" cy="5844257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53BEB5C-C5A4-4780-A622-98BE5EFE03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40530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F96527A-0AC2-45D7-98E6-57039FC6DB7C}"/>
                </a:ext>
              </a:extLst>
            </p:cNvPr>
            <p:cNvSpPr/>
            <p:nvPr userDrawn="1"/>
          </p:nvSpPr>
          <p:spPr>
            <a:xfrm>
              <a:off x="8073830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7B2A8E8-CC47-4143-A0E4-9CD28F266C9E}"/>
                </a:ext>
              </a:extLst>
            </p:cNvPr>
            <p:cNvSpPr/>
            <p:nvPr userDrawn="1"/>
          </p:nvSpPr>
          <p:spPr>
            <a:xfrm>
              <a:off x="7533286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A9CE5C3-E5AB-4DF8-90F6-90B9B4EFFDFE}"/>
                </a:ext>
              </a:extLst>
            </p:cNvPr>
            <p:cNvSpPr/>
            <p:nvPr userDrawn="1"/>
          </p:nvSpPr>
          <p:spPr>
            <a:xfrm>
              <a:off x="6995124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0483924-865E-46F7-A557-24A28AF8AA2E}"/>
                </a:ext>
              </a:extLst>
            </p:cNvPr>
            <p:cNvSpPr/>
            <p:nvPr userDrawn="1"/>
          </p:nvSpPr>
          <p:spPr>
            <a:xfrm>
              <a:off x="6456961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866433F-D885-4F28-B381-A923EA55A85A}"/>
                </a:ext>
              </a:extLst>
            </p:cNvPr>
            <p:cNvSpPr/>
            <p:nvPr userDrawn="1"/>
          </p:nvSpPr>
          <p:spPr>
            <a:xfrm>
              <a:off x="5923561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B617623-F5AF-41C2-A095-5FC4E64DA48C}"/>
                </a:ext>
              </a:extLst>
            </p:cNvPr>
            <p:cNvSpPr/>
            <p:nvPr userDrawn="1"/>
          </p:nvSpPr>
          <p:spPr>
            <a:xfrm>
              <a:off x="7928573" y="5705555"/>
              <a:ext cx="413035" cy="41535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63950F3-C2C5-42A9-8336-0543C021DAAF}"/>
                </a:ext>
              </a:extLst>
            </p:cNvPr>
            <p:cNvSpPr/>
            <p:nvPr userDrawn="1"/>
          </p:nvSpPr>
          <p:spPr>
            <a:xfrm>
              <a:off x="8139852" y="855534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9077402-B5DB-46C3-AECE-2F08348A1ECD}"/>
                </a:ext>
              </a:extLst>
            </p:cNvPr>
            <p:cNvSpPr/>
            <p:nvPr userDrawn="1"/>
          </p:nvSpPr>
          <p:spPr>
            <a:xfrm>
              <a:off x="6909399" y="855534"/>
              <a:ext cx="402431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A56EF00-AE43-4DBF-9B64-7C07A8C97ED7}"/>
                </a:ext>
              </a:extLst>
            </p:cNvPr>
            <p:cNvSpPr/>
            <p:nvPr userDrawn="1"/>
          </p:nvSpPr>
          <p:spPr>
            <a:xfrm>
              <a:off x="5882427" y="855534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C45F02C-D797-4CE3-8647-C2605EA1A8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110567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7B031E90-F89F-4C52-8340-AAB2617C67F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1422383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5A8BB30F-B515-4FC4-B677-1AF61003AF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173908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658CD92-BF96-4D70-8CA6-7144B8F3D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205579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FA1B81D-8BDD-47B1-A359-E339E56DF8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2372502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58BDD4F4-60CF-4D22-BDA2-70A5842B4B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2689208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FC26D170-A3BF-4A3F-98AD-C236CF6A30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300591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77735B18-DBE1-481B-B5DA-8799F00BE9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332262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98F62F6-2060-4003-A8D0-114BCDE22C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3639328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601F3DC9-B30E-4E05-9067-EE7ECFF49E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3956034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630760BF-EAB3-4A08-A72D-BDAE7EB422B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4272740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D59010CE-B777-4C11-A280-9405924C4B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458944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279F9E8-8984-4D1B-8F34-472305C093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4906152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FEAF7B3F-28AF-4746-80C3-1E3DFA607D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623906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5B29025-D4B1-4E1C-B156-B94B96F929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1892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5449F47-EBBD-4BE5-A737-272667B354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97592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CDDD1FD-7E2F-4A71-81EE-3522C038A5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68954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0D76193-CF9E-4817-8450-4A18273797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52273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424B398D-4F00-4BDC-BDB9-85059887E7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23636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FA372C93-037C-49A0-903C-DE1A669E77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11717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B4E3EBD-0A93-4BDA-B473-8D0FACCB011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83080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6EB2C841-5DD3-4A6D-93A4-C13A00B4E0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22673" y="1106621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541323E1-70F3-4EE2-BEDE-B4D80F8D7D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22673" y="6242189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92FD969A-6E34-4B85-A648-0C7E7F142D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424683" y="1106621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2A64836E-9434-4D0D-91C8-2CD1760095B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424683" y="6242189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57B583EC-9DF1-4F0A-9046-866B2019A491}"/>
                </a:ext>
              </a:extLst>
            </p:cNvPr>
            <p:cNvCxnSpPr/>
            <p:nvPr userDrawn="1"/>
          </p:nvCxnSpPr>
          <p:spPr>
            <a:xfrm>
              <a:off x="5876696" y="75703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EA2ECC21-E745-40CF-A678-7E5E67C00AF5}"/>
                </a:ext>
              </a:extLst>
            </p:cNvPr>
            <p:cNvCxnSpPr/>
            <p:nvPr userDrawn="1"/>
          </p:nvCxnSpPr>
          <p:spPr>
            <a:xfrm>
              <a:off x="8345950" y="75703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77E7F1DB-B00B-4509-AD0A-1C0BF8A40D87}"/>
                </a:ext>
              </a:extLst>
            </p:cNvPr>
            <p:cNvCxnSpPr/>
            <p:nvPr userDrawn="1"/>
          </p:nvCxnSpPr>
          <p:spPr>
            <a:xfrm>
              <a:off x="5876696" y="6529292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3046C2F6-4777-4F3A-A4AB-2FC63A4235DA}"/>
                </a:ext>
              </a:extLst>
            </p:cNvPr>
            <p:cNvCxnSpPr/>
            <p:nvPr userDrawn="1"/>
          </p:nvCxnSpPr>
          <p:spPr>
            <a:xfrm>
              <a:off x="8345950" y="6529292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4657FD56-92F6-4F32-A514-B4E1B5ABD4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521727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B8BB46CB-5D42-4081-BF93-D2BC810C53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553398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18230647-D06B-4703-AD33-7E9A3417B5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5850687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4BC43232-243F-412E-A316-4F8DD31BF6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6167393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9CF5C08-D314-418B-A1DF-D4312190EC66}"/>
              </a:ext>
            </a:extLst>
          </p:cNvPr>
          <p:cNvGrpSpPr/>
          <p:nvPr userDrawn="1"/>
        </p:nvGrpSpPr>
        <p:grpSpPr>
          <a:xfrm>
            <a:off x="2925774" y="757035"/>
            <a:ext cx="2777569" cy="5844257"/>
            <a:chOff x="2925774" y="757035"/>
            <a:chExt cx="2777569" cy="5844257"/>
          </a:xfrm>
        </p:grpSpPr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4C531D8-755B-4A60-863C-5FD9F97FC73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500699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851DFE4C-1AF7-4619-A034-473DCC1E098A}"/>
                </a:ext>
              </a:extLst>
            </p:cNvPr>
            <p:cNvSpPr/>
            <p:nvPr userDrawn="1"/>
          </p:nvSpPr>
          <p:spPr>
            <a:xfrm>
              <a:off x="5233999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B617A4A-9539-4BCB-AEC6-3743A563DC60}"/>
                </a:ext>
              </a:extLst>
            </p:cNvPr>
            <p:cNvSpPr/>
            <p:nvPr userDrawn="1"/>
          </p:nvSpPr>
          <p:spPr>
            <a:xfrm>
              <a:off x="4693455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8BD515C-B985-4BFD-87BD-5CB2292F0DB9}"/>
                </a:ext>
              </a:extLst>
            </p:cNvPr>
            <p:cNvSpPr/>
            <p:nvPr userDrawn="1"/>
          </p:nvSpPr>
          <p:spPr>
            <a:xfrm>
              <a:off x="4155293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5B22B8A-CE3F-465E-8320-4772D61A1810}"/>
                </a:ext>
              </a:extLst>
            </p:cNvPr>
            <p:cNvSpPr/>
            <p:nvPr userDrawn="1"/>
          </p:nvSpPr>
          <p:spPr>
            <a:xfrm>
              <a:off x="3617130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D2D1339-C7EC-486D-A2AB-3EFCDF3F62F3}"/>
                </a:ext>
              </a:extLst>
            </p:cNvPr>
            <p:cNvSpPr/>
            <p:nvPr userDrawn="1"/>
          </p:nvSpPr>
          <p:spPr>
            <a:xfrm>
              <a:off x="3083730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33117DBE-9EA5-4BEE-84B1-4476636DAF2C}"/>
                </a:ext>
              </a:extLst>
            </p:cNvPr>
            <p:cNvSpPr/>
            <p:nvPr userDrawn="1"/>
          </p:nvSpPr>
          <p:spPr>
            <a:xfrm>
              <a:off x="5088742" y="5705555"/>
              <a:ext cx="413035" cy="41535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451798E-E65C-48B3-9B5D-1A2A78DFC02D}"/>
                </a:ext>
              </a:extLst>
            </p:cNvPr>
            <p:cNvSpPr/>
            <p:nvPr userDrawn="1"/>
          </p:nvSpPr>
          <p:spPr>
            <a:xfrm>
              <a:off x="5300021" y="855534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4A0F7ED-732A-41CE-9676-828149A82E0F}"/>
                </a:ext>
              </a:extLst>
            </p:cNvPr>
            <p:cNvSpPr/>
            <p:nvPr userDrawn="1"/>
          </p:nvSpPr>
          <p:spPr>
            <a:xfrm>
              <a:off x="4069568" y="855534"/>
              <a:ext cx="402431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B72DDC8-D20D-4621-BCDA-BF76185D8E0C}"/>
                </a:ext>
              </a:extLst>
            </p:cNvPr>
            <p:cNvSpPr/>
            <p:nvPr userDrawn="1"/>
          </p:nvSpPr>
          <p:spPr>
            <a:xfrm>
              <a:off x="3042596" y="855534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167E72F5-EAE2-4A07-BB24-2D895C79052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110567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CCB3AB6-9831-471B-B048-F84356A0E3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1422383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A3641DE1-3756-47C8-AE01-DCEA8AA7FDE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173908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C750C202-43F0-4A99-967B-B0C9B38538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205579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332A86F2-DBA1-4E28-9113-7F083AB22B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2372502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3E3EEB5D-DC40-43AA-BB9B-B816D8072D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2689208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00B867FD-535D-4F6C-9C5E-FC7CF0A651B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300591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69ED3CB-6D57-4DF7-A4F0-CF11AD422B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332262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7A2D710D-0466-44EA-8C92-90C1918065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3639328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48266D6-5820-4A5C-A2D0-327C3C73FF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3956034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D4EF8626-8037-446C-8433-811CA9F87C8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4272740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13459074-D8D2-4537-A449-A95E4737E1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458944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D2C98C02-D62F-4C30-8ECC-2998565482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4906152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E64C824C-87FE-420E-9AF1-B3058585A7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623906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4BBC474F-92EF-4D99-A077-A78912EC4C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972061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A4A42984-0685-44BA-BD0B-5DC25F75AB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57761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7916ACCA-F752-4287-A8F6-5BC175EBC60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29123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A5A689AA-6C93-4036-91F7-D474577BA2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12442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570E54B9-5315-490B-9E5E-ADCAC6F7D6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83805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A78CEC21-D7D1-418D-BE95-7AC4220DF2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571886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122E4F90-317C-47B3-BFBC-E86D2BACC5B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3249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564BAE87-60F7-4DAC-9D56-A650F1A227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30439" y="1106621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FBA648AF-98E3-4C28-852D-9CA727487E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30439" y="6242189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C0A799A4-DC79-4AF4-80DE-A5AD74468E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31343" y="1106621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333B4450-81BF-425D-AB67-122B61CBAD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31343" y="6242189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A0705C9B-DC13-4B04-90B6-F31A6DAD0DE6}"/>
                </a:ext>
              </a:extLst>
            </p:cNvPr>
            <p:cNvCxnSpPr/>
            <p:nvPr userDrawn="1"/>
          </p:nvCxnSpPr>
          <p:spPr>
            <a:xfrm>
              <a:off x="3084462" y="75703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1D6EDF43-087D-4DDD-8554-5AC4ABADC7F5}"/>
                </a:ext>
              </a:extLst>
            </p:cNvPr>
            <p:cNvCxnSpPr/>
            <p:nvPr userDrawn="1"/>
          </p:nvCxnSpPr>
          <p:spPr>
            <a:xfrm>
              <a:off x="5553716" y="75703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906FD383-BF2F-45B4-BD3C-99CC2616099A}"/>
                </a:ext>
              </a:extLst>
            </p:cNvPr>
            <p:cNvCxnSpPr/>
            <p:nvPr userDrawn="1"/>
          </p:nvCxnSpPr>
          <p:spPr>
            <a:xfrm>
              <a:off x="3084462" y="6529292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A0ED9C7C-DC84-486B-A529-5F756EA7C1B4}"/>
                </a:ext>
              </a:extLst>
            </p:cNvPr>
            <p:cNvCxnSpPr/>
            <p:nvPr userDrawn="1"/>
          </p:nvCxnSpPr>
          <p:spPr>
            <a:xfrm>
              <a:off x="5553716" y="6529292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475D9CA1-8496-4089-AED7-C4313B254BB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521727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6453C452-C689-4C41-8180-CE9D388DDA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553398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C9DD8C7D-0C92-4632-B9AC-22C24ECA7B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5850687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6A2526AD-067D-4565-A0FF-6B6F3ACE96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6167393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0C5C34-F688-4039-A283-601AE3897A82}"/>
              </a:ext>
            </a:extLst>
          </p:cNvPr>
          <p:cNvGrpSpPr/>
          <p:nvPr userDrawn="1"/>
        </p:nvGrpSpPr>
        <p:grpSpPr>
          <a:xfrm>
            <a:off x="84865" y="757035"/>
            <a:ext cx="2780185" cy="5844257"/>
            <a:chOff x="84865" y="757035"/>
            <a:chExt cx="2780185" cy="5844257"/>
          </a:xfrm>
        </p:grpSpPr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CC4994C6-F3D4-42B4-AA71-C132F45643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74456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9C84B4F5-73E3-48A0-9D4F-2C9B566CC8E1}"/>
                </a:ext>
              </a:extLst>
            </p:cNvPr>
            <p:cNvSpPr/>
            <p:nvPr userDrawn="1"/>
          </p:nvSpPr>
          <p:spPr>
            <a:xfrm>
              <a:off x="2407756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205FEA31-A3D8-4093-96C8-6A598B1D72C5}"/>
                </a:ext>
              </a:extLst>
            </p:cNvPr>
            <p:cNvSpPr/>
            <p:nvPr userDrawn="1"/>
          </p:nvSpPr>
          <p:spPr>
            <a:xfrm>
              <a:off x="1867212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B47BF6B8-634A-4188-887D-1C0F860C33F8}"/>
                </a:ext>
              </a:extLst>
            </p:cNvPr>
            <p:cNvSpPr/>
            <p:nvPr userDrawn="1"/>
          </p:nvSpPr>
          <p:spPr>
            <a:xfrm>
              <a:off x="1329050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E9B89B4F-CD20-4E2F-984A-6E95E88D73F8}"/>
                </a:ext>
              </a:extLst>
            </p:cNvPr>
            <p:cNvSpPr/>
            <p:nvPr userDrawn="1"/>
          </p:nvSpPr>
          <p:spPr>
            <a:xfrm>
              <a:off x="790887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F6198B8A-9D1B-4BCE-A547-80A95005DA7B}"/>
                </a:ext>
              </a:extLst>
            </p:cNvPr>
            <p:cNvSpPr/>
            <p:nvPr userDrawn="1"/>
          </p:nvSpPr>
          <p:spPr>
            <a:xfrm>
              <a:off x="257487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38611C34-B252-4FA9-9FCA-595439428D61}"/>
                </a:ext>
              </a:extLst>
            </p:cNvPr>
            <p:cNvSpPr/>
            <p:nvPr userDrawn="1"/>
          </p:nvSpPr>
          <p:spPr>
            <a:xfrm>
              <a:off x="2262499" y="5705555"/>
              <a:ext cx="413035" cy="41535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3F7565C8-F225-45B2-9819-9F70A786FB4C}"/>
                </a:ext>
              </a:extLst>
            </p:cNvPr>
            <p:cNvSpPr/>
            <p:nvPr userDrawn="1"/>
          </p:nvSpPr>
          <p:spPr>
            <a:xfrm>
              <a:off x="2473778" y="855534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A3E9B34-69E7-4A82-941D-78063B009B49}"/>
                </a:ext>
              </a:extLst>
            </p:cNvPr>
            <p:cNvSpPr/>
            <p:nvPr userDrawn="1"/>
          </p:nvSpPr>
          <p:spPr>
            <a:xfrm>
              <a:off x="1243325" y="855534"/>
              <a:ext cx="402431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C6CD0398-3F53-4AC0-8298-9656E229573D}"/>
                </a:ext>
              </a:extLst>
            </p:cNvPr>
            <p:cNvSpPr/>
            <p:nvPr userDrawn="1"/>
          </p:nvSpPr>
          <p:spPr>
            <a:xfrm>
              <a:off x="224236" y="855534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AF39B358-6747-4385-96E1-E140FA296B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110567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AC4ACE1D-B449-4501-AEE7-0635F9F6B1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1422383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5FF5E11B-E571-4CF0-A18A-8E8A4A4A44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173908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C55BF16A-F415-4CA7-81A3-2D1FAAE827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205579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B5832F1B-9633-4E7D-AE64-1DE65FBCC7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2372502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13EE7CF0-FB74-4359-88B0-96C5B25F6EB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2689208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C3FE5722-47C5-484F-92A5-6397240FA0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300591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8F57DFA1-136B-4DE4-853D-01828E027A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332262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95301BF6-3351-4C53-9BE9-8470822CAC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3639328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DAC0EBCD-BFB7-4C48-99FC-5875278CFB2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3956034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D42181BE-713A-49A1-B325-CCC6537D10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4272740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EC3EAE97-BFA3-4E0D-8E02-4CC632A470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458944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8C8969BA-4CD9-4F71-8455-B54F52D29C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4906152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65657BCE-1940-47E6-8DD9-D2AC2FB052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623906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AE264CCB-DDE3-4C71-9E2D-14C8FF9854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45818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E187D845-5F15-430D-B44C-9594732E324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31518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E658F381-7A83-4B77-93FE-FB88C7D50C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2880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7B791C58-228B-47AA-B465-BF0395E7143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86199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8A7FC949-FC65-433E-A67E-A57A48E350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7562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8750A856-54BE-49B0-8B12-F55958B11B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5643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19CC8FB2-1E61-4602-B000-414EB78354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7006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C5BC39A-17D1-4533-B66F-9EF198A86BA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4865" y="1106621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362623FC-7704-4779-ADA0-1298FA58362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4865" y="6242189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B1FEDD81-BBFA-4124-B671-4709FDFAFB9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93050" y="1106621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4D864B81-8DAA-4F74-8437-FA95CE88FD4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93050" y="6242189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55ADA710-B0C4-4781-A9EC-88AE7274E1ED}"/>
                </a:ext>
              </a:extLst>
            </p:cNvPr>
            <p:cNvCxnSpPr/>
            <p:nvPr userDrawn="1"/>
          </p:nvCxnSpPr>
          <p:spPr>
            <a:xfrm>
              <a:off x="238888" y="75703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56CA7BFE-EAB5-425C-97E2-32E61AAEFA0F}"/>
                </a:ext>
              </a:extLst>
            </p:cNvPr>
            <p:cNvCxnSpPr/>
            <p:nvPr userDrawn="1"/>
          </p:nvCxnSpPr>
          <p:spPr>
            <a:xfrm>
              <a:off x="2708142" y="75703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7D52FA3E-B90C-43DB-B856-5BF225DF69F2}"/>
                </a:ext>
              </a:extLst>
            </p:cNvPr>
            <p:cNvCxnSpPr/>
            <p:nvPr userDrawn="1"/>
          </p:nvCxnSpPr>
          <p:spPr>
            <a:xfrm>
              <a:off x="238888" y="6529292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99A332D0-CEA0-4F35-83C3-5777550D64F0}"/>
                </a:ext>
              </a:extLst>
            </p:cNvPr>
            <p:cNvCxnSpPr/>
            <p:nvPr userDrawn="1"/>
          </p:nvCxnSpPr>
          <p:spPr>
            <a:xfrm>
              <a:off x="2708142" y="6529292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7827448A-8D46-4B7E-9A0F-4DB15D49AC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521727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C9456C5C-AFE4-429E-9CEF-F073276BCF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553398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60BD434F-27A9-4D0E-A4B5-88F1BE697B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5850687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FA890F4A-2BA7-424C-A3AF-EBCA5D9995D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6167393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006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6170">
          <p15:clr>
            <a:srgbClr val="FBAE40"/>
          </p15:clr>
        </p15:guide>
        <p15:guide id="4" pos="5058">
          <p15:clr>
            <a:srgbClr val="FBAE40"/>
          </p15:clr>
        </p15:guide>
        <p15:guide id="5" pos="4916">
          <p15:clr>
            <a:srgbClr val="FBAE40"/>
          </p15:clr>
        </p15:guide>
        <p15:guide id="6" pos="5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100261" y="514829"/>
            <a:ext cx="97009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9063866" y="90744"/>
            <a:ext cx="726853" cy="33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9D0F8E7-0C1A-4723-BAC4-1F38511F8D02}" type="slidenum">
              <a:rPr kumimoji="1" lang="en-US" altLang="ko-KR" sz="16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1600" kern="12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65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395536" y="3324704"/>
            <a:ext cx="914851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로그인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25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앱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698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6170">
          <p15:clr>
            <a:srgbClr val="FBAE40"/>
          </p15:clr>
        </p15:guide>
        <p15:guide id="4" pos="5058">
          <p15:clr>
            <a:srgbClr val="FBAE40"/>
          </p15:clr>
        </p15:guide>
        <p15:guide id="5" pos="4916">
          <p15:clr>
            <a:srgbClr val="FBAE40"/>
          </p15:clr>
        </p15:guide>
        <p15:guide id="6" pos="5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395536" y="5036558"/>
            <a:ext cx="914851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00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100261" y="514829"/>
            <a:ext cx="97009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9063866" y="90744"/>
            <a:ext cx="726853" cy="33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9D0F8E7-0C1A-4723-BAC4-1F38511F8D02}" type="slidenum">
              <a:rPr kumimoji="1" lang="en-US" altLang="ko-KR" sz="16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1600" kern="12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13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로그아웃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 userDrawn="1"/>
        </p:nvCxnSpPr>
        <p:spPr bwMode="auto">
          <a:xfrm>
            <a:off x="56147" y="641684"/>
            <a:ext cx="760395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 userDrawn="1"/>
        </p:nvSpPr>
        <p:spPr>
          <a:xfrm>
            <a:off x="158732" y="352446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프로젝트명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74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로그인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65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49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02" r:id="rId2"/>
    <p:sldLayoutId id="2147483704" r:id="rId3"/>
    <p:sldLayoutId id="2147483724" r:id="rId4"/>
    <p:sldLayoutId id="2147483736" r:id="rId5"/>
    <p:sldLayoutId id="2147483751" r:id="rId6"/>
    <p:sldLayoutId id="2147483752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/>
          <p:cNvSpPr>
            <a:spLocks noChangeArrowheads="1"/>
          </p:cNvSpPr>
          <p:nvPr userDrawn="1"/>
        </p:nvSpPr>
        <p:spPr bwMode="auto">
          <a:xfrm>
            <a:off x="7654924" y="305214"/>
            <a:ext cx="2193925" cy="266286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defRPr/>
            </a:pPr>
            <a:r>
              <a:rPr lang="ko-KR" altLang="en-US" sz="7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738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Description (</a:t>
            </a:r>
            <a:r>
              <a:rPr kumimoji="1" lang="ko-KR" altLang="en-US" sz="738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화면설명</a:t>
            </a:r>
            <a:r>
              <a:rPr kumimoji="1" lang="en-US" altLang="ko-KR" sz="738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37" name="Rectangle 4"/>
          <p:cNvSpPr>
            <a:spLocks noChangeArrowheads="1"/>
          </p:cNvSpPr>
          <p:nvPr userDrawn="1"/>
        </p:nvSpPr>
        <p:spPr bwMode="auto">
          <a:xfrm>
            <a:off x="1810530" y="47157"/>
            <a:ext cx="553657" cy="247978"/>
          </a:xfrm>
          <a:prstGeom prst="rect">
            <a:avLst/>
          </a:prstGeom>
          <a:solidFill>
            <a:srgbClr val="DDDDDD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7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  <a:endParaRPr lang="ko-KR" altLang="en-US" sz="738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5" name="Rectangle 4"/>
          <p:cNvSpPr>
            <a:spLocks noChangeArrowheads="1"/>
          </p:cNvSpPr>
          <p:nvPr/>
        </p:nvSpPr>
        <p:spPr bwMode="auto">
          <a:xfrm>
            <a:off x="57150" y="50804"/>
            <a:ext cx="669925" cy="244331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z="738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0326" y="49221"/>
            <a:ext cx="635000" cy="24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7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Code</a:t>
            </a:r>
            <a:endParaRPr lang="ko-KR" altLang="en-US" sz="738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1" name="Rectangle 4"/>
          <p:cNvSpPr>
            <a:spLocks noChangeArrowheads="1"/>
          </p:cNvSpPr>
          <p:nvPr/>
        </p:nvSpPr>
        <p:spPr bwMode="auto">
          <a:xfrm>
            <a:off x="7654925" y="55658"/>
            <a:ext cx="669925" cy="249141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z="738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3045" name="Text Box 5"/>
          <p:cNvSpPr txBox="1">
            <a:spLocks noChangeArrowheads="1"/>
          </p:cNvSpPr>
          <p:nvPr/>
        </p:nvSpPr>
        <p:spPr bwMode="auto">
          <a:xfrm>
            <a:off x="7688267" y="6594478"/>
            <a:ext cx="547701" cy="191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527" tIns="38764" rIns="77527" bIns="3876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fld id="{42820A86-E448-436B-8276-C6860093025D}" type="slidenum">
              <a:rPr kumimoji="0" lang="en-US" altLang="ko-KR" sz="738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latinLnBrk="1" hangingPunct="1">
                <a:defRPr/>
              </a:pPr>
              <a:t>‹#›</a:t>
            </a:fld>
            <a:r>
              <a:rPr kumimoji="0" lang="en-US" altLang="ko-KR" sz="73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Page</a:t>
            </a:r>
          </a:p>
        </p:txBody>
      </p:sp>
      <p:sp>
        <p:nvSpPr>
          <p:cNvPr id="2063" name="Line 7"/>
          <p:cNvSpPr>
            <a:spLocks noChangeShapeType="1"/>
          </p:cNvSpPr>
          <p:nvPr/>
        </p:nvSpPr>
        <p:spPr bwMode="auto">
          <a:xfrm>
            <a:off x="7661275" y="44450"/>
            <a:ext cx="0" cy="67691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5" name="Rectangle 9"/>
          <p:cNvSpPr>
            <a:spLocks noChangeArrowheads="1"/>
          </p:cNvSpPr>
          <p:nvPr/>
        </p:nvSpPr>
        <p:spPr bwMode="auto">
          <a:xfrm>
            <a:off x="57150" y="44454"/>
            <a:ext cx="979170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z="738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6" name="Line 10"/>
          <p:cNvSpPr>
            <a:spLocks noChangeShapeType="1"/>
          </p:cNvSpPr>
          <p:nvPr/>
        </p:nvSpPr>
        <p:spPr bwMode="auto">
          <a:xfrm>
            <a:off x="66677" y="293647"/>
            <a:ext cx="9779452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7" name="Line 11"/>
          <p:cNvSpPr>
            <a:spLocks noChangeShapeType="1"/>
          </p:cNvSpPr>
          <p:nvPr/>
        </p:nvSpPr>
        <p:spPr bwMode="auto">
          <a:xfrm>
            <a:off x="8324850" y="55661"/>
            <a:ext cx="0" cy="24152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8" name="Line 16"/>
          <p:cNvSpPr>
            <a:spLocks noChangeShapeType="1"/>
          </p:cNvSpPr>
          <p:nvPr/>
        </p:nvSpPr>
        <p:spPr bwMode="auto">
          <a:xfrm>
            <a:off x="7667625" y="658812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9" name="Line 19"/>
          <p:cNvSpPr>
            <a:spLocks noChangeShapeType="1"/>
          </p:cNvSpPr>
          <p:nvPr userDrawn="1"/>
        </p:nvSpPr>
        <p:spPr bwMode="auto">
          <a:xfrm>
            <a:off x="7667625" y="5619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74" name="Line 11"/>
          <p:cNvSpPr>
            <a:spLocks noChangeShapeType="1"/>
          </p:cNvSpPr>
          <p:nvPr/>
        </p:nvSpPr>
        <p:spPr bwMode="auto">
          <a:xfrm>
            <a:off x="717550" y="50804"/>
            <a:ext cx="0" cy="244471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Rectangle 8"/>
          <p:cNvSpPr>
            <a:spLocks noChangeArrowheads="1"/>
          </p:cNvSpPr>
          <p:nvPr userDrawn="1"/>
        </p:nvSpPr>
        <p:spPr bwMode="auto">
          <a:xfrm>
            <a:off x="7667627" y="71492"/>
            <a:ext cx="657225" cy="21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ko-KR" sz="7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738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Rectangle 8"/>
          <p:cNvSpPr>
            <a:spLocks noChangeArrowheads="1"/>
          </p:cNvSpPr>
          <p:nvPr userDrawn="1"/>
        </p:nvSpPr>
        <p:spPr bwMode="auto">
          <a:xfrm>
            <a:off x="8321674" y="71214"/>
            <a:ext cx="657225" cy="21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ko-KR" altLang="en-US" sz="7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프로젝트명</a:t>
            </a:r>
          </a:p>
        </p:txBody>
      </p:sp>
      <p:sp>
        <p:nvSpPr>
          <p:cNvPr id="18" name="Rectangle 4"/>
          <p:cNvSpPr>
            <a:spLocks noChangeArrowheads="1"/>
          </p:cNvSpPr>
          <p:nvPr userDrawn="1"/>
        </p:nvSpPr>
        <p:spPr bwMode="auto">
          <a:xfrm>
            <a:off x="6541645" y="47157"/>
            <a:ext cx="553657" cy="247978"/>
          </a:xfrm>
          <a:prstGeom prst="rect">
            <a:avLst/>
          </a:prstGeom>
          <a:solidFill>
            <a:srgbClr val="DDDDDD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7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endParaRPr lang="ko-KR" altLang="en-US" sz="738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513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8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5pPr>
      <a:lvl6pPr marL="422041" algn="l" rtl="0" fontAlgn="base" latinLnBrk="1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6pPr>
      <a:lvl7pPr marL="844083" algn="l" rtl="0" fontAlgn="base" latinLnBrk="1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7pPr>
      <a:lvl8pPr marL="1266124" algn="l" rtl="0" fontAlgn="base" latinLnBrk="1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8pPr>
      <a:lvl9pPr marL="1688165" algn="l" rtl="0" fontAlgn="base" latinLnBrk="1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9pPr>
    </p:titleStyle>
    <p:bodyStyle>
      <a:lvl1pPr marL="316531" indent="-31653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85">
          <a:solidFill>
            <a:schemeClr val="tx1"/>
          </a:solidFill>
          <a:latin typeface="+mn-lt"/>
          <a:ea typeface="+mn-ea"/>
        </a:defRPr>
      </a:lvl2pPr>
      <a:lvl3pPr marL="1055103" indent="-21102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15">
          <a:solidFill>
            <a:schemeClr val="tx1"/>
          </a:solidFill>
          <a:latin typeface="+mn-lt"/>
          <a:ea typeface="+mn-ea"/>
        </a:defRPr>
      </a:lvl3pPr>
      <a:lvl4pPr marL="1477145" indent="-21102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846">
          <a:solidFill>
            <a:schemeClr val="tx1"/>
          </a:solidFill>
          <a:latin typeface="+mn-lt"/>
          <a:ea typeface="+mn-ea"/>
        </a:defRPr>
      </a:lvl4pPr>
      <a:lvl5pPr marL="1899186" indent="-21102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5pPr>
      <a:lvl6pPr marL="2321227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6pPr>
      <a:lvl7pPr marL="2743269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7pPr>
      <a:lvl8pPr marL="3165310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8pPr>
      <a:lvl9pPr marL="3587351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2302786-FFEF-4FCC-B67F-10E1D9037C79}"/>
              </a:ext>
            </a:extLst>
          </p:cNvPr>
          <p:cNvCxnSpPr>
            <a:cxnSpLocks/>
          </p:cNvCxnSpPr>
          <p:nvPr userDrawn="1"/>
        </p:nvCxnSpPr>
        <p:spPr>
          <a:xfrm>
            <a:off x="8782491" y="971434"/>
            <a:ext cx="0" cy="52953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>
            <a:extLst>
              <a:ext uri="{FF2B5EF4-FFF2-40B4-BE49-F238E27FC236}">
                <a16:creationId xmlns:a16="http://schemas.microsoft.com/office/drawing/2014/main" id="{A354C364-72FA-4BEF-B66F-A49041CBEA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61388" y="105778"/>
            <a:ext cx="1245600" cy="216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  <a:defRPr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Project</a:t>
            </a:r>
            <a:endParaRPr lang="en-US" altLang="ko-KR" sz="7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BC7864-D7DA-4F60-994D-4A5A278D2108}"/>
              </a:ext>
            </a:extLst>
          </p:cNvPr>
          <p:cNvSpPr/>
          <p:nvPr userDrawn="1"/>
        </p:nvSpPr>
        <p:spPr>
          <a:xfrm>
            <a:off x="8561389" y="101841"/>
            <a:ext cx="1246747" cy="42451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1E5FCB8-ABDB-42EA-A686-3BF04F86CA3E}"/>
              </a:ext>
            </a:extLst>
          </p:cNvPr>
          <p:cNvCxnSpPr>
            <a:cxnSpLocks/>
          </p:cNvCxnSpPr>
          <p:nvPr userDrawn="1"/>
        </p:nvCxnSpPr>
        <p:spPr>
          <a:xfrm>
            <a:off x="8561390" y="317778"/>
            <a:ext cx="1245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>
            <a:extLst>
              <a:ext uri="{FF2B5EF4-FFF2-40B4-BE49-F238E27FC236}">
                <a16:creationId xmlns:a16="http://schemas.microsoft.com/office/drawing/2014/main" id="{DC0BE4C7-D2F5-4141-B22E-07F8A8C9B1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61388" y="319962"/>
            <a:ext cx="1245598" cy="216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  <a:defRPr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프로젝트명</a:t>
            </a:r>
            <a:endParaRPr lang="en-US" altLang="ko-KR" sz="7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B7CE2EC-53E6-470A-8232-012762E1DFFB}"/>
              </a:ext>
            </a:extLst>
          </p:cNvPr>
          <p:cNvGrpSpPr/>
          <p:nvPr userDrawn="1"/>
        </p:nvGrpSpPr>
        <p:grpSpPr>
          <a:xfrm>
            <a:off x="94221" y="98298"/>
            <a:ext cx="2702606" cy="437285"/>
            <a:chOff x="101958" y="74649"/>
            <a:chExt cx="2702606" cy="437285"/>
          </a:xfrm>
        </p:grpSpPr>
        <p:sp>
          <p:nvSpPr>
            <p:cNvPr id="43" name="Rectangle 4">
              <a:extLst>
                <a:ext uri="{FF2B5EF4-FFF2-40B4-BE49-F238E27FC236}">
                  <a16:creationId xmlns:a16="http://schemas.microsoft.com/office/drawing/2014/main" id="{CE516907-0F15-4B13-8A2E-D6085F5F9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95" y="85709"/>
              <a:ext cx="406948" cy="416996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646B3543-85C2-44C8-BDA2-0BE10D24D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65" y="79934"/>
              <a:ext cx="462943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dirty="0">
                  <a:latin typeface="+mj-ea"/>
                  <a:ea typeface="+mj-ea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45" name="Line 12">
              <a:extLst>
                <a:ext uri="{FF2B5EF4-FFF2-40B4-BE49-F238E27FC236}">
                  <a16:creationId xmlns:a16="http://schemas.microsoft.com/office/drawing/2014/main" id="{86AA46B7-A34B-49BD-B4BF-81FABB597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58" y="290837"/>
              <a:ext cx="270000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48A2326-9874-4BDA-8790-8F9E18B9D8DD}"/>
                </a:ext>
              </a:extLst>
            </p:cNvPr>
            <p:cNvSpPr/>
            <p:nvPr/>
          </p:nvSpPr>
          <p:spPr>
            <a:xfrm>
              <a:off x="104564" y="74649"/>
              <a:ext cx="2700000" cy="431191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8" name="Line 11">
              <a:extLst>
                <a:ext uri="{FF2B5EF4-FFF2-40B4-BE49-F238E27FC236}">
                  <a16:creationId xmlns:a16="http://schemas.microsoft.com/office/drawing/2014/main" id="{84375FDA-38D6-40D5-AF8B-2F2B4FA87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042" y="74936"/>
              <a:ext cx="0" cy="43090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67" name="Rectangle 4">
            <a:extLst>
              <a:ext uri="{FF2B5EF4-FFF2-40B4-BE49-F238E27FC236}">
                <a16:creationId xmlns:a16="http://schemas.microsoft.com/office/drawing/2014/main" id="{05AC0AF0-730D-41B4-A5E0-4A53C30402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60603" y="794913"/>
            <a:ext cx="1246382" cy="216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120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Description (</a:t>
            </a:r>
            <a:r>
              <a:rPr lang="ko-KR" altLang="en-US" sz="700" kern="120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화면설명</a:t>
            </a:r>
            <a:r>
              <a:rPr lang="en-US" altLang="ko-KR" sz="700" kern="120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241D7B5-EA8D-423D-849F-F7ED752A5516}"/>
              </a:ext>
            </a:extLst>
          </p:cNvPr>
          <p:cNvSpPr/>
          <p:nvPr userDrawn="1"/>
        </p:nvSpPr>
        <p:spPr>
          <a:xfrm>
            <a:off x="8561388" y="789557"/>
            <a:ext cx="1245597" cy="5477235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49F2E5B-09FB-4A26-A415-AD40BDF96C8B}"/>
              </a:ext>
            </a:extLst>
          </p:cNvPr>
          <p:cNvCxnSpPr>
            <a:cxnSpLocks/>
          </p:cNvCxnSpPr>
          <p:nvPr userDrawn="1"/>
        </p:nvCxnSpPr>
        <p:spPr>
          <a:xfrm>
            <a:off x="8561385" y="1007268"/>
            <a:ext cx="1245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6BEFE80-1AF2-482D-8DD5-C8B9F744E4DA}"/>
              </a:ext>
            </a:extLst>
          </p:cNvPr>
          <p:cNvSpPr/>
          <p:nvPr userDrawn="1"/>
        </p:nvSpPr>
        <p:spPr>
          <a:xfrm>
            <a:off x="98409" y="796458"/>
            <a:ext cx="2698421" cy="578908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1B112F2-482E-421A-B130-CFF4F0211DC1}"/>
              </a:ext>
            </a:extLst>
          </p:cNvPr>
          <p:cNvSpPr/>
          <p:nvPr userDrawn="1"/>
        </p:nvSpPr>
        <p:spPr>
          <a:xfrm>
            <a:off x="2928035" y="789557"/>
            <a:ext cx="2700000" cy="579598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0FB0C07-5E63-49F7-AC06-9C92E5E2DDD0}"/>
              </a:ext>
            </a:extLst>
          </p:cNvPr>
          <p:cNvSpPr/>
          <p:nvPr userDrawn="1"/>
        </p:nvSpPr>
        <p:spPr>
          <a:xfrm>
            <a:off x="5758116" y="789557"/>
            <a:ext cx="2700000" cy="579598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4D0A94A-356F-4C55-A5BD-977FFD70C565}"/>
              </a:ext>
            </a:extLst>
          </p:cNvPr>
          <p:cNvGrpSpPr/>
          <p:nvPr userDrawn="1"/>
        </p:nvGrpSpPr>
        <p:grpSpPr>
          <a:xfrm>
            <a:off x="2920510" y="98298"/>
            <a:ext cx="2702606" cy="437285"/>
            <a:chOff x="101958" y="74649"/>
            <a:chExt cx="2702606" cy="437285"/>
          </a:xfrm>
        </p:grpSpPr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0A7D7B6A-5A01-4138-8600-C0CBA9D7C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95" y="85709"/>
              <a:ext cx="406948" cy="416996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80" name="Rectangle 8">
              <a:extLst>
                <a:ext uri="{FF2B5EF4-FFF2-40B4-BE49-F238E27FC236}">
                  <a16:creationId xmlns:a16="http://schemas.microsoft.com/office/drawing/2014/main" id="{64017F22-4CE3-4D59-B548-792328698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65" y="79934"/>
              <a:ext cx="462943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dirty="0">
                  <a:latin typeface="+mj-ea"/>
                  <a:ea typeface="+mj-ea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81" name="Line 12">
              <a:extLst>
                <a:ext uri="{FF2B5EF4-FFF2-40B4-BE49-F238E27FC236}">
                  <a16:creationId xmlns:a16="http://schemas.microsoft.com/office/drawing/2014/main" id="{B7E63DAE-DBD1-48BF-A9CD-C42BBA80C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58" y="290837"/>
              <a:ext cx="270000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3D49502-9D0D-4D32-9A0C-02BD14519E73}"/>
                </a:ext>
              </a:extLst>
            </p:cNvPr>
            <p:cNvSpPr/>
            <p:nvPr/>
          </p:nvSpPr>
          <p:spPr>
            <a:xfrm>
              <a:off x="104564" y="74649"/>
              <a:ext cx="2700000" cy="431191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Line 11">
              <a:extLst>
                <a:ext uri="{FF2B5EF4-FFF2-40B4-BE49-F238E27FC236}">
                  <a16:creationId xmlns:a16="http://schemas.microsoft.com/office/drawing/2014/main" id="{60D97CB6-7BBB-483E-B4FD-165050E28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042" y="74936"/>
              <a:ext cx="0" cy="43090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19E9667-B0D3-4C68-A187-653395F848CE}"/>
              </a:ext>
            </a:extLst>
          </p:cNvPr>
          <p:cNvGrpSpPr/>
          <p:nvPr userDrawn="1"/>
        </p:nvGrpSpPr>
        <p:grpSpPr>
          <a:xfrm>
            <a:off x="5750233" y="98298"/>
            <a:ext cx="2702606" cy="437285"/>
            <a:chOff x="101958" y="74649"/>
            <a:chExt cx="2702606" cy="437285"/>
          </a:xfrm>
        </p:grpSpPr>
        <p:sp>
          <p:nvSpPr>
            <p:cNvPr id="85" name="Rectangle 4">
              <a:extLst>
                <a:ext uri="{FF2B5EF4-FFF2-40B4-BE49-F238E27FC236}">
                  <a16:creationId xmlns:a16="http://schemas.microsoft.com/office/drawing/2014/main" id="{007EE41F-46DA-4326-A57F-75C055445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95" y="85709"/>
              <a:ext cx="406948" cy="416996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86" name="Rectangle 8">
              <a:extLst>
                <a:ext uri="{FF2B5EF4-FFF2-40B4-BE49-F238E27FC236}">
                  <a16:creationId xmlns:a16="http://schemas.microsoft.com/office/drawing/2014/main" id="{7A078056-567D-467A-BC4B-F00787FAF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65" y="79934"/>
              <a:ext cx="462943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dirty="0">
                  <a:latin typeface="+mj-ea"/>
                  <a:ea typeface="+mj-ea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87" name="Line 12">
              <a:extLst>
                <a:ext uri="{FF2B5EF4-FFF2-40B4-BE49-F238E27FC236}">
                  <a16:creationId xmlns:a16="http://schemas.microsoft.com/office/drawing/2014/main" id="{7C46F04C-D560-4260-A15D-7D2D3AD42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58" y="290837"/>
              <a:ext cx="270000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30D795E-7937-459A-A4AE-FD0963D50C6C}"/>
                </a:ext>
              </a:extLst>
            </p:cNvPr>
            <p:cNvSpPr/>
            <p:nvPr/>
          </p:nvSpPr>
          <p:spPr>
            <a:xfrm>
              <a:off x="104564" y="74649"/>
              <a:ext cx="2700000" cy="431191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9" name="Line 11">
              <a:extLst>
                <a:ext uri="{FF2B5EF4-FFF2-40B4-BE49-F238E27FC236}">
                  <a16:creationId xmlns:a16="http://schemas.microsoft.com/office/drawing/2014/main" id="{FAEAAC5A-4352-446B-B0C1-FF233A989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042" y="74936"/>
              <a:ext cx="0" cy="43090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98" name="Rectangle 4">
            <a:extLst>
              <a:ext uri="{FF2B5EF4-FFF2-40B4-BE49-F238E27FC236}">
                <a16:creationId xmlns:a16="http://schemas.microsoft.com/office/drawing/2014/main" id="{70AA1EDB-C26D-4DC7-B495-1746F10967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60603" y="6368022"/>
            <a:ext cx="370563" cy="216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120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2B6A6FA-840C-4ACF-BEBD-28696DAF286D}"/>
              </a:ext>
            </a:extLst>
          </p:cNvPr>
          <p:cNvSpPr/>
          <p:nvPr userDrawn="1"/>
        </p:nvSpPr>
        <p:spPr>
          <a:xfrm>
            <a:off x="8561389" y="6372843"/>
            <a:ext cx="1246747" cy="212695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9E9823AC-C84A-4501-A70A-F73B1E00F874}"/>
              </a:ext>
            </a:extLst>
          </p:cNvPr>
          <p:cNvCxnSpPr>
            <a:cxnSpLocks/>
          </p:cNvCxnSpPr>
          <p:nvPr userDrawn="1"/>
        </p:nvCxnSpPr>
        <p:spPr>
          <a:xfrm>
            <a:off x="8932515" y="6372843"/>
            <a:ext cx="0" cy="2126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 Box 5">
            <a:extLst>
              <a:ext uri="{FF2B5EF4-FFF2-40B4-BE49-F238E27FC236}">
                <a16:creationId xmlns:a16="http://schemas.microsoft.com/office/drawing/2014/main" id="{29872978-DA0B-4856-8B5F-84F9F7E5C5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51382" y="6382451"/>
            <a:ext cx="278396" cy="191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527" tIns="38764" rIns="77527" bIns="3876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fld id="{42820A86-E448-436B-8276-C6860093025D}" type="slidenum">
              <a:rPr kumimoji="0" lang="en-US" altLang="ko-KR" sz="738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latinLnBrk="1" hangingPunct="1">
                <a:defRPr/>
              </a:pPr>
              <a:t>‹#›</a:t>
            </a:fld>
            <a:endParaRPr kumimoji="0" lang="en-US" altLang="ko-KR" sz="738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09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/>
          <p:cNvSpPr txBox="1">
            <a:spLocks/>
          </p:cNvSpPr>
          <p:nvPr/>
        </p:nvSpPr>
        <p:spPr>
          <a:xfrm>
            <a:off x="1513820" y="2365408"/>
            <a:ext cx="6881318" cy="74125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5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yes24 </a:t>
            </a:r>
            <a:r>
              <a:rPr lang="ko-KR" altLang="en-US" sz="5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라이브 홀</a:t>
            </a:r>
            <a:endParaRPr lang="en-US" altLang="ko-KR" sz="5400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751782" y="4052353"/>
            <a:ext cx="2405393" cy="896921"/>
          </a:xfrm>
          <a:prstGeom prst="rect">
            <a:avLst/>
          </a:prstGeom>
        </p:spPr>
        <p:txBody>
          <a:bodyPr wrap="none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200" dirty="0">
                <a:latin typeface="+mn-ea"/>
              </a:rPr>
              <a:t>스토리보드</a:t>
            </a:r>
            <a:endParaRPr lang="en-US" altLang="ko-KR" sz="3200" dirty="0">
              <a:latin typeface="+mn-ea"/>
            </a:endParaRPr>
          </a:p>
          <a:p>
            <a:pPr marL="0" indent="0" algn="ctr">
              <a:buNone/>
            </a:pPr>
            <a:r>
              <a:rPr lang="ko-KR" altLang="en-US" sz="1600" dirty="0">
                <a:latin typeface="+mn-ea"/>
              </a:rPr>
              <a:t>최초 작성일자 </a:t>
            </a:r>
            <a:r>
              <a:rPr lang="en-US" altLang="ko-KR" sz="1600" dirty="0">
                <a:latin typeface="+mn-ea"/>
              </a:rPr>
              <a:t>: 2023.09.06 </a:t>
            </a:r>
            <a:endParaRPr lang="ko-KR" altLang="en-US" sz="1600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810205" y="5445844"/>
            <a:ext cx="2288546" cy="1152192"/>
            <a:chOff x="7049403" y="5445844"/>
            <a:chExt cx="2288546" cy="1152192"/>
          </a:xfrm>
        </p:grpSpPr>
        <p:sp>
          <p:nvSpPr>
            <p:cNvPr id="11" name="부제목 2">
              <a:extLst>
                <a:ext uri="{FF2B5EF4-FFF2-40B4-BE49-F238E27FC236}">
                  <a16:creationId xmlns:a16="http://schemas.microsoft.com/office/drawing/2014/main" id="{BB960994-C029-4C7A-BB18-EB940480B1A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049403" y="6099393"/>
              <a:ext cx="2280663" cy="498643"/>
            </a:xfrm>
            <a:prstGeom prst="rect">
              <a:avLst/>
            </a:prstGeom>
          </p:spPr>
          <p:txBody>
            <a:bodyPr wrap="none" anchor="t"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000" dirty="0"/>
                <a:t>App, Mobile, Web </a:t>
              </a:r>
              <a:r>
                <a:rPr lang="en-US" altLang="ko-KR" sz="1000" b="1" dirty="0"/>
                <a:t>Service designer</a:t>
              </a:r>
            </a:p>
            <a:p>
              <a:pPr marL="0" indent="0">
                <a:lnSpc>
                  <a:spcPct val="100000"/>
                </a:lnSpc>
                <a:spcBef>
                  <a:spcPts val="300"/>
                </a:spcBef>
                <a:buNone/>
              </a:pPr>
              <a:r>
                <a:rPr lang="en-US" altLang="ko-KR" sz="1000" dirty="0"/>
                <a:t>planner@nononi.kr</a:t>
              </a:r>
              <a:endParaRPr lang="ko-KR" altLang="en-US" sz="1000" dirty="0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>
              <a:off x="7083646" y="5445844"/>
              <a:ext cx="2254303" cy="507282"/>
              <a:chOff x="7083646" y="5445844"/>
              <a:chExt cx="2254303" cy="507282"/>
            </a:xfrm>
          </p:grpSpPr>
          <p:sp>
            <p:nvSpPr>
              <p:cNvPr id="13" name="직사각형 12"/>
              <p:cNvSpPr/>
              <p:nvPr userDrawn="1"/>
            </p:nvSpPr>
            <p:spPr>
              <a:xfrm>
                <a:off x="8260427" y="5445844"/>
                <a:ext cx="523682" cy="507282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/>
              <p:nvPr userDrawn="1"/>
            </p:nvSpPr>
            <p:spPr>
              <a:xfrm>
                <a:off x="7676705" y="5445844"/>
                <a:ext cx="523682" cy="507282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 userDrawn="1"/>
            </p:nvSpPr>
            <p:spPr>
              <a:xfrm>
                <a:off x="7088536" y="5445844"/>
                <a:ext cx="523682" cy="507282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" name="그림 15"/>
              <p:cNvPicPr>
                <a:picLocks noChangeAspect="1"/>
              </p:cNvPicPr>
              <p:nvPr userDrawn="1"/>
            </p:nvPicPr>
            <p:blipFill rotWithShape="1">
              <a:blip r:embed="rId2"/>
              <a:srcRect r="30847"/>
              <a:stretch/>
            </p:blipFill>
            <p:spPr>
              <a:xfrm>
                <a:off x="7083646" y="5457963"/>
                <a:ext cx="1147021" cy="480848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 userDrawn="1"/>
            </p:nvPicPr>
            <p:blipFill rotWithShape="1">
              <a:blip r:embed="rId3"/>
              <a:srcRect l="2971" t="2477" r="4654" b="4644"/>
              <a:stretch/>
            </p:blipFill>
            <p:spPr>
              <a:xfrm>
                <a:off x="8873605" y="5488780"/>
                <a:ext cx="421481" cy="428625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 userDrawn="1"/>
            </p:nvPicPr>
            <p:blipFill rotWithShape="1">
              <a:blip r:embed="rId2"/>
              <a:srcRect l="70634" r="-4614"/>
              <a:stretch/>
            </p:blipFill>
            <p:spPr>
              <a:xfrm>
                <a:off x="8294053" y="5457963"/>
                <a:ext cx="563615" cy="480848"/>
              </a:xfrm>
              <a:prstGeom prst="rect">
                <a:avLst/>
              </a:prstGeom>
            </p:spPr>
          </p:pic>
          <p:sp>
            <p:nvSpPr>
              <p:cNvPr id="19" name="직사각형 18"/>
              <p:cNvSpPr/>
              <p:nvPr userDrawn="1"/>
            </p:nvSpPr>
            <p:spPr>
              <a:xfrm>
                <a:off x="8829546" y="5445844"/>
                <a:ext cx="508403" cy="507282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321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108282" y="158396"/>
            <a:ext cx="2190301" cy="25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사이트맵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28B4D6-1473-FA61-DAE7-368EE547F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9" y="807469"/>
            <a:ext cx="9516681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8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BEB5B78D-1D6A-4849-8383-FC93978F4BD9}"/>
              </a:ext>
            </a:extLst>
          </p:cNvPr>
          <p:cNvGrpSpPr/>
          <p:nvPr/>
        </p:nvGrpSpPr>
        <p:grpSpPr>
          <a:xfrm>
            <a:off x="498510" y="116318"/>
            <a:ext cx="818250" cy="438828"/>
            <a:chOff x="506461" y="350520"/>
            <a:chExt cx="818250" cy="438828"/>
          </a:xfrm>
        </p:grpSpPr>
        <p:sp>
          <p:nvSpPr>
            <p:cNvPr id="62" name="Rectangle 8">
              <a:extLst>
                <a:ext uri="{FF2B5EF4-FFF2-40B4-BE49-F238E27FC236}">
                  <a16:creationId xmlns:a16="http://schemas.microsoft.com/office/drawing/2014/main" id="{811724B4-CEBB-4516-882C-DA7E66CC9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61" y="350520"/>
              <a:ext cx="772530" cy="208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ko-KR" sz="750" dirty="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001-1</a:t>
              </a:r>
              <a:endParaRPr lang="en-US" altLang="ko-KR" sz="750" dirty="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65" name="Rectangle 8">
              <a:extLst>
                <a:ext uri="{FF2B5EF4-FFF2-40B4-BE49-F238E27FC236}">
                  <a16:creationId xmlns:a16="http://schemas.microsoft.com/office/drawing/2014/main" id="{81382772-C92A-4C56-A0AB-9DFEBB2DC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61" y="564740"/>
              <a:ext cx="818250" cy="22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ko-KR" altLang="en-US" sz="750" dirty="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로그인 화면</a:t>
              </a:r>
              <a:endParaRPr lang="en-US" altLang="ko-KR" sz="75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4C57605-83EC-481F-8025-C8DA79ABA36F}"/>
              </a:ext>
            </a:extLst>
          </p:cNvPr>
          <p:cNvGrpSpPr/>
          <p:nvPr/>
        </p:nvGrpSpPr>
        <p:grpSpPr>
          <a:xfrm>
            <a:off x="3313272" y="116318"/>
            <a:ext cx="818250" cy="438828"/>
            <a:chOff x="506461" y="350520"/>
            <a:chExt cx="818250" cy="438828"/>
          </a:xfrm>
        </p:grpSpPr>
        <p:sp>
          <p:nvSpPr>
            <p:cNvPr id="67" name="Rectangle 8">
              <a:extLst>
                <a:ext uri="{FF2B5EF4-FFF2-40B4-BE49-F238E27FC236}">
                  <a16:creationId xmlns:a16="http://schemas.microsoft.com/office/drawing/2014/main" id="{CAE647D1-7657-415E-AD91-90A4F4E3C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61" y="350520"/>
              <a:ext cx="772530" cy="208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ko-KR" sz="750" dirty="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002-1</a:t>
              </a:r>
              <a:endParaRPr lang="en-US" altLang="ko-KR" sz="750" dirty="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68" name="Rectangle 8">
              <a:extLst>
                <a:ext uri="{FF2B5EF4-FFF2-40B4-BE49-F238E27FC236}">
                  <a16:creationId xmlns:a16="http://schemas.microsoft.com/office/drawing/2014/main" id="{EF10CA60-4BCA-4A89-AD3B-CFCB74AC2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61" y="564740"/>
              <a:ext cx="818250" cy="22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ko-KR" altLang="en-US" sz="750" dirty="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회원가입 </a:t>
              </a:r>
              <a:r>
                <a:rPr lang="en-US" altLang="ko-KR" sz="750" dirty="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- </a:t>
              </a:r>
              <a:r>
                <a:rPr lang="ko-KR" altLang="en-US" sz="750" dirty="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핸드폰 인증 화면</a:t>
              </a:r>
              <a:endParaRPr lang="en-US" altLang="ko-KR" sz="75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B797700-373D-7A9C-5E0F-34203C4D2776}"/>
              </a:ext>
            </a:extLst>
          </p:cNvPr>
          <p:cNvGrpSpPr/>
          <p:nvPr/>
        </p:nvGrpSpPr>
        <p:grpSpPr>
          <a:xfrm>
            <a:off x="6128034" y="105700"/>
            <a:ext cx="818250" cy="438828"/>
            <a:chOff x="506461" y="350520"/>
            <a:chExt cx="818250" cy="438828"/>
          </a:xfrm>
        </p:grpSpPr>
        <p:sp>
          <p:nvSpPr>
            <p:cNvPr id="30" name="Rectangle 8">
              <a:extLst>
                <a:ext uri="{FF2B5EF4-FFF2-40B4-BE49-F238E27FC236}">
                  <a16:creationId xmlns:a16="http://schemas.microsoft.com/office/drawing/2014/main" id="{D51EFB2E-A680-965E-65E8-6ABBC06B8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61" y="350520"/>
              <a:ext cx="772530" cy="208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ko-KR" sz="750" dirty="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002-2</a:t>
              </a:r>
              <a:endParaRPr lang="en-US" altLang="ko-KR" sz="750" dirty="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77283EF2-9582-6F0D-84D3-A5277AB6F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61" y="564740"/>
              <a:ext cx="818250" cy="22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ko-KR" altLang="en-US" sz="750" dirty="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회원가입 </a:t>
              </a:r>
              <a:r>
                <a:rPr lang="en-US" altLang="ko-KR" sz="750" dirty="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– </a:t>
              </a:r>
              <a:r>
                <a:rPr lang="ko-KR" altLang="en-US" sz="750" dirty="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회원정보 입력 화면</a:t>
              </a:r>
              <a:endParaRPr lang="en-US" altLang="ko-KR" sz="75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DE049EC-3BAD-B1B9-3C6C-C9B863520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0" y="705138"/>
            <a:ext cx="2752845" cy="61569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C761D1C-A7B5-611F-6EA7-E117EF1EC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636" y="701040"/>
            <a:ext cx="2752845" cy="61569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A049C6-7B02-CBC3-D46D-7D49A5FAEC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862" y="701040"/>
            <a:ext cx="2752845" cy="61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A01D4961-7E84-42B8-B7CD-8B02EDECF8B6}"/>
              </a:ext>
            </a:extLst>
          </p:cNvPr>
          <p:cNvSpPr txBox="1"/>
          <p:nvPr/>
        </p:nvSpPr>
        <p:spPr>
          <a:xfrm>
            <a:off x="861042" y="5143122"/>
            <a:ext cx="1188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Portrait Story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EB5B78D-1D6A-4849-8383-FC93978F4BD9}"/>
              </a:ext>
            </a:extLst>
          </p:cNvPr>
          <p:cNvGrpSpPr/>
          <p:nvPr/>
        </p:nvGrpSpPr>
        <p:grpSpPr>
          <a:xfrm>
            <a:off x="503581" y="116318"/>
            <a:ext cx="818250" cy="438828"/>
            <a:chOff x="506461" y="350520"/>
            <a:chExt cx="818250" cy="438828"/>
          </a:xfrm>
        </p:grpSpPr>
        <p:sp>
          <p:nvSpPr>
            <p:cNvPr id="62" name="Rectangle 8">
              <a:extLst>
                <a:ext uri="{FF2B5EF4-FFF2-40B4-BE49-F238E27FC236}">
                  <a16:creationId xmlns:a16="http://schemas.microsoft.com/office/drawing/2014/main" id="{811724B4-CEBB-4516-882C-DA7E66CC9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61" y="350520"/>
              <a:ext cx="772530" cy="208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ko-KR" sz="750" dirty="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003-1</a:t>
              </a:r>
              <a:endParaRPr lang="en-US" altLang="ko-KR" sz="750" dirty="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65" name="Rectangle 8">
              <a:extLst>
                <a:ext uri="{FF2B5EF4-FFF2-40B4-BE49-F238E27FC236}">
                  <a16:creationId xmlns:a16="http://schemas.microsoft.com/office/drawing/2014/main" id="{81382772-C92A-4C56-A0AB-9DFEBB2DC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61" y="564740"/>
              <a:ext cx="818250" cy="22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ko-KR" altLang="en-US" sz="750" dirty="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비밀번호 재설정 화면 </a:t>
              </a:r>
              <a:r>
                <a:rPr lang="en-US" altLang="ko-KR" sz="750" dirty="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– </a:t>
              </a:r>
              <a:r>
                <a:rPr lang="ko-KR" altLang="en-US" sz="750" dirty="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이메일 인증</a:t>
              </a:r>
              <a:endParaRPr lang="en-US" altLang="ko-KR" sz="75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4C57605-83EC-481F-8025-C8DA79ABA36F}"/>
              </a:ext>
            </a:extLst>
          </p:cNvPr>
          <p:cNvGrpSpPr/>
          <p:nvPr/>
        </p:nvGrpSpPr>
        <p:grpSpPr>
          <a:xfrm>
            <a:off x="3318343" y="116318"/>
            <a:ext cx="818250" cy="438828"/>
            <a:chOff x="506461" y="350520"/>
            <a:chExt cx="818250" cy="438828"/>
          </a:xfrm>
        </p:grpSpPr>
        <p:sp>
          <p:nvSpPr>
            <p:cNvPr id="67" name="Rectangle 8">
              <a:extLst>
                <a:ext uri="{FF2B5EF4-FFF2-40B4-BE49-F238E27FC236}">
                  <a16:creationId xmlns:a16="http://schemas.microsoft.com/office/drawing/2014/main" id="{CAE647D1-7657-415E-AD91-90A4F4E3C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61" y="350520"/>
              <a:ext cx="772530" cy="208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ko-KR" sz="750" dirty="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003-2</a:t>
              </a:r>
              <a:endParaRPr lang="en-US" altLang="ko-KR" sz="750" dirty="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68" name="Rectangle 8">
              <a:extLst>
                <a:ext uri="{FF2B5EF4-FFF2-40B4-BE49-F238E27FC236}">
                  <a16:creationId xmlns:a16="http://schemas.microsoft.com/office/drawing/2014/main" id="{EF10CA60-4BCA-4A89-AD3B-CFCB74AC2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61" y="564740"/>
              <a:ext cx="818250" cy="22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ko-KR" altLang="en-US" sz="750" dirty="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비밀번호 재설정 화면 </a:t>
              </a:r>
              <a:r>
                <a:rPr lang="en-US" altLang="ko-KR" sz="750" dirty="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– </a:t>
              </a:r>
              <a:r>
                <a:rPr lang="ko-KR" altLang="en-US" sz="750" dirty="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비밀번호 재설정</a:t>
              </a:r>
              <a:endParaRPr lang="en-US" altLang="ko-KR" sz="75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8548DB2-D052-73C0-7E03-A76BA9429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5" y="723437"/>
            <a:ext cx="2742831" cy="61345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9DA854-3A9D-49CC-58E3-49BA41617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444" y="723436"/>
            <a:ext cx="2742831" cy="613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7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A01D4961-7E84-42B8-B7CD-8B02EDECF8B6}"/>
              </a:ext>
            </a:extLst>
          </p:cNvPr>
          <p:cNvSpPr txBox="1"/>
          <p:nvPr/>
        </p:nvSpPr>
        <p:spPr>
          <a:xfrm>
            <a:off x="778386" y="5143122"/>
            <a:ext cx="134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Portrait Story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EB5B78D-1D6A-4849-8383-FC93978F4BD9}"/>
              </a:ext>
            </a:extLst>
          </p:cNvPr>
          <p:cNvGrpSpPr/>
          <p:nvPr/>
        </p:nvGrpSpPr>
        <p:grpSpPr>
          <a:xfrm>
            <a:off x="498510" y="116318"/>
            <a:ext cx="818250" cy="438828"/>
            <a:chOff x="506461" y="350520"/>
            <a:chExt cx="818250" cy="438828"/>
          </a:xfrm>
        </p:grpSpPr>
        <p:sp>
          <p:nvSpPr>
            <p:cNvPr id="62" name="Rectangle 8">
              <a:extLst>
                <a:ext uri="{FF2B5EF4-FFF2-40B4-BE49-F238E27FC236}">
                  <a16:creationId xmlns:a16="http://schemas.microsoft.com/office/drawing/2014/main" id="{811724B4-CEBB-4516-882C-DA7E66CC9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61" y="350520"/>
              <a:ext cx="772530" cy="208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ko-KR" sz="75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004-1</a:t>
              </a:r>
              <a:endParaRPr lang="en-US" altLang="ko-KR" sz="75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5" name="Rectangle 8">
              <a:extLst>
                <a:ext uri="{FF2B5EF4-FFF2-40B4-BE49-F238E27FC236}">
                  <a16:creationId xmlns:a16="http://schemas.microsoft.com/office/drawing/2014/main" id="{81382772-C92A-4C56-A0AB-9DFEBB2DC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61" y="564740"/>
              <a:ext cx="818250" cy="22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ko-KR" altLang="en-US" sz="75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메인</a:t>
              </a:r>
              <a:r>
                <a:rPr lang="en-US" altLang="ko-KR" sz="75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홈</a:t>
              </a:r>
              <a:r>
                <a:rPr lang="en-US" altLang="ko-KR" sz="75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) </a:t>
              </a:r>
              <a:r>
                <a:rPr lang="ko-KR" altLang="en-US" sz="75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화면</a:t>
              </a:r>
              <a:endParaRPr lang="en-US" altLang="ko-KR" sz="75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4C57605-83EC-481F-8025-C8DA79ABA36F}"/>
              </a:ext>
            </a:extLst>
          </p:cNvPr>
          <p:cNvGrpSpPr/>
          <p:nvPr/>
        </p:nvGrpSpPr>
        <p:grpSpPr>
          <a:xfrm>
            <a:off x="3313272" y="116318"/>
            <a:ext cx="818250" cy="438828"/>
            <a:chOff x="506461" y="350520"/>
            <a:chExt cx="818250" cy="438828"/>
          </a:xfrm>
        </p:grpSpPr>
        <p:sp>
          <p:nvSpPr>
            <p:cNvPr id="67" name="Rectangle 8">
              <a:extLst>
                <a:ext uri="{FF2B5EF4-FFF2-40B4-BE49-F238E27FC236}">
                  <a16:creationId xmlns:a16="http://schemas.microsoft.com/office/drawing/2014/main" id="{CAE647D1-7657-415E-AD91-90A4F4E3C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61" y="350520"/>
              <a:ext cx="772530" cy="208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ko-KR" sz="75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004-2</a:t>
              </a:r>
              <a:endParaRPr lang="en-US" altLang="ko-KR" sz="75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8" name="Rectangle 8">
              <a:extLst>
                <a:ext uri="{FF2B5EF4-FFF2-40B4-BE49-F238E27FC236}">
                  <a16:creationId xmlns:a16="http://schemas.microsoft.com/office/drawing/2014/main" id="{EF10CA60-4BCA-4A89-AD3B-CFCB74AC2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61" y="564740"/>
              <a:ext cx="818250" cy="22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ko-KR" altLang="en-US" sz="75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예정 공연 목록</a:t>
              </a:r>
              <a:endParaRPr lang="en-US" altLang="ko-KR" sz="75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622EAB0-703E-59D9-A175-AC940D1E5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894" y="116318"/>
            <a:ext cx="772530" cy="20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ko-KR" sz="75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004-3</a:t>
            </a:r>
            <a:endParaRPr lang="en-US" altLang="ko-KR" sz="75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9685B3B-6E8A-23A2-3B58-E7CCE9A5D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8034" y="330538"/>
            <a:ext cx="818250" cy="22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ko-KR" altLang="en-US" sz="75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공연 상세페이지</a:t>
            </a:r>
            <a:endParaRPr lang="en-US" altLang="ko-KR" sz="75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C92DBE-4AA4-1DAC-B62F-F4D026E9F6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98"/>
          <a:stretch/>
        </p:blipFill>
        <p:spPr>
          <a:xfrm>
            <a:off x="115965" y="641302"/>
            <a:ext cx="2698159" cy="61003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ABDC78-500A-DF40-9D95-D553040A7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46" y="641302"/>
            <a:ext cx="2722125" cy="61003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59E1C7-BF1A-4C57-2C14-D297D966C194}"/>
              </a:ext>
            </a:extLst>
          </p:cNvPr>
          <p:cNvSpPr txBox="1"/>
          <p:nvPr/>
        </p:nvSpPr>
        <p:spPr>
          <a:xfrm>
            <a:off x="5165374" y="2356180"/>
            <a:ext cx="280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ADADAD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70423F-6026-B35E-6B38-321EA62DBBE4}"/>
              </a:ext>
            </a:extLst>
          </p:cNvPr>
          <p:cNvSpPr txBox="1"/>
          <p:nvPr/>
        </p:nvSpPr>
        <p:spPr>
          <a:xfrm>
            <a:off x="5165374" y="3549596"/>
            <a:ext cx="351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ADADAD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986B40-EA04-C889-B837-8EB1AAC74125}"/>
              </a:ext>
            </a:extLst>
          </p:cNvPr>
          <p:cNvSpPr txBox="1"/>
          <p:nvPr/>
        </p:nvSpPr>
        <p:spPr>
          <a:xfrm>
            <a:off x="5165374" y="4743012"/>
            <a:ext cx="351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ADADAD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&gt;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57A436E-8EE7-D993-BB80-DE6D886F43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480" y="641302"/>
            <a:ext cx="2722125" cy="61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5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A01D4961-7E84-42B8-B7CD-8B02EDECF8B6}"/>
              </a:ext>
            </a:extLst>
          </p:cNvPr>
          <p:cNvSpPr txBox="1"/>
          <p:nvPr/>
        </p:nvSpPr>
        <p:spPr>
          <a:xfrm>
            <a:off x="778386" y="5143122"/>
            <a:ext cx="134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Portrait Story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EB5B78D-1D6A-4849-8383-FC93978F4BD9}"/>
              </a:ext>
            </a:extLst>
          </p:cNvPr>
          <p:cNvGrpSpPr/>
          <p:nvPr/>
        </p:nvGrpSpPr>
        <p:grpSpPr>
          <a:xfrm>
            <a:off x="498510" y="116318"/>
            <a:ext cx="818250" cy="438828"/>
            <a:chOff x="506461" y="350520"/>
            <a:chExt cx="818250" cy="438828"/>
          </a:xfrm>
        </p:grpSpPr>
        <p:sp>
          <p:nvSpPr>
            <p:cNvPr id="62" name="Rectangle 8">
              <a:extLst>
                <a:ext uri="{FF2B5EF4-FFF2-40B4-BE49-F238E27FC236}">
                  <a16:creationId xmlns:a16="http://schemas.microsoft.com/office/drawing/2014/main" id="{811724B4-CEBB-4516-882C-DA7E66CC9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61" y="350520"/>
              <a:ext cx="772530" cy="208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ko-KR" sz="75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004-4</a:t>
              </a:r>
              <a:endParaRPr lang="en-US" altLang="ko-KR" sz="75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5" name="Rectangle 8">
              <a:extLst>
                <a:ext uri="{FF2B5EF4-FFF2-40B4-BE49-F238E27FC236}">
                  <a16:creationId xmlns:a16="http://schemas.microsoft.com/office/drawing/2014/main" id="{81382772-C92A-4C56-A0AB-9DFEBB2DC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61" y="564740"/>
              <a:ext cx="818250" cy="22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ko-KR" altLang="en-US" sz="75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예매 대기 화면</a:t>
              </a:r>
              <a:endParaRPr lang="en-US" altLang="ko-KR" sz="75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4C57605-83EC-481F-8025-C8DA79ABA36F}"/>
              </a:ext>
            </a:extLst>
          </p:cNvPr>
          <p:cNvGrpSpPr/>
          <p:nvPr/>
        </p:nvGrpSpPr>
        <p:grpSpPr>
          <a:xfrm>
            <a:off x="3313272" y="116318"/>
            <a:ext cx="818250" cy="438828"/>
            <a:chOff x="506461" y="350520"/>
            <a:chExt cx="818250" cy="438828"/>
          </a:xfrm>
        </p:grpSpPr>
        <p:sp>
          <p:nvSpPr>
            <p:cNvPr id="67" name="Rectangle 8">
              <a:extLst>
                <a:ext uri="{FF2B5EF4-FFF2-40B4-BE49-F238E27FC236}">
                  <a16:creationId xmlns:a16="http://schemas.microsoft.com/office/drawing/2014/main" id="{CAE647D1-7657-415E-AD91-90A4F4E3C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61" y="350520"/>
              <a:ext cx="772530" cy="208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ko-KR" sz="75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004-2</a:t>
              </a:r>
              <a:endParaRPr lang="en-US" altLang="ko-KR" sz="75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8" name="Rectangle 8">
              <a:extLst>
                <a:ext uri="{FF2B5EF4-FFF2-40B4-BE49-F238E27FC236}">
                  <a16:creationId xmlns:a16="http://schemas.microsoft.com/office/drawing/2014/main" id="{EF10CA60-4BCA-4A89-AD3B-CFCB74AC2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61" y="564740"/>
              <a:ext cx="818250" cy="22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ko-KR" altLang="en-US" sz="75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좌석 예매 화면</a:t>
              </a:r>
              <a:endParaRPr lang="en-US" altLang="ko-KR" sz="75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622EAB0-703E-59D9-A175-AC940D1E5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894" y="116318"/>
            <a:ext cx="772530" cy="20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ko-KR" sz="75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004-3</a:t>
            </a:r>
            <a:endParaRPr lang="en-US" altLang="ko-KR" sz="75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9685B3B-6E8A-23A2-3B58-E7CCE9A5D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8034" y="330538"/>
            <a:ext cx="818250" cy="22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ko-KR" altLang="en-US" sz="75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결제 화면</a:t>
            </a:r>
            <a:endParaRPr lang="en-US" altLang="ko-KR" sz="75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D425439-98D8-5668-BD3E-6135853F34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0"/>
          <a:stretch/>
        </p:blipFill>
        <p:spPr>
          <a:xfrm>
            <a:off x="83832" y="555146"/>
            <a:ext cx="2774040" cy="621178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14DFF97-7861-0480-356D-C446DBEE7D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6"/>
          <a:stretch/>
        </p:blipFill>
        <p:spPr>
          <a:xfrm>
            <a:off x="2912800" y="555145"/>
            <a:ext cx="2774039" cy="622285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842AD89-4342-5451-5AD4-00F37FE11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767" y="555144"/>
            <a:ext cx="2776778" cy="622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8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A01D4961-7E84-42B8-B7CD-8B02EDECF8B6}"/>
              </a:ext>
            </a:extLst>
          </p:cNvPr>
          <p:cNvSpPr txBox="1"/>
          <p:nvPr/>
        </p:nvSpPr>
        <p:spPr>
          <a:xfrm>
            <a:off x="778386" y="5143122"/>
            <a:ext cx="134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Portrait Story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EB5B78D-1D6A-4849-8383-FC93978F4BD9}"/>
              </a:ext>
            </a:extLst>
          </p:cNvPr>
          <p:cNvGrpSpPr/>
          <p:nvPr/>
        </p:nvGrpSpPr>
        <p:grpSpPr>
          <a:xfrm>
            <a:off x="498510" y="116318"/>
            <a:ext cx="818250" cy="438828"/>
            <a:chOff x="506461" y="350520"/>
            <a:chExt cx="818250" cy="438828"/>
          </a:xfrm>
        </p:grpSpPr>
        <p:sp>
          <p:nvSpPr>
            <p:cNvPr id="62" name="Rectangle 8">
              <a:extLst>
                <a:ext uri="{FF2B5EF4-FFF2-40B4-BE49-F238E27FC236}">
                  <a16:creationId xmlns:a16="http://schemas.microsoft.com/office/drawing/2014/main" id="{811724B4-CEBB-4516-882C-DA7E66CC9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61" y="350520"/>
              <a:ext cx="772530" cy="208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ko-KR" sz="75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005-1</a:t>
              </a:r>
              <a:endParaRPr lang="en-US" altLang="ko-KR" sz="75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5" name="Rectangle 8">
              <a:extLst>
                <a:ext uri="{FF2B5EF4-FFF2-40B4-BE49-F238E27FC236}">
                  <a16:creationId xmlns:a16="http://schemas.microsoft.com/office/drawing/2014/main" id="{81382772-C92A-4C56-A0AB-9DFEBB2DC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61" y="564740"/>
              <a:ext cx="818250" cy="22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ko-KR" altLang="en-US" sz="75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공연 일정 화면</a:t>
              </a:r>
              <a:endParaRPr lang="en-US" altLang="ko-KR" sz="75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4C57605-83EC-481F-8025-C8DA79ABA36F}"/>
              </a:ext>
            </a:extLst>
          </p:cNvPr>
          <p:cNvGrpSpPr/>
          <p:nvPr/>
        </p:nvGrpSpPr>
        <p:grpSpPr>
          <a:xfrm>
            <a:off x="3313272" y="116318"/>
            <a:ext cx="818250" cy="438828"/>
            <a:chOff x="506461" y="350520"/>
            <a:chExt cx="818250" cy="438828"/>
          </a:xfrm>
        </p:grpSpPr>
        <p:sp>
          <p:nvSpPr>
            <p:cNvPr id="67" name="Rectangle 8">
              <a:extLst>
                <a:ext uri="{FF2B5EF4-FFF2-40B4-BE49-F238E27FC236}">
                  <a16:creationId xmlns:a16="http://schemas.microsoft.com/office/drawing/2014/main" id="{CAE647D1-7657-415E-AD91-90A4F4E3C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61" y="350520"/>
              <a:ext cx="772530" cy="208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ko-KR" sz="75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005-2</a:t>
              </a:r>
              <a:endParaRPr lang="en-US" altLang="ko-KR" sz="75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8" name="Rectangle 8">
              <a:extLst>
                <a:ext uri="{FF2B5EF4-FFF2-40B4-BE49-F238E27FC236}">
                  <a16:creationId xmlns:a16="http://schemas.microsoft.com/office/drawing/2014/main" id="{EF10CA60-4BCA-4A89-AD3B-CFCB74AC2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61" y="564740"/>
              <a:ext cx="818250" cy="22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ko-KR" altLang="en-US" sz="75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현재 예매된 바코드 화면</a:t>
              </a:r>
              <a:endParaRPr lang="en-US" altLang="ko-KR" sz="75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46A78C6-1915-D6F2-7611-0AD9C0392E5D}"/>
              </a:ext>
            </a:extLst>
          </p:cNvPr>
          <p:cNvGrpSpPr/>
          <p:nvPr/>
        </p:nvGrpSpPr>
        <p:grpSpPr>
          <a:xfrm>
            <a:off x="6128034" y="116318"/>
            <a:ext cx="818250" cy="428210"/>
            <a:chOff x="435563" y="361138"/>
            <a:chExt cx="818250" cy="428210"/>
          </a:xfrm>
        </p:grpSpPr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F207B60D-B713-4EAF-4763-A40F8D09F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63" y="361138"/>
              <a:ext cx="772530" cy="208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ko-KR" sz="75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005-3</a:t>
              </a:r>
              <a:endParaRPr lang="en-US" altLang="ko-KR" sz="75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4813110B-941E-432D-B8D3-232FB3AA2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63" y="564740"/>
              <a:ext cx="818250" cy="22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ko-KR" altLang="en-US" sz="75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내 정보 화면</a:t>
              </a:r>
              <a:endParaRPr lang="en-US" altLang="ko-KR" sz="75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D5E1931-AAE8-55BB-AA86-B6AF7C324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554" y="778800"/>
            <a:ext cx="2718078" cy="6079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80A996-0E90-C3D1-9E15-8112B2B7E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1" y="778800"/>
            <a:ext cx="2718078" cy="6079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D5CFFF-160D-C384-8FEB-0719D60EC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56" y="778800"/>
            <a:ext cx="2718078" cy="60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13323"/>
      </p:ext>
    </p:extLst>
  </p:cSld>
  <p:clrMapOvr>
    <a:masterClrMapping/>
  </p:clrMapOvr>
</p:sld>
</file>

<file path=ppt/theme/theme1.xml><?xml version="1.0" encoding="utf-8"?>
<a:theme xmlns:a="http://schemas.openxmlformats.org/drawingml/2006/main" name="1_그리드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기본">
  <a:themeElements>
    <a:clrScheme name="희망제작소 리뉴얼 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희망제작소 리뉴얼 메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sz="7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희망제작소 리뉴얼 메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그리드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bg1">
              <a:lumMod val="75000"/>
            </a:schemeClr>
          </a:solidFill>
          <a:tailEnd type="none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bg1">
              <a:lumMod val="7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147718</TotalTime>
  <Words>104</Words>
  <Application>Microsoft Office PowerPoint</Application>
  <PresentationFormat>A4 용지(210x297mm)</PresentationFormat>
  <Paragraphs>47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굴림</vt:lpstr>
      <vt:lpstr>맑은 고딕</vt:lpstr>
      <vt:lpstr>한컴 말랑말랑 Bold</vt:lpstr>
      <vt:lpstr>Arial</vt:lpstr>
      <vt:lpstr>Calibri</vt:lpstr>
      <vt:lpstr>1_그리드 레이아웃</vt:lpstr>
      <vt:lpstr>기본</vt:lpstr>
      <vt:lpstr>3_그리드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planner@nononi.kr</dc:creator>
  <cp:lastModifiedBy>수 이</cp:lastModifiedBy>
  <cp:revision>16240</cp:revision>
  <cp:lastPrinted>2020-09-29T02:34:02Z</cp:lastPrinted>
  <dcterms:created xsi:type="dcterms:W3CDTF">2014-05-10T18:59:54Z</dcterms:created>
  <dcterms:modified xsi:type="dcterms:W3CDTF">2023-09-12T10:23:20Z</dcterms:modified>
</cp:coreProperties>
</file>