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7"/>
  </p:notesMasterIdLst>
  <p:sldIdLst>
    <p:sldId id="302" r:id="rId2"/>
    <p:sldId id="258" r:id="rId3"/>
    <p:sldId id="259" r:id="rId4"/>
    <p:sldId id="308" r:id="rId5"/>
    <p:sldId id="309" r:id="rId6"/>
    <p:sldId id="303" r:id="rId7"/>
    <p:sldId id="310" r:id="rId8"/>
    <p:sldId id="304" r:id="rId9"/>
    <p:sldId id="311" r:id="rId10"/>
    <p:sldId id="305" r:id="rId11"/>
    <p:sldId id="312" r:id="rId12"/>
    <p:sldId id="306" r:id="rId13"/>
    <p:sldId id="313" r:id="rId14"/>
    <p:sldId id="314" r:id="rId15"/>
    <p:sldId id="316" r:id="rId16"/>
  </p:sldIdLst>
  <p:sldSz cx="9144000" cy="5143500" type="screen16x9"/>
  <p:notesSz cx="6858000" cy="9144000"/>
  <p:embeddedFontLst>
    <p:embeddedFont>
      <p:font typeface="Montserrat" panose="020B0604020202020204" charset="0"/>
      <p:regular r:id="rId18"/>
      <p:bold r:id="rId19"/>
      <p:italic r:id="rId20"/>
      <p:boldItalic r:id="rId21"/>
    </p:embeddedFont>
    <p:embeddedFont>
      <p:font typeface="Lexend Deca Light" panose="020B0604020202020204" charset="0"/>
      <p:regular r:id="rId22"/>
      <p:bold r:id="rId23"/>
    </p:embeddedFont>
    <p:embeddedFont>
      <p:font typeface="Mukta ExtraBold" panose="020B0604020202020204" charset="0"/>
      <p:bold r:id="rId24"/>
    </p:embeddedFont>
    <p:embeddedFont>
      <p:font typeface="Open Sans" panose="020B0604020202020204" charset="0"/>
      <p:regular r:id="rId25"/>
      <p:bold r:id="rId26"/>
      <p:italic r:id="rId27"/>
      <p:boldItalic r:id="rId28"/>
    </p:embeddedFont>
    <p:embeddedFont>
      <p:font typeface="Roboto"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7BFA3F8-A9F8-4B28-92C0-5758F5E4D8D8}">
  <a:tblStyle styleId="{A7BFA3F8-A9F8-4B28-92C0-5758F5E4D8D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85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f5e869060e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f5e869060e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d362d286f3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d362d286f3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d362d286f3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d362d286f3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4273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d362d286f3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d362d286f3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72928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d362d286f3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d362d286f3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83541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d362d286f3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d362d286f3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4934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rot="10800000">
            <a:off x="-886037" y="3297000"/>
            <a:ext cx="1649700" cy="1884300"/>
          </a:xfrm>
          <a:prstGeom prst="pie">
            <a:avLst>
              <a:gd name="adj1" fmla="val 5346063"/>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3" name="Google Shape;23;p3"/>
          <p:cNvSpPr/>
          <p:nvPr/>
        </p:nvSpPr>
        <p:spPr>
          <a:xfrm rot="-5400000">
            <a:off x="5607825" y="-1098550"/>
            <a:ext cx="1650900" cy="1884300"/>
          </a:xfrm>
          <a:prstGeom prst="pie">
            <a:avLst>
              <a:gd name="adj1" fmla="val 5346063"/>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txBox="1">
            <a:spLocks noGrp="1"/>
          </p:cNvSpPr>
          <p:nvPr>
            <p:ph type="title"/>
          </p:nvPr>
        </p:nvSpPr>
        <p:spPr>
          <a:xfrm>
            <a:off x="4259450" y="1490050"/>
            <a:ext cx="4008300" cy="10749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5" name="Google Shape;25;p3"/>
          <p:cNvSpPr txBox="1">
            <a:spLocks noGrp="1"/>
          </p:cNvSpPr>
          <p:nvPr>
            <p:ph type="title" idx="2" hasCustomPrompt="1"/>
          </p:nvPr>
        </p:nvSpPr>
        <p:spPr>
          <a:xfrm>
            <a:off x="719825" y="902400"/>
            <a:ext cx="2023200" cy="1949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10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6" name="Google Shape;26;p3"/>
          <p:cNvSpPr txBox="1">
            <a:spLocks noGrp="1"/>
          </p:cNvSpPr>
          <p:nvPr>
            <p:ph type="subTitle" idx="1"/>
          </p:nvPr>
        </p:nvSpPr>
        <p:spPr>
          <a:xfrm>
            <a:off x="4259450" y="2650850"/>
            <a:ext cx="2780700" cy="687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7" name="Google Shape;27;p3"/>
          <p:cNvGrpSpPr/>
          <p:nvPr/>
        </p:nvGrpSpPr>
        <p:grpSpPr>
          <a:xfrm>
            <a:off x="230983" y="145925"/>
            <a:ext cx="482458" cy="241200"/>
            <a:chOff x="719996" y="145925"/>
            <a:chExt cx="482458" cy="241200"/>
          </a:xfrm>
        </p:grpSpPr>
        <p:sp>
          <p:nvSpPr>
            <p:cNvPr id="28" name="Google Shape;28;p3"/>
            <p:cNvSpPr/>
            <p:nvPr/>
          </p:nvSpPr>
          <p:spPr>
            <a:xfrm rot="10800000">
              <a:off x="719996" y="145925"/>
              <a:ext cx="241200" cy="241200"/>
            </a:xfrm>
            <a:prstGeom prst="pie">
              <a:avLst>
                <a:gd name="adj1" fmla="val 5457876"/>
                <a:gd name="adj2" fmla="val 16200000"/>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10800000">
              <a:off x="961254" y="145925"/>
              <a:ext cx="241200" cy="241200"/>
            </a:xfrm>
            <a:prstGeom prst="ellipse">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3"/>
          <p:cNvGrpSpPr/>
          <p:nvPr/>
        </p:nvGrpSpPr>
        <p:grpSpPr>
          <a:xfrm rot="10800000">
            <a:off x="8430558" y="145925"/>
            <a:ext cx="482458" cy="241200"/>
            <a:chOff x="719996" y="145925"/>
            <a:chExt cx="482458" cy="241200"/>
          </a:xfrm>
        </p:grpSpPr>
        <p:sp>
          <p:nvSpPr>
            <p:cNvPr id="31" name="Google Shape;31;p3"/>
            <p:cNvSpPr/>
            <p:nvPr/>
          </p:nvSpPr>
          <p:spPr>
            <a:xfrm rot="10800000">
              <a:off x="719996" y="145925"/>
              <a:ext cx="241200" cy="241200"/>
            </a:xfrm>
            <a:prstGeom prst="pie">
              <a:avLst>
                <a:gd name="adj1" fmla="val 5457876"/>
                <a:gd name="adj2" fmla="val 16200000"/>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10800000">
              <a:off x="961254" y="145925"/>
              <a:ext cx="241200" cy="241200"/>
            </a:xfrm>
            <a:prstGeom prst="ellipse">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3"/>
        <p:cNvGrpSpPr/>
        <p:nvPr/>
      </p:nvGrpSpPr>
      <p:grpSpPr>
        <a:xfrm>
          <a:off x="0" y="0"/>
          <a:ext cx="0" cy="0"/>
          <a:chOff x="0" y="0"/>
          <a:chExt cx="0" cy="0"/>
        </a:xfrm>
      </p:grpSpPr>
      <p:sp>
        <p:nvSpPr>
          <p:cNvPr id="34" name="Google Shape;34;p4"/>
          <p:cNvSpPr txBox="1">
            <a:spLocks noGrp="1"/>
          </p:cNvSpPr>
          <p:nvPr>
            <p:ph type="title"/>
          </p:nvPr>
        </p:nvSpPr>
        <p:spPr>
          <a:xfrm>
            <a:off x="720000" y="525250"/>
            <a:ext cx="7704000" cy="572100"/>
          </a:xfrm>
          <a:prstGeom prst="rect">
            <a:avLst/>
          </a:prstGeom>
          <a:noFill/>
        </p:spPr>
        <p:txBody>
          <a:bodyPr spcFirstLastPara="1" wrap="square" lIns="0" tIns="0" rIns="0" bIns="0" anchor="ctr" anchorCtr="0">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5" name="Google Shape;35;p4"/>
          <p:cNvSpPr txBox="1">
            <a:spLocks noGrp="1"/>
          </p:cNvSpPr>
          <p:nvPr>
            <p:ph type="body" idx="1"/>
          </p:nvPr>
        </p:nvSpPr>
        <p:spPr>
          <a:xfrm>
            <a:off x="720000" y="1409950"/>
            <a:ext cx="7704000" cy="3193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100"/>
            </a:lvl1pPr>
            <a:lvl2pPr marL="914400" lvl="1" indent="-304800" rtl="0">
              <a:lnSpc>
                <a:spcPct val="115000"/>
              </a:lnSpc>
              <a:spcBef>
                <a:spcPts val="0"/>
              </a:spcBef>
              <a:spcAft>
                <a:spcPts val="0"/>
              </a:spcAft>
              <a:buSzPts val="1200"/>
              <a:buFont typeface="Roboto Condensed Light"/>
              <a:buChar char="○"/>
              <a:defRPr/>
            </a:lvl2pPr>
            <a:lvl3pPr marL="1371600" lvl="2" indent="-304800" rtl="0">
              <a:lnSpc>
                <a:spcPct val="115000"/>
              </a:lnSpc>
              <a:spcBef>
                <a:spcPts val="0"/>
              </a:spcBef>
              <a:spcAft>
                <a:spcPts val="0"/>
              </a:spcAft>
              <a:buSzPts val="1200"/>
              <a:buFont typeface="Roboto Condensed Light"/>
              <a:buChar char="■"/>
              <a:defRPr/>
            </a:lvl3pPr>
            <a:lvl4pPr marL="1828800" lvl="3" indent="-304800" rtl="0">
              <a:lnSpc>
                <a:spcPct val="115000"/>
              </a:lnSpc>
              <a:spcBef>
                <a:spcPts val="0"/>
              </a:spcBef>
              <a:spcAft>
                <a:spcPts val="0"/>
              </a:spcAft>
              <a:buSzPts val="1200"/>
              <a:buFont typeface="Roboto Condensed Light"/>
              <a:buChar char="●"/>
              <a:defRPr/>
            </a:lvl4pPr>
            <a:lvl5pPr marL="2286000" lvl="4" indent="-304800" rtl="0">
              <a:lnSpc>
                <a:spcPct val="115000"/>
              </a:lnSpc>
              <a:spcBef>
                <a:spcPts val="0"/>
              </a:spcBef>
              <a:spcAft>
                <a:spcPts val="0"/>
              </a:spcAft>
              <a:buSzPts val="1200"/>
              <a:buFont typeface="Roboto Condensed Light"/>
              <a:buChar char="○"/>
              <a:defRPr/>
            </a:lvl5pPr>
            <a:lvl6pPr marL="2743200" lvl="5" indent="-304800" rtl="0">
              <a:lnSpc>
                <a:spcPct val="115000"/>
              </a:lnSpc>
              <a:spcBef>
                <a:spcPts val="0"/>
              </a:spcBef>
              <a:spcAft>
                <a:spcPts val="0"/>
              </a:spcAft>
              <a:buSzPts val="1200"/>
              <a:buFont typeface="Roboto Condensed Light"/>
              <a:buChar char="■"/>
              <a:defRPr/>
            </a:lvl6pPr>
            <a:lvl7pPr marL="3200400" lvl="6" indent="-304800" rtl="0">
              <a:lnSpc>
                <a:spcPct val="115000"/>
              </a:lnSpc>
              <a:spcBef>
                <a:spcPts val="0"/>
              </a:spcBef>
              <a:spcAft>
                <a:spcPts val="0"/>
              </a:spcAft>
              <a:buSzPts val="1200"/>
              <a:buFont typeface="Roboto Condensed Light"/>
              <a:buChar char="●"/>
              <a:defRPr/>
            </a:lvl7pPr>
            <a:lvl8pPr marL="3657600" lvl="7" indent="-304800" rtl="0">
              <a:lnSpc>
                <a:spcPct val="115000"/>
              </a:lnSpc>
              <a:spcBef>
                <a:spcPts val="0"/>
              </a:spcBef>
              <a:spcAft>
                <a:spcPts val="0"/>
              </a:spcAft>
              <a:buSzPts val="1200"/>
              <a:buFont typeface="Roboto Condensed Light"/>
              <a:buChar char="○"/>
              <a:defRPr/>
            </a:lvl8pPr>
            <a:lvl9pPr marL="4114800" lvl="8" indent="-304800" rtl="0">
              <a:lnSpc>
                <a:spcPct val="115000"/>
              </a:lnSpc>
              <a:spcBef>
                <a:spcPts val="0"/>
              </a:spcBef>
              <a:spcAft>
                <a:spcPts val="0"/>
              </a:spcAft>
              <a:buSzPts val="1200"/>
              <a:buFont typeface="Roboto Condensed Light"/>
              <a:buChar char="■"/>
              <a:defRPr/>
            </a:lvl9pPr>
          </a:lstStyle>
          <a:p>
            <a:endParaRPr/>
          </a:p>
        </p:txBody>
      </p:sp>
      <p:grpSp>
        <p:nvGrpSpPr>
          <p:cNvPr id="36" name="Google Shape;36;p4"/>
          <p:cNvGrpSpPr/>
          <p:nvPr/>
        </p:nvGrpSpPr>
        <p:grpSpPr>
          <a:xfrm>
            <a:off x="230983" y="145925"/>
            <a:ext cx="482458" cy="241200"/>
            <a:chOff x="719996" y="145925"/>
            <a:chExt cx="482458" cy="241200"/>
          </a:xfrm>
        </p:grpSpPr>
        <p:sp>
          <p:nvSpPr>
            <p:cNvPr id="37" name="Google Shape;37;p4"/>
            <p:cNvSpPr/>
            <p:nvPr/>
          </p:nvSpPr>
          <p:spPr>
            <a:xfrm rot="10800000">
              <a:off x="719996" y="145925"/>
              <a:ext cx="241200" cy="241200"/>
            </a:xfrm>
            <a:prstGeom prst="pie">
              <a:avLst>
                <a:gd name="adj1" fmla="val 5457876"/>
                <a:gd name="adj2" fmla="val 16200000"/>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p:nvPr/>
          </p:nvSpPr>
          <p:spPr>
            <a:xfrm rot="10800000">
              <a:off x="961254" y="145925"/>
              <a:ext cx="241200" cy="241200"/>
            </a:xfrm>
            <a:prstGeom prst="ellipse">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4"/>
          <p:cNvGrpSpPr/>
          <p:nvPr/>
        </p:nvGrpSpPr>
        <p:grpSpPr>
          <a:xfrm rot="10800000">
            <a:off x="8430558" y="145925"/>
            <a:ext cx="482458" cy="241200"/>
            <a:chOff x="719996" y="145925"/>
            <a:chExt cx="482458" cy="241200"/>
          </a:xfrm>
        </p:grpSpPr>
        <p:sp>
          <p:nvSpPr>
            <p:cNvPr id="40" name="Google Shape;40;p4"/>
            <p:cNvSpPr/>
            <p:nvPr/>
          </p:nvSpPr>
          <p:spPr>
            <a:xfrm rot="10800000">
              <a:off x="719996" y="145925"/>
              <a:ext cx="241200" cy="241200"/>
            </a:xfrm>
            <a:prstGeom prst="pie">
              <a:avLst>
                <a:gd name="adj1" fmla="val 5457876"/>
                <a:gd name="adj2" fmla="val 16200000"/>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rot="10800000">
              <a:off x="961254" y="145925"/>
              <a:ext cx="241200" cy="241200"/>
            </a:xfrm>
            <a:prstGeom prst="ellipse">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5"/>
        <p:cNvGrpSpPr/>
        <p:nvPr/>
      </p:nvGrpSpPr>
      <p:grpSpPr>
        <a:xfrm>
          <a:off x="0" y="0"/>
          <a:ext cx="0" cy="0"/>
          <a:chOff x="0" y="0"/>
          <a:chExt cx="0" cy="0"/>
        </a:xfrm>
      </p:grpSpPr>
      <p:sp>
        <p:nvSpPr>
          <p:cNvPr id="56" name="Google Shape;56;p6"/>
          <p:cNvSpPr txBox="1">
            <a:spLocks noGrp="1"/>
          </p:cNvSpPr>
          <p:nvPr>
            <p:ph type="title"/>
          </p:nvPr>
        </p:nvSpPr>
        <p:spPr>
          <a:xfrm>
            <a:off x="720000" y="525250"/>
            <a:ext cx="7704000" cy="572100"/>
          </a:xfrm>
          <a:prstGeom prst="rect">
            <a:avLst/>
          </a:prstGeom>
          <a:noFill/>
        </p:spPr>
        <p:txBody>
          <a:bodyPr spcFirstLastPara="1" wrap="square" lIns="0" tIns="0" rIns="0" bIns="0" anchor="ctr" anchorCtr="0">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57" name="Google Shape;57;p6"/>
          <p:cNvGrpSpPr/>
          <p:nvPr/>
        </p:nvGrpSpPr>
        <p:grpSpPr>
          <a:xfrm>
            <a:off x="230983" y="145925"/>
            <a:ext cx="482458" cy="241200"/>
            <a:chOff x="719996" y="145925"/>
            <a:chExt cx="482458" cy="241200"/>
          </a:xfrm>
        </p:grpSpPr>
        <p:sp>
          <p:nvSpPr>
            <p:cNvPr id="58" name="Google Shape;58;p6"/>
            <p:cNvSpPr/>
            <p:nvPr/>
          </p:nvSpPr>
          <p:spPr>
            <a:xfrm rot="10800000">
              <a:off x="719996" y="145925"/>
              <a:ext cx="241200" cy="241200"/>
            </a:xfrm>
            <a:prstGeom prst="pie">
              <a:avLst>
                <a:gd name="adj1" fmla="val 5457876"/>
                <a:gd name="adj2" fmla="val 16200000"/>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rot="10800000">
              <a:off x="961254" y="145925"/>
              <a:ext cx="241200" cy="241200"/>
            </a:xfrm>
            <a:prstGeom prst="ellipse">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6"/>
          <p:cNvGrpSpPr/>
          <p:nvPr/>
        </p:nvGrpSpPr>
        <p:grpSpPr>
          <a:xfrm rot="10800000">
            <a:off x="8430558" y="145925"/>
            <a:ext cx="482458" cy="241200"/>
            <a:chOff x="719996" y="145925"/>
            <a:chExt cx="482458" cy="241200"/>
          </a:xfrm>
        </p:grpSpPr>
        <p:sp>
          <p:nvSpPr>
            <p:cNvPr id="61" name="Google Shape;61;p6"/>
            <p:cNvSpPr/>
            <p:nvPr/>
          </p:nvSpPr>
          <p:spPr>
            <a:xfrm rot="10800000">
              <a:off x="719996" y="145925"/>
              <a:ext cx="241200" cy="241200"/>
            </a:xfrm>
            <a:prstGeom prst="pie">
              <a:avLst>
                <a:gd name="adj1" fmla="val 5457876"/>
                <a:gd name="adj2" fmla="val 16200000"/>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6"/>
            <p:cNvSpPr/>
            <p:nvPr/>
          </p:nvSpPr>
          <p:spPr>
            <a:xfrm rot="10800000">
              <a:off x="961254" y="145925"/>
              <a:ext cx="241200" cy="241200"/>
            </a:xfrm>
            <a:prstGeom prst="ellipse">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 name="Google Shape;63;p6"/>
          <p:cNvSpPr/>
          <p:nvPr/>
        </p:nvSpPr>
        <p:spPr>
          <a:xfrm rot="10800000">
            <a:off x="-886037" y="3297000"/>
            <a:ext cx="1649700" cy="1884300"/>
          </a:xfrm>
          <a:prstGeom prst="pie">
            <a:avLst>
              <a:gd name="adj1" fmla="val 5346063"/>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4"/>
        <p:cNvGrpSpPr/>
        <p:nvPr/>
      </p:nvGrpSpPr>
      <p:grpSpPr>
        <a:xfrm>
          <a:off x="0" y="0"/>
          <a:ext cx="0" cy="0"/>
          <a:chOff x="0" y="0"/>
          <a:chExt cx="0" cy="0"/>
        </a:xfrm>
      </p:grpSpPr>
      <p:sp>
        <p:nvSpPr>
          <p:cNvPr id="65" name="Google Shape;65;p7"/>
          <p:cNvSpPr/>
          <p:nvPr/>
        </p:nvSpPr>
        <p:spPr>
          <a:xfrm rot="5400000">
            <a:off x="117300" y="4218500"/>
            <a:ext cx="1649700" cy="1884300"/>
          </a:xfrm>
          <a:prstGeom prst="pie">
            <a:avLst>
              <a:gd name="adj1" fmla="val 5346063"/>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7"/>
          <p:cNvSpPr/>
          <p:nvPr/>
        </p:nvSpPr>
        <p:spPr>
          <a:xfrm>
            <a:off x="8328850" y="2143050"/>
            <a:ext cx="1649700" cy="1884300"/>
          </a:xfrm>
          <a:prstGeom prst="pie">
            <a:avLst>
              <a:gd name="adj1" fmla="val 5346063"/>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7"/>
          <p:cNvSpPr txBox="1">
            <a:spLocks noGrp="1"/>
          </p:cNvSpPr>
          <p:nvPr>
            <p:ph type="body" idx="1"/>
          </p:nvPr>
        </p:nvSpPr>
        <p:spPr>
          <a:xfrm>
            <a:off x="720000" y="1504875"/>
            <a:ext cx="7031100" cy="2691300"/>
          </a:xfrm>
          <a:prstGeom prst="rect">
            <a:avLst/>
          </a:prstGeom>
        </p:spPr>
        <p:txBody>
          <a:bodyPr spcFirstLastPara="1" wrap="square" lIns="91425" tIns="91425" rIns="91425" bIns="91425" anchor="ctr" anchorCtr="0">
            <a:noAutofit/>
          </a:bodyPr>
          <a:lstStyle>
            <a:lvl1pPr marL="457200" lvl="0" indent="-279400" rtl="0">
              <a:spcBef>
                <a:spcPts val="0"/>
              </a:spcBef>
              <a:spcAft>
                <a:spcPts val="0"/>
              </a:spcAft>
              <a:buSzPts val="800"/>
              <a:buFont typeface="Open Sans"/>
              <a:buChar char="●"/>
              <a:defRPr sz="1800"/>
            </a:lvl1pPr>
            <a:lvl2pPr marL="914400" lvl="1" indent="-279400" rtl="0">
              <a:lnSpc>
                <a:spcPct val="115000"/>
              </a:lnSpc>
              <a:spcBef>
                <a:spcPts val="0"/>
              </a:spcBef>
              <a:spcAft>
                <a:spcPts val="0"/>
              </a:spcAft>
              <a:buSzPts val="800"/>
              <a:buFont typeface="Open Sans"/>
              <a:buChar char="○"/>
              <a:defRPr/>
            </a:lvl2pPr>
            <a:lvl3pPr marL="1371600" lvl="2" indent="-279400" rtl="0">
              <a:lnSpc>
                <a:spcPct val="115000"/>
              </a:lnSpc>
              <a:spcBef>
                <a:spcPts val="0"/>
              </a:spcBef>
              <a:spcAft>
                <a:spcPts val="0"/>
              </a:spcAft>
              <a:buSzPts val="800"/>
              <a:buFont typeface="Open Sans"/>
              <a:buChar char="■"/>
              <a:defRPr/>
            </a:lvl3pPr>
            <a:lvl4pPr marL="1828800" lvl="3" indent="-279400" rtl="0">
              <a:lnSpc>
                <a:spcPct val="115000"/>
              </a:lnSpc>
              <a:spcBef>
                <a:spcPts val="0"/>
              </a:spcBef>
              <a:spcAft>
                <a:spcPts val="0"/>
              </a:spcAft>
              <a:buSzPts val="800"/>
              <a:buFont typeface="Open Sans"/>
              <a:buChar char="●"/>
              <a:defRPr/>
            </a:lvl4pPr>
            <a:lvl5pPr marL="2286000" lvl="4" indent="-304800" rtl="0">
              <a:lnSpc>
                <a:spcPct val="115000"/>
              </a:lnSpc>
              <a:spcBef>
                <a:spcPts val="0"/>
              </a:spcBef>
              <a:spcAft>
                <a:spcPts val="0"/>
              </a:spcAft>
              <a:buSzPts val="1200"/>
              <a:buFont typeface="Open Sans"/>
              <a:buChar char="○"/>
              <a:defRPr/>
            </a:lvl5pPr>
            <a:lvl6pPr marL="2743200" lvl="5" indent="-304800" rtl="0">
              <a:lnSpc>
                <a:spcPct val="115000"/>
              </a:lnSpc>
              <a:spcBef>
                <a:spcPts val="0"/>
              </a:spcBef>
              <a:spcAft>
                <a:spcPts val="0"/>
              </a:spcAft>
              <a:buSzPts val="1200"/>
              <a:buFont typeface="Open Sans"/>
              <a:buChar char="■"/>
              <a:defRPr/>
            </a:lvl6pPr>
            <a:lvl7pPr marL="3200400" lvl="6" indent="-273050" rtl="0">
              <a:lnSpc>
                <a:spcPct val="115000"/>
              </a:lnSpc>
              <a:spcBef>
                <a:spcPts val="0"/>
              </a:spcBef>
              <a:spcAft>
                <a:spcPts val="0"/>
              </a:spcAft>
              <a:buSzPts val="700"/>
              <a:buFont typeface="Open Sans"/>
              <a:buChar char="●"/>
              <a:defRPr/>
            </a:lvl7pPr>
            <a:lvl8pPr marL="3657600" lvl="7" indent="-273050" rtl="0">
              <a:lnSpc>
                <a:spcPct val="115000"/>
              </a:lnSpc>
              <a:spcBef>
                <a:spcPts val="0"/>
              </a:spcBef>
              <a:spcAft>
                <a:spcPts val="0"/>
              </a:spcAft>
              <a:buSzPts val="700"/>
              <a:buFont typeface="Open Sans"/>
              <a:buChar char="○"/>
              <a:defRPr/>
            </a:lvl8pPr>
            <a:lvl9pPr marL="4114800" lvl="8" indent="-266700" rtl="0">
              <a:lnSpc>
                <a:spcPct val="115000"/>
              </a:lnSpc>
              <a:spcBef>
                <a:spcPts val="0"/>
              </a:spcBef>
              <a:spcAft>
                <a:spcPts val="0"/>
              </a:spcAft>
              <a:buSzPts val="600"/>
              <a:buFont typeface="Open Sans"/>
              <a:buChar char="■"/>
              <a:defRPr/>
            </a:lvl9pPr>
          </a:lstStyle>
          <a:p>
            <a:endParaRPr/>
          </a:p>
        </p:txBody>
      </p:sp>
      <p:sp>
        <p:nvSpPr>
          <p:cNvPr id="68" name="Google Shape;68;p7"/>
          <p:cNvSpPr txBox="1">
            <a:spLocks noGrp="1"/>
          </p:cNvSpPr>
          <p:nvPr>
            <p:ph type="title"/>
          </p:nvPr>
        </p:nvSpPr>
        <p:spPr>
          <a:xfrm>
            <a:off x="720000" y="525250"/>
            <a:ext cx="7704000" cy="572100"/>
          </a:xfrm>
          <a:prstGeom prst="rect">
            <a:avLst/>
          </a:prstGeom>
          <a:noFill/>
        </p:spPr>
        <p:txBody>
          <a:bodyPr spcFirstLastPara="1" wrap="square" lIns="0" tIns="0" rIns="0" bIns="0" anchor="ctr" anchorCtr="0">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69" name="Google Shape;69;p7"/>
          <p:cNvGrpSpPr/>
          <p:nvPr/>
        </p:nvGrpSpPr>
        <p:grpSpPr>
          <a:xfrm>
            <a:off x="230983" y="145925"/>
            <a:ext cx="482458" cy="241200"/>
            <a:chOff x="719996" y="145925"/>
            <a:chExt cx="482458" cy="241200"/>
          </a:xfrm>
        </p:grpSpPr>
        <p:sp>
          <p:nvSpPr>
            <p:cNvPr id="70" name="Google Shape;70;p7"/>
            <p:cNvSpPr/>
            <p:nvPr/>
          </p:nvSpPr>
          <p:spPr>
            <a:xfrm rot="10800000">
              <a:off x="719996" y="145925"/>
              <a:ext cx="241200" cy="241200"/>
            </a:xfrm>
            <a:prstGeom prst="pie">
              <a:avLst>
                <a:gd name="adj1" fmla="val 5457876"/>
                <a:gd name="adj2" fmla="val 16200000"/>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7"/>
            <p:cNvSpPr/>
            <p:nvPr/>
          </p:nvSpPr>
          <p:spPr>
            <a:xfrm rot="10800000">
              <a:off x="961254" y="145925"/>
              <a:ext cx="241200" cy="241200"/>
            </a:xfrm>
            <a:prstGeom prst="ellipse">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72;p7"/>
          <p:cNvGrpSpPr/>
          <p:nvPr/>
        </p:nvGrpSpPr>
        <p:grpSpPr>
          <a:xfrm rot="10800000">
            <a:off x="8430558" y="145925"/>
            <a:ext cx="482458" cy="241200"/>
            <a:chOff x="719996" y="145925"/>
            <a:chExt cx="482458" cy="241200"/>
          </a:xfrm>
        </p:grpSpPr>
        <p:sp>
          <p:nvSpPr>
            <p:cNvPr id="73" name="Google Shape;73;p7"/>
            <p:cNvSpPr/>
            <p:nvPr/>
          </p:nvSpPr>
          <p:spPr>
            <a:xfrm rot="10800000">
              <a:off x="719996" y="145925"/>
              <a:ext cx="241200" cy="241200"/>
            </a:xfrm>
            <a:prstGeom prst="pie">
              <a:avLst>
                <a:gd name="adj1" fmla="val 5457876"/>
                <a:gd name="adj2" fmla="val 16200000"/>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p:nvPr/>
          </p:nvSpPr>
          <p:spPr>
            <a:xfrm rot="10800000">
              <a:off x="961254" y="145925"/>
              <a:ext cx="241200" cy="241200"/>
            </a:xfrm>
            <a:prstGeom prst="ellipse">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1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18"/>
        <p:cNvGrpSpPr/>
        <p:nvPr/>
      </p:nvGrpSpPr>
      <p:grpSpPr>
        <a:xfrm>
          <a:off x="0" y="0"/>
          <a:ext cx="0" cy="0"/>
          <a:chOff x="0" y="0"/>
          <a:chExt cx="0" cy="0"/>
        </a:xfrm>
      </p:grpSpPr>
      <p:sp>
        <p:nvSpPr>
          <p:cNvPr id="119" name="Google Shape;119;p13"/>
          <p:cNvSpPr/>
          <p:nvPr/>
        </p:nvSpPr>
        <p:spPr>
          <a:xfrm rot="10800000">
            <a:off x="-886037" y="3297000"/>
            <a:ext cx="1649700" cy="1884300"/>
          </a:xfrm>
          <a:prstGeom prst="pie">
            <a:avLst>
              <a:gd name="adj1" fmla="val 5346063"/>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20" name="Google Shape;120;p13"/>
          <p:cNvSpPr txBox="1">
            <a:spLocks noGrp="1"/>
          </p:cNvSpPr>
          <p:nvPr>
            <p:ph type="title"/>
          </p:nvPr>
        </p:nvSpPr>
        <p:spPr>
          <a:xfrm>
            <a:off x="720000" y="525250"/>
            <a:ext cx="7704000" cy="572100"/>
          </a:xfrm>
          <a:prstGeom prst="rect">
            <a:avLst/>
          </a:prstGeom>
          <a:noFill/>
        </p:spPr>
        <p:txBody>
          <a:bodyPr spcFirstLastPara="1" wrap="square" lIns="0" tIns="0" rIns="0" bIns="0" anchor="ctr" anchorCtr="0">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1" name="Google Shape;121;p13"/>
          <p:cNvSpPr txBox="1"/>
          <p:nvPr/>
        </p:nvSpPr>
        <p:spPr>
          <a:xfrm>
            <a:off x="1571075" y="1112350"/>
            <a:ext cx="2832000" cy="39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000">
              <a:solidFill>
                <a:schemeClr val="dk1"/>
              </a:solidFill>
              <a:latin typeface="Mukta ExtraBold"/>
              <a:ea typeface="Mukta ExtraBold"/>
              <a:cs typeface="Mukta ExtraBold"/>
              <a:sym typeface="Mukta ExtraBold"/>
            </a:endParaRPr>
          </a:p>
        </p:txBody>
      </p:sp>
      <p:sp>
        <p:nvSpPr>
          <p:cNvPr id="122" name="Google Shape;122;p13"/>
          <p:cNvSpPr txBox="1"/>
          <p:nvPr/>
        </p:nvSpPr>
        <p:spPr>
          <a:xfrm>
            <a:off x="861243" y="1317256"/>
            <a:ext cx="615000" cy="632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200">
              <a:solidFill>
                <a:schemeClr val="dk1"/>
              </a:solidFill>
              <a:latin typeface="Mukta ExtraBold"/>
              <a:ea typeface="Mukta ExtraBold"/>
              <a:cs typeface="Mukta ExtraBold"/>
              <a:sym typeface="Mukta ExtraBold"/>
            </a:endParaRPr>
          </a:p>
        </p:txBody>
      </p:sp>
      <p:sp>
        <p:nvSpPr>
          <p:cNvPr id="123" name="Google Shape;123;p13"/>
          <p:cNvSpPr txBox="1"/>
          <p:nvPr/>
        </p:nvSpPr>
        <p:spPr>
          <a:xfrm>
            <a:off x="1571075" y="1444000"/>
            <a:ext cx="2832000" cy="53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600">
              <a:solidFill>
                <a:schemeClr val="dk1"/>
              </a:solidFill>
              <a:latin typeface="Roboto"/>
              <a:ea typeface="Roboto"/>
              <a:cs typeface="Roboto"/>
              <a:sym typeface="Roboto"/>
            </a:endParaRPr>
          </a:p>
        </p:txBody>
      </p:sp>
      <p:sp>
        <p:nvSpPr>
          <p:cNvPr id="124" name="Google Shape;124;p13"/>
          <p:cNvSpPr txBox="1"/>
          <p:nvPr/>
        </p:nvSpPr>
        <p:spPr>
          <a:xfrm>
            <a:off x="1571075" y="2366409"/>
            <a:ext cx="2832000" cy="39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000">
              <a:solidFill>
                <a:schemeClr val="dk1"/>
              </a:solidFill>
              <a:latin typeface="Mukta ExtraBold"/>
              <a:ea typeface="Mukta ExtraBold"/>
              <a:cs typeface="Mukta ExtraBold"/>
              <a:sym typeface="Mukta ExtraBold"/>
            </a:endParaRPr>
          </a:p>
        </p:txBody>
      </p:sp>
      <p:sp>
        <p:nvSpPr>
          <p:cNvPr id="125" name="Google Shape;125;p13"/>
          <p:cNvSpPr txBox="1"/>
          <p:nvPr/>
        </p:nvSpPr>
        <p:spPr>
          <a:xfrm>
            <a:off x="861243" y="2583821"/>
            <a:ext cx="615000" cy="63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200">
              <a:solidFill>
                <a:schemeClr val="dk1"/>
              </a:solidFill>
              <a:latin typeface="Mukta ExtraBold"/>
              <a:ea typeface="Mukta ExtraBold"/>
              <a:cs typeface="Mukta ExtraBold"/>
              <a:sym typeface="Mukta ExtraBold"/>
            </a:endParaRPr>
          </a:p>
        </p:txBody>
      </p:sp>
      <p:sp>
        <p:nvSpPr>
          <p:cNvPr id="126" name="Google Shape;126;p13"/>
          <p:cNvSpPr txBox="1"/>
          <p:nvPr/>
        </p:nvSpPr>
        <p:spPr>
          <a:xfrm>
            <a:off x="1571075" y="2701183"/>
            <a:ext cx="2832000" cy="53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600">
              <a:solidFill>
                <a:schemeClr val="dk1"/>
              </a:solidFill>
              <a:latin typeface="Roboto"/>
              <a:ea typeface="Roboto"/>
              <a:cs typeface="Roboto"/>
              <a:sym typeface="Roboto"/>
            </a:endParaRPr>
          </a:p>
        </p:txBody>
      </p:sp>
      <p:sp>
        <p:nvSpPr>
          <p:cNvPr id="127" name="Google Shape;127;p13"/>
          <p:cNvSpPr txBox="1"/>
          <p:nvPr/>
        </p:nvSpPr>
        <p:spPr>
          <a:xfrm>
            <a:off x="5478125" y="1444000"/>
            <a:ext cx="2832000" cy="53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600">
              <a:solidFill>
                <a:schemeClr val="dk1"/>
              </a:solidFill>
              <a:latin typeface="Roboto"/>
              <a:ea typeface="Roboto"/>
              <a:cs typeface="Roboto"/>
              <a:sym typeface="Roboto"/>
            </a:endParaRPr>
          </a:p>
        </p:txBody>
      </p:sp>
      <p:sp>
        <p:nvSpPr>
          <p:cNvPr id="128" name="Google Shape;128;p13"/>
          <p:cNvSpPr txBox="1"/>
          <p:nvPr/>
        </p:nvSpPr>
        <p:spPr>
          <a:xfrm>
            <a:off x="5478125" y="1112350"/>
            <a:ext cx="2832000" cy="39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000">
              <a:solidFill>
                <a:schemeClr val="dk1"/>
              </a:solidFill>
              <a:latin typeface="Mukta ExtraBold"/>
              <a:ea typeface="Mukta ExtraBold"/>
              <a:cs typeface="Mukta ExtraBold"/>
              <a:sym typeface="Mukta ExtraBold"/>
            </a:endParaRPr>
          </a:p>
        </p:txBody>
      </p:sp>
      <p:sp>
        <p:nvSpPr>
          <p:cNvPr id="129" name="Google Shape;129;p13"/>
          <p:cNvSpPr txBox="1"/>
          <p:nvPr/>
        </p:nvSpPr>
        <p:spPr>
          <a:xfrm>
            <a:off x="4749399" y="1317256"/>
            <a:ext cx="615000" cy="63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200">
              <a:solidFill>
                <a:schemeClr val="dk1"/>
              </a:solidFill>
              <a:latin typeface="Mukta ExtraBold"/>
              <a:ea typeface="Mukta ExtraBold"/>
              <a:cs typeface="Mukta ExtraBold"/>
              <a:sym typeface="Mukta ExtraBold"/>
            </a:endParaRPr>
          </a:p>
        </p:txBody>
      </p:sp>
      <p:sp>
        <p:nvSpPr>
          <p:cNvPr id="130" name="Google Shape;130;p13"/>
          <p:cNvSpPr txBox="1"/>
          <p:nvPr/>
        </p:nvSpPr>
        <p:spPr>
          <a:xfrm>
            <a:off x="5478125" y="2366400"/>
            <a:ext cx="2832000" cy="39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000">
              <a:solidFill>
                <a:schemeClr val="dk1"/>
              </a:solidFill>
              <a:latin typeface="Mukta ExtraBold"/>
              <a:ea typeface="Mukta ExtraBold"/>
              <a:cs typeface="Mukta ExtraBold"/>
              <a:sym typeface="Mukta ExtraBold"/>
            </a:endParaRPr>
          </a:p>
        </p:txBody>
      </p:sp>
      <p:sp>
        <p:nvSpPr>
          <p:cNvPr id="131" name="Google Shape;131;p13"/>
          <p:cNvSpPr txBox="1"/>
          <p:nvPr/>
        </p:nvSpPr>
        <p:spPr>
          <a:xfrm>
            <a:off x="4749399" y="2583821"/>
            <a:ext cx="615000" cy="63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200">
              <a:solidFill>
                <a:schemeClr val="dk1"/>
              </a:solidFill>
              <a:latin typeface="Mukta ExtraBold"/>
              <a:ea typeface="Mukta ExtraBold"/>
              <a:cs typeface="Mukta ExtraBold"/>
              <a:sym typeface="Mukta ExtraBold"/>
            </a:endParaRPr>
          </a:p>
        </p:txBody>
      </p:sp>
      <p:sp>
        <p:nvSpPr>
          <p:cNvPr id="132" name="Google Shape;132;p13"/>
          <p:cNvSpPr txBox="1"/>
          <p:nvPr/>
        </p:nvSpPr>
        <p:spPr>
          <a:xfrm>
            <a:off x="5478125" y="2701187"/>
            <a:ext cx="2832000" cy="53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600">
              <a:solidFill>
                <a:schemeClr val="dk1"/>
              </a:solidFill>
              <a:latin typeface="Roboto"/>
              <a:ea typeface="Roboto"/>
              <a:cs typeface="Roboto"/>
              <a:sym typeface="Roboto"/>
            </a:endParaRPr>
          </a:p>
        </p:txBody>
      </p:sp>
      <p:sp>
        <p:nvSpPr>
          <p:cNvPr id="133" name="Google Shape;133;p13"/>
          <p:cNvSpPr txBox="1"/>
          <p:nvPr/>
        </p:nvSpPr>
        <p:spPr>
          <a:xfrm>
            <a:off x="1571075" y="3623600"/>
            <a:ext cx="2832000" cy="39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000">
              <a:solidFill>
                <a:schemeClr val="dk1"/>
              </a:solidFill>
              <a:latin typeface="Mukta ExtraBold"/>
              <a:ea typeface="Mukta ExtraBold"/>
              <a:cs typeface="Mukta ExtraBold"/>
              <a:sym typeface="Mukta ExtraBold"/>
            </a:endParaRPr>
          </a:p>
        </p:txBody>
      </p:sp>
      <p:sp>
        <p:nvSpPr>
          <p:cNvPr id="134" name="Google Shape;134;p13"/>
          <p:cNvSpPr txBox="1"/>
          <p:nvPr/>
        </p:nvSpPr>
        <p:spPr>
          <a:xfrm>
            <a:off x="861243" y="3829382"/>
            <a:ext cx="615000" cy="63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200">
              <a:solidFill>
                <a:schemeClr val="dk1"/>
              </a:solidFill>
              <a:latin typeface="Mukta ExtraBold"/>
              <a:ea typeface="Mukta ExtraBold"/>
              <a:cs typeface="Mukta ExtraBold"/>
              <a:sym typeface="Mukta ExtraBold"/>
            </a:endParaRPr>
          </a:p>
        </p:txBody>
      </p:sp>
      <p:sp>
        <p:nvSpPr>
          <p:cNvPr id="135" name="Google Shape;135;p13"/>
          <p:cNvSpPr txBox="1"/>
          <p:nvPr/>
        </p:nvSpPr>
        <p:spPr>
          <a:xfrm>
            <a:off x="1571075" y="3958375"/>
            <a:ext cx="2832000" cy="53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600">
              <a:solidFill>
                <a:schemeClr val="dk1"/>
              </a:solidFill>
              <a:latin typeface="Roboto"/>
              <a:ea typeface="Roboto"/>
              <a:cs typeface="Roboto"/>
              <a:sym typeface="Roboto"/>
            </a:endParaRPr>
          </a:p>
        </p:txBody>
      </p:sp>
      <p:sp>
        <p:nvSpPr>
          <p:cNvPr id="136" name="Google Shape;136;p13"/>
          <p:cNvSpPr txBox="1"/>
          <p:nvPr/>
        </p:nvSpPr>
        <p:spPr>
          <a:xfrm>
            <a:off x="5478125" y="3623600"/>
            <a:ext cx="2832000" cy="39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000">
              <a:solidFill>
                <a:schemeClr val="dk1"/>
              </a:solidFill>
              <a:latin typeface="Mukta ExtraBold"/>
              <a:ea typeface="Mukta ExtraBold"/>
              <a:cs typeface="Mukta ExtraBold"/>
              <a:sym typeface="Mukta ExtraBold"/>
            </a:endParaRPr>
          </a:p>
        </p:txBody>
      </p:sp>
      <p:sp>
        <p:nvSpPr>
          <p:cNvPr id="137" name="Google Shape;137;p13"/>
          <p:cNvSpPr txBox="1"/>
          <p:nvPr/>
        </p:nvSpPr>
        <p:spPr>
          <a:xfrm>
            <a:off x="4749399" y="3829382"/>
            <a:ext cx="615000" cy="63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200">
              <a:solidFill>
                <a:schemeClr val="dk1"/>
              </a:solidFill>
              <a:latin typeface="Mukta ExtraBold"/>
              <a:ea typeface="Mukta ExtraBold"/>
              <a:cs typeface="Mukta ExtraBold"/>
              <a:sym typeface="Mukta ExtraBold"/>
            </a:endParaRPr>
          </a:p>
        </p:txBody>
      </p:sp>
      <p:sp>
        <p:nvSpPr>
          <p:cNvPr id="138" name="Google Shape;138;p13"/>
          <p:cNvSpPr txBox="1"/>
          <p:nvPr/>
        </p:nvSpPr>
        <p:spPr>
          <a:xfrm>
            <a:off x="5478125" y="3958375"/>
            <a:ext cx="2832000" cy="53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600">
              <a:solidFill>
                <a:schemeClr val="dk1"/>
              </a:solidFill>
              <a:latin typeface="Roboto"/>
              <a:ea typeface="Roboto"/>
              <a:cs typeface="Roboto"/>
              <a:sym typeface="Roboto"/>
            </a:endParaRPr>
          </a:p>
        </p:txBody>
      </p:sp>
      <p:sp>
        <p:nvSpPr>
          <p:cNvPr id="139" name="Google Shape;139;p13"/>
          <p:cNvSpPr txBox="1">
            <a:spLocks noGrp="1"/>
          </p:cNvSpPr>
          <p:nvPr>
            <p:ph type="title" idx="2"/>
          </p:nvPr>
        </p:nvSpPr>
        <p:spPr>
          <a:xfrm>
            <a:off x="1445500" y="1339939"/>
            <a:ext cx="2832000" cy="390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40" name="Google Shape;140;p13"/>
          <p:cNvSpPr txBox="1">
            <a:spLocks noGrp="1"/>
          </p:cNvSpPr>
          <p:nvPr>
            <p:ph type="title" idx="3" hasCustomPrompt="1"/>
          </p:nvPr>
        </p:nvSpPr>
        <p:spPr>
          <a:xfrm>
            <a:off x="618363" y="1363026"/>
            <a:ext cx="875700" cy="83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1" name="Google Shape;141;p13"/>
          <p:cNvSpPr txBox="1">
            <a:spLocks noGrp="1"/>
          </p:cNvSpPr>
          <p:nvPr>
            <p:ph type="subTitle" idx="1"/>
          </p:nvPr>
        </p:nvSpPr>
        <p:spPr>
          <a:xfrm>
            <a:off x="1445500" y="1671601"/>
            <a:ext cx="2832000" cy="53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42" name="Google Shape;142;p13"/>
          <p:cNvSpPr txBox="1">
            <a:spLocks noGrp="1"/>
          </p:cNvSpPr>
          <p:nvPr>
            <p:ph type="title" idx="4"/>
          </p:nvPr>
        </p:nvSpPr>
        <p:spPr>
          <a:xfrm>
            <a:off x="1445500" y="2547086"/>
            <a:ext cx="2832000" cy="390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43" name="Google Shape;143;p13"/>
          <p:cNvSpPr txBox="1">
            <a:spLocks noGrp="1"/>
          </p:cNvSpPr>
          <p:nvPr>
            <p:ph type="title" idx="5" hasCustomPrompt="1"/>
          </p:nvPr>
        </p:nvSpPr>
        <p:spPr>
          <a:xfrm>
            <a:off x="618363" y="2552751"/>
            <a:ext cx="875700" cy="83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4" name="Google Shape;144;p13"/>
          <p:cNvSpPr txBox="1">
            <a:spLocks noGrp="1"/>
          </p:cNvSpPr>
          <p:nvPr>
            <p:ph type="subTitle" idx="6"/>
          </p:nvPr>
        </p:nvSpPr>
        <p:spPr>
          <a:xfrm>
            <a:off x="1445500" y="2881860"/>
            <a:ext cx="2832000" cy="53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45" name="Google Shape;145;p13"/>
          <p:cNvSpPr txBox="1">
            <a:spLocks noGrp="1"/>
          </p:cNvSpPr>
          <p:nvPr>
            <p:ph type="subTitle" idx="7"/>
          </p:nvPr>
        </p:nvSpPr>
        <p:spPr>
          <a:xfrm>
            <a:off x="5705200" y="1671589"/>
            <a:ext cx="2832000" cy="53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46" name="Google Shape;146;p13"/>
          <p:cNvSpPr txBox="1">
            <a:spLocks noGrp="1"/>
          </p:cNvSpPr>
          <p:nvPr>
            <p:ph type="title" idx="8"/>
          </p:nvPr>
        </p:nvSpPr>
        <p:spPr>
          <a:xfrm>
            <a:off x="5705200" y="1339939"/>
            <a:ext cx="2832000" cy="390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47" name="Google Shape;147;p13"/>
          <p:cNvSpPr txBox="1">
            <a:spLocks noGrp="1"/>
          </p:cNvSpPr>
          <p:nvPr>
            <p:ph type="title" idx="9" hasCustomPrompt="1"/>
          </p:nvPr>
        </p:nvSpPr>
        <p:spPr>
          <a:xfrm>
            <a:off x="4878063" y="1363026"/>
            <a:ext cx="875700" cy="83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8" name="Google Shape;148;p13"/>
          <p:cNvSpPr txBox="1">
            <a:spLocks noGrp="1"/>
          </p:cNvSpPr>
          <p:nvPr>
            <p:ph type="title" idx="13"/>
          </p:nvPr>
        </p:nvSpPr>
        <p:spPr>
          <a:xfrm>
            <a:off x="5705200" y="2547076"/>
            <a:ext cx="2832000" cy="390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49" name="Google Shape;149;p13"/>
          <p:cNvSpPr txBox="1">
            <a:spLocks noGrp="1"/>
          </p:cNvSpPr>
          <p:nvPr>
            <p:ph type="title" idx="14" hasCustomPrompt="1"/>
          </p:nvPr>
        </p:nvSpPr>
        <p:spPr>
          <a:xfrm>
            <a:off x="4878063" y="2552751"/>
            <a:ext cx="875700" cy="83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0" name="Google Shape;150;p13"/>
          <p:cNvSpPr txBox="1">
            <a:spLocks noGrp="1"/>
          </p:cNvSpPr>
          <p:nvPr>
            <p:ph type="subTitle" idx="15"/>
          </p:nvPr>
        </p:nvSpPr>
        <p:spPr>
          <a:xfrm>
            <a:off x="5705200" y="2881863"/>
            <a:ext cx="2832000" cy="53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51" name="Google Shape;151;p13"/>
          <p:cNvSpPr txBox="1">
            <a:spLocks noGrp="1"/>
          </p:cNvSpPr>
          <p:nvPr>
            <p:ph type="title" idx="16"/>
          </p:nvPr>
        </p:nvSpPr>
        <p:spPr>
          <a:xfrm>
            <a:off x="1445500" y="3728076"/>
            <a:ext cx="2832000" cy="390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2" name="Google Shape;152;p13"/>
          <p:cNvSpPr txBox="1">
            <a:spLocks noGrp="1"/>
          </p:cNvSpPr>
          <p:nvPr>
            <p:ph type="title" idx="17" hasCustomPrompt="1"/>
          </p:nvPr>
        </p:nvSpPr>
        <p:spPr>
          <a:xfrm>
            <a:off x="618363" y="3742476"/>
            <a:ext cx="875700" cy="83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3" name="Google Shape;153;p13"/>
          <p:cNvSpPr txBox="1">
            <a:spLocks noGrp="1"/>
          </p:cNvSpPr>
          <p:nvPr>
            <p:ph type="subTitle" idx="18"/>
          </p:nvPr>
        </p:nvSpPr>
        <p:spPr>
          <a:xfrm>
            <a:off x="1445500" y="4062851"/>
            <a:ext cx="2832000" cy="53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54" name="Google Shape;154;p13"/>
          <p:cNvSpPr txBox="1">
            <a:spLocks noGrp="1"/>
          </p:cNvSpPr>
          <p:nvPr>
            <p:ph type="title" idx="19"/>
          </p:nvPr>
        </p:nvSpPr>
        <p:spPr>
          <a:xfrm>
            <a:off x="5705200" y="3728076"/>
            <a:ext cx="2832000" cy="390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5" name="Google Shape;155;p13"/>
          <p:cNvSpPr txBox="1">
            <a:spLocks noGrp="1"/>
          </p:cNvSpPr>
          <p:nvPr>
            <p:ph type="title" idx="20" hasCustomPrompt="1"/>
          </p:nvPr>
        </p:nvSpPr>
        <p:spPr>
          <a:xfrm>
            <a:off x="4878063" y="3742476"/>
            <a:ext cx="875700" cy="83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6" name="Google Shape;156;p13"/>
          <p:cNvSpPr txBox="1">
            <a:spLocks noGrp="1"/>
          </p:cNvSpPr>
          <p:nvPr>
            <p:ph type="subTitle" idx="21"/>
          </p:nvPr>
        </p:nvSpPr>
        <p:spPr>
          <a:xfrm>
            <a:off x="5705200" y="4062851"/>
            <a:ext cx="2832000" cy="53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grpSp>
        <p:nvGrpSpPr>
          <p:cNvPr id="157" name="Google Shape;157;p13"/>
          <p:cNvGrpSpPr/>
          <p:nvPr/>
        </p:nvGrpSpPr>
        <p:grpSpPr>
          <a:xfrm>
            <a:off x="230983" y="145925"/>
            <a:ext cx="482458" cy="241200"/>
            <a:chOff x="719996" y="145925"/>
            <a:chExt cx="482458" cy="241200"/>
          </a:xfrm>
        </p:grpSpPr>
        <p:sp>
          <p:nvSpPr>
            <p:cNvPr id="158" name="Google Shape;158;p13"/>
            <p:cNvSpPr/>
            <p:nvPr/>
          </p:nvSpPr>
          <p:spPr>
            <a:xfrm rot="10800000">
              <a:off x="719996" y="145925"/>
              <a:ext cx="241200" cy="241200"/>
            </a:xfrm>
            <a:prstGeom prst="pie">
              <a:avLst>
                <a:gd name="adj1" fmla="val 5457876"/>
                <a:gd name="adj2" fmla="val 16200000"/>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3"/>
            <p:cNvSpPr/>
            <p:nvPr/>
          </p:nvSpPr>
          <p:spPr>
            <a:xfrm rot="10800000">
              <a:off x="961254" y="145925"/>
              <a:ext cx="241200" cy="241200"/>
            </a:xfrm>
            <a:prstGeom prst="ellipse">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 name="Google Shape;160;p13"/>
          <p:cNvGrpSpPr/>
          <p:nvPr/>
        </p:nvGrpSpPr>
        <p:grpSpPr>
          <a:xfrm rot="10800000">
            <a:off x="8430558" y="145925"/>
            <a:ext cx="482458" cy="241200"/>
            <a:chOff x="719996" y="145925"/>
            <a:chExt cx="482458" cy="241200"/>
          </a:xfrm>
        </p:grpSpPr>
        <p:sp>
          <p:nvSpPr>
            <p:cNvPr id="161" name="Google Shape;161;p13"/>
            <p:cNvSpPr/>
            <p:nvPr/>
          </p:nvSpPr>
          <p:spPr>
            <a:xfrm rot="10800000">
              <a:off x="719996" y="145925"/>
              <a:ext cx="241200" cy="241200"/>
            </a:xfrm>
            <a:prstGeom prst="pie">
              <a:avLst>
                <a:gd name="adj1" fmla="val 5457876"/>
                <a:gd name="adj2" fmla="val 16200000"/>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3"/>
            <p:cNvSpPr/>
            <p:nvPr/>
          </p:nvSpPr>
          <p:spPr>
            <a:xfrm rot="10800000">
              <a:off x="961254" y="145925"/>
              <a:ext cx="241200" cy="241200"/>
            </a:xfrm>
            <a:prstGeom prst="ellipse">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1pPr>
            <a:lvl2pPr lvl="1" rtl="0">
              <a:lnSpc>
                <a:spcPct val="100000"/>
              </a:lnSpc>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Lexend Deca Light"/>
              <a:buChar char="●"/>
              <a:defRPr>
                <a:solidFill>
                  <a:schemeClr val="dk1"/>
                </a:solidFill>
                <a:latin typeface="Lexend Deca Light"/>
                <a:ea typeface="Lexend Deca Light"/>
                <a:cs typeface="Lexend Deca Light"/>
                <a:sym typeface="Lexend Deca Light"/>
              </a:defRPr>
            </a:lvl1pPr>
            <a:lvl2pPr marL="914400" lvl="1" indent="-317500">
              <a:lnSpc>
                <a:spcPct val="100000"/>
              </a:lnSpc>
              <a:spcBef>
                <a:spcPts val="1600"/>
              </a:spcBef>
              <a:spcAft>
                <a:spcPts val="0"/>
              </a:spcAft>
              <a:buClr>
                <a:schemeClr val="dk1"/>
              </a:buClr>
              <a:buSzPts val="1400"/>
              <a:buFont typeface="Lexend Deca Light"/>
              <a:buChar char="○"/>
              <a:defRPr>
                <a:solidFill>
                  <a:schemeClr val="dk1"/>
                </a:solidFill>
                <a:latin typeface="Lexend Deca Light"/>
                <a:ea typeface="Lexend Deca Light"/>
                <a:cs typeface="Lexend Deca Light"/>
                <a:sym typeface="Lexend Deca Light"/>
              </a:defRPr>
            </a:lvl2pPr>
            <a:lvl3pPr marL="1371600" lvl="2" indent="-317500">
              <a:lnSpc>
                <a:spcPct val="100000"/>
              </a:lnSpc>
              <a:spcBef>
                <a:spcPts val="1600"/>
              </a:spcBef>
              <a:spcAft>
                <a:spcPts val="0"/>
              </a:spcAft>
              <a:buClr>
                <a:schemeClr val="dk1"/>
              </a:buClr>
              <a:buSzPts val="1400"/>
              <a:buFont typeface="Lexend Deca Light"/>
              <a:buChar char="■"/>
              <a:defRPr>
                <a:solidFill>
                  <a:schemeClr val="dk1"/>
                </a:solidFill>
                <a:latin typeface="Lexend Deca Light"/>
                <a:ea typeface="Lexend Deca Light"/>
                <a:cs typeface="Lexend Deca Light"/>
                <a:sym typeface="Lexend Deca Light"/>
              </a:defRPr>
            </a:lvl3pPr>
            <a:lvl4pPr marL="1828800" lvl="3" indent="-317500">
              <a:lnSpc>
                <a:spcPct val="100000"/>
              </a:lnSpc>
              <a:spcBef>
                <a:spcPts val="1600"/>
              </a:spcBef>
              <a:spcAft>
                <a:spcPts val="0"/>
              </a:spcAft>
              <a:buClr>
                <a:schemeClr val="dk1"/>
              </a:buClr>
              <a:buSzPts val="1400"/>
              <a:buFont typeface="Lexend Deca Light"/>
              <a:buChar char="●"/>
              <a:defRPr>
                <a:solidFill>
                  <a:schemeClr val="dk1"/>
                </a:solidFill>
                <a:latin typeface="Lexend Deca Light"/>
                <a:ea typeface="Lexend Deca Light"/>
                <a:cs typeface="Lexend Deca Light"/>
                <a:sym typeface="Lexend Deca Light"/>
              </a:defRPr>
            </a:lvl4pPr>
            <a:lvl5pPr marL="2286000" lvl="4" indent="-317500">
              <a:lnSpc>
                <a:spcPct val="100000"/>
              </a:lnSpc>
              <a:spcBef>
                <a:spcPts val="1600"/>
              </a:spcBef>
              <a:spcAft>
                <a:spcPts val="0"/>
              </a:spcAft>
              <a:buClr>
                <a:schemeClr val="dk1"/>
              </a:buClr>
              <a:buSzPts val="1400"/>
              <a:buFont typeface="Lexend Deca Light"/>
              <a:buChar char="○"/>
              <a:defRPr>
                <a:solidFill>
                  <a:schemeClr val="dk1"/>
                </a:solidFill>
                <a:latin typeface="Lexend Deca Light"/>
                <a:ea typeface="Lexend Deca Light"/>
                <a:cs typeface="Lexend Deca Light"/>
                <a:sym typeface="Lexend Deca Light"/>
              </a:defRPr>
            </a:lvl5pPr>
            <a:lvl6pPr marL="2743200" lvl="5" indent="-317500">
              <a:lnSpc>
                <a:spcPct val="100000"/>
              </a:lnSpc>
              <a:spcBef>
                <a:spcPts val="1600"/>
              </a:spcBef>
              <a:spcAft>
                <a:spcPts val="0"/>
              </a:spcAft>
              <a:buClr>
                <a:schemeClr val="dk1"/>
              </a:buClr>
              <a:buSzPts val="1400"/>
              <a:buFont typeface="Lexend Deca Light"/>
              <a:buChar char="■"/>
              <a:defRPr>
                <a:solidFill>
                  <a:schemeClr val="dk1"/>
                </a:solidFill>
                <a:latin typeface="Lexend Deca Light"/>
                <a:ea typeface="Lexend Deca Light"/>
                <a:cs typeface="Lexend Deca Light"/>
                <a:sym typeface="Lexend Deca Light"/>
              </a:defRPr>
            </a:lvl6pPr>
            <a:lvl7pPr marL="3200400" lvl="6" indent="-317500">
              <a:lnSpc>
                <a:spcPct val="100000"/>
              </a:lnSpc>
              <a:spcBef>
                <a:spcPts val="1600"/>
              </a:spcBef>
              <a:spcAft>
                <a:spcPts val="0"/>
              </a:spcAft>
              <a:buClr>
                <a:schemeClr val="dk1"/>
              </a:buClr>
              <a:buSzPts val="1400"/>
              <a:buFont typeface="Lexend Deca Light"/>
              <a:buChar char="●"/>
              <a:defRPr>
                <a:solidFill>
                  <a:schemeClr val="dk1"/>
                </a:solidFill>
                <a:latin typeface="Lexend Deca Light"/>
                <a:ea typeface="Lexend Deca Light"/>
                <a:cs typeface="Lexend Deca Light"/>
                <a:sym typeface="Lexend Deca Light"/>
              </a:defRPr>
            </a:lvl7pPr>
            <a:lvl8pPr marL="3657600" lvl="7" indent="-317500">
              <a:lnSpc>
                <a:spcPct val="100000"/>
              </a:lnSpc>
              <a:spcBef>
                <a:spcPts val="1600"/>
              </a:spcBef>
              <a:spcAft>
                <a:spcPts val="0"/>
              </a:spcAft>
              <a:buClr>
                <a:schemeClr val="dk1"/>
              </a:buClr>
              <a:buSzPts val="1400"/>
              <a:buFont typeface="Lexend Deca Light"/>
              <a:buChar char="○"/>
              <a:defRPr>
                <a:solidFill>
                  <a:schemeClr val="dk1"/>
                </a:solidFill>
                <a:latin typeface="Lexend Deca Light"/>
                <a:ea typeface="Lexend Deca Light"/>
                <a:cs typeface="Lexend Deca Light"/>
                <a:sym typeface="Lexend Deca Light"/>
              </a:defRPr>
            </a:lvl8pPr>
            <a:lvl9pPr marL="4114800" lvl="8" indent="-317500">
              <a:lnSpc>
                <a:spcPct val="100000"/>
              </a:lnSpc>
              <a:spcBef>
                <a:spcPts val="1600"/>
              </a:spcBef>
              <a:spcAft>
                <a:spcPts val="1600"/>
              </a:spcAft>
              <a:buClr>
                <a:schemeClr val="dk1"/>
              </a:buClr>
              <a:buSzPts val="1400"/>
              <a:buFont typeface="Lexend Deca Light"/>
              <a:buChar char="■"/>
              <a:defRPr>
                <a:solidFill>
                  <a:schemeClr val="dk1"/>
                </a:solidFill>
                <a:latin typeface="Lexend Deca Light"/>
                <a:ea typeface="Lexend Deca Light"/>
                <a:cs typeface="Lexend Deca Light"/>
                <a:sym typeface="Lexend Deca Light"/>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8" r:id="rId5"/>
    <p:sldLayoutId id="2147483659"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185" y="0"/>
            <a:ext cx="5664820" cy="1248937"/>
          </a:xfrm>
        </p:spPr>
        <p:txBody>
          <a:bodyPr/>
          <a:lstStyle/>
          <a:p>
            <a:pPr algn="ctr">
              <a:lnSpc>
                <a:spcPct val="150000"/>
              </a:lnSpc>
            </a:pPr>
            <a:r>
              <a:rPr lang="vi-VN" sz="2000">
                <a:solidFill>
                  <a:schemeClr val="bg1">
                    <a:lumMod val="25000"/>
                  </a:schemeClr>
                </a:solidFill>
                <a:latin typeface="Arial" panose="020B0604020202020204" pitchFamily="34" charset="0"/>
                <a:cs typeface="Arial" panose="020B0604020202020204" pitchFamily="34" charset="0"/>
              </a:rPr>
              <a:t>TRƯỜNG ĐẠI HỌC TRÀ VINH</a:t>
            </a:r>
            <a:r>
              <a:rPr lang="en-US" sz="2000">
                <a:solidFill>
                  <a:schemeClr val="bg1">
                    <a:lumMod val="25000"/>
                  </a:schemeClr>
                </a:solidFill>
                <a:latin typeface="Arial" panose="020B0604020202020204" pitchFamily="34" charset="0"/>
                <a:cs typeface="Arial" panose="020B0604020202020204" pitchFamily="34" charset="0"/>
              </a:rPr>
              <a:t/>
            </a:r>
            <a:br>
              <a:rPr lang="en-US" sz="2000">
                <a:solidFill>
                  <a:schemeClr val="bg1">
                    <a:lumMod val="25000"/>
                  </a:schemeClr>
                </a:solidFill>
                <a:latin typeface="Arial" panose="020B0604020202020204" pitchFamily="34" charset="0"/>
                <a:cs typeface="Arial" panose="020B0604020202020204" pitchFamily="34" charset="0"/>
              </a:rPr>
            </a:br>
            <a:r>
              <a:rPr lang="vi-VN" sz="2000">
                <a:solidFill>
                  <a:schemeClr val="bg1">
                    <a:lumMod val="25000"/>
                  </a:schemeClr>
                </a:solidFill>
                <a:latin typeface="Arial" panose="020B0604020202020204" pitchFamily="34" charset="0"/>
                <a:cs typeface="Arial" panose="020B0604020202020204" pitchFamily="34" charset="0"/>
              </a:rPr>
              <a:t>KHOA KỸ THUẬT VÀ CÔNG </a:t>
            </a:r>
            <a:r>
              <a:rPr lang="vi-VN" sz="2000" smtClean="0">
                <a:solidFill>
                  <a:schemeClr val="bg1">
                    <a:lumMod val="25000"/>
                  </a:schemeClr>
                </a:solidFill>
                <a:latin typeface="Arial" panose="020B0604020202020204" pitchFamily="34" charset="0"/>
                <a:cs typeface="Arial" panose="020B0604020202020204" pitchFamily="34" charset="0"/>
              </a:rPr>
              <a:t>NGHỆ</a:t>
            </a:r>
            <a:endParaRPr lang="en-US" sz="2000">
              <a:solidFill>
                <a:schemeClr val="bg1">
                  <a:lumMod val="25000"/>
                </a:schemeClr>
              </a:solidFill>
            </a:endParaRPr>
          </a:p>
        </p:txBody>
      </p:sp>
      <p:pic>
        <p:nvPicPr>
          <p:cNvPr id="1026" name="Picture 2" descr="Chương trình đào tạo logo trường đại học trà vinh phong phú và đa dạ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994" y="-150657"/>
            <a:ext cx="1818191" cy="179010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869796" y="1639447"/>
            <a:ext cx="7482468" cy="1760547"/>
          </a:xfrm>
          <a:prstGeom prst="rect">
            <a:avLst/>
          </a:prstGeom>
          <a:noFill/>
        </p:spPr>
        <p:txBody>
          <a:bodyPr wrap="square" rtlCol="0">
            <a:spAutoFit/>
          </a:bodyPr>
          <a:lstStyle/>
          <a:p>
            <a:pPr algn="ctr">
              <a:lnSpc>
                <a:spcPct val="150000"/>
              </a:lnSpc>
            </a:pPr>
            <a:r>
              <a:rPr lang="en-US" sz="2000" b="1">
                <a:solidFill>
                  <a:schemeClr val="tx1"/>
                </a:solidFill>
                <a:cs typeface="Times New Roman" panose="02020603050405020304" pitchFamily="18" charset="0"/>
              </a:rPr>
              <a:t>BÁO CÁO THỰC TẬP ĐỒ ÁN CHUYÊN NGÀNH</a:t>
            </a:r>
            <a:br>
              <a:rPr lang="en-US" sz="2000" b="1">
                <a:solidFill>
                  <a:schemeClr val="tx1"/>
                </a:solidFill>
                <a:cs typeface="Times New Roman" panose="02020603050405020304" pitchFamily="18" charset="0"/>
              </a:rPr>
            </a:br>
            <a:r>
              <a:rPr lang="en-US" sz="2000" b="1">
                <a:solidFill>
                  <a:schemeClr val="tx1"/>
                </a:solidFill>
                <a:cs typeface="Times New Roman" panose="02020603050405020304" pitchFamily="18" charset="0"/>
              </a:rPr>
              <a:t>ĐỀ TÀI: XÂY DỰNG WEBSITE GIỚI THIỆU ĐIỂM DU LỊCH CỘNG ĐỒNG CỒN CHIM BẰNG EXPRESSJS FRAMEWORK</a:t>
            </a:r>
            <a:endParaRPr lang="en-US" sz="2000" b="1">
              <a:solidFill>
                <a:schemeClr val="tx1"/>
              </a:solidFill>
            </a:endParaRPr>
          </a:p>
          <a:p>
            <a:pPr>
              <a:lnSpc>
                <a:spcPct val="150000"/>
              </a:lnSpc>
            </a:pPr>
            <a:endParaRPr lang="en-US">
              <a:solidFill>
                <a:schemeClr val="bg1">
                  <a:lumMod val="25000"/>
                </a:schemeClr>
              </a:solidFill>
            </a:endParaRPr>
          </a:p>
        </p:txBody>
      </p:sp>
      <p:sp>
        <p:nvSpPr>
          <p:cNvPr id="4" name="TextBox 3"/>
          <p:cNvSpPr txBox="1"/>
          <p:nvPr/>
        </p:nvSpPr>
        <p:spPr>
          <a:xfrm>
            <a:off x="1120425" y="3891776"/>
            <a:ext cx="2459116" cy="872034"/>
          </a:xfrm>
          <a:prstGeom prst="rect">
            <a:avLst/>
          </a:prstGeom>
          <a:noFill/>
        </p:spPr>
        <p:txBody>
          <a:bodyPr wrap="square" rtlCol="0">
            <a:spAutoFit/>
          </a:bodyPr>
          <a:lstStyle/>
          <a:p>
            <a:pPr>
              <a:lnSpc>
                <a:spcPct val="150000"/>
              </a:lnSpc>
            </a:pPr>
            <a:r>
              <a:rPr lang="vi-VN" sz="1800" smtClean="0"/>
              <a:t>Giáo viên hướng dẫn:</a:t>
            </a:r>
          </a:p>
          <a:p>
            <a:pPr>
              <a:lnSpc>
                <a:spcPct val="150000"/>
              </a:lnSpc>
            </a:pPr>
            <a:r>
              <a:rPr lang="vi-VN" sz="1800" smtClean="0"/>
              <a:t>Đoàn Phước Miền</a:t>
            </a:r>
            <a:endParaRPr lang="en-US" sz="1800"/>
          </a:p>
        </p:txBody>
      </p:sp>
      <p:sp>
        <p:nvSpPr>
          <p:cNvPr id="6" name="TextBox 5"/>
          <p:cNvSpPr txBox="1"/>
          <p:nvPr/>
        </p:nvSpPr>
        <p:spPr>
          <a:xfrm>
            <a:off x="4705815" y="3891776"/>
            <a:ext cx="3843453" cy="923330"/>
          </a:xfrm>
          <a:prstGeom prst="rect">
            <a:avLst/>
          </a:prstGeom>
          <a:noFill/>
        </p:spPr>
        <p:txBody>
          <a:bodyPr wrap="square" rtlCol="0">
            <a:spAutoFit/>
          </a:bodyPr>
          <a:lstStyle/>
          <a:p>
            <a:pPr>
              <a:lnSpc>
                <a:spcPct val="150000"/>
              </a:lnSpc>
            </a:pPr>
            <a:r>
              <a:rPr lang="vi-VN" sz="1800" smtClean="0"/>
              <a:t>Sinh viên thực hiện:</a:t>
            </a:r>
          </a:p>
          <a:p>
            <a:pPr>
              <a:lnSpc>
                <a:spcPct val="150000"/>
              </a:lnSpc>
            </a:pPr>
            <a:r>
              <a:rPr lang="vi-VN" sz="1800" smtClean="0"/>
              <a:t>Trương Sơn Sô Phát - 110120059</a:t>
            </a:r>
          </a:p>
        </p:txBody>
      </p:sp>
    </p:spTree>
    <p:extLst>
      <p:ext uri="{BB962C8B-B14F-4D97-AF65-F5344CB8AC3E}">
        <p14:creationId xmlns:p14="http://schemas.microsoft.com/office/powerpoint/2010/main" val="4015142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31"/>
          <p:cNvSpPr/>
          <p:nvPr/>
        </p:nvSpPr>
        <p:spPr>
          <a:xfrm>
            <a:off x="720000" y="902400"/>
            <a:ext cx="2873100" cy="3023400"/>
          </a:xfrm>
          <a:prstGeom prst="roundRect">
            <a:avLst>
              <a:gd name="adj" fmla="val 9091"/>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74" name="Google Shape;374;p31"/>
          <p:cNvSpPr/>
          <p:nvPr/>
        </p:nvSpPr>
        <p:spPr>
          <a:xfrm>
            <a:off x="3737075" y="902400"/>
            <a:ext cx="5063100" cy="3023400"/>
          </a:xfrm>
          <a:prstGeom prst="roundRect">
            <a:avLst>
              <a:gd name="adj" fmla="val 909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75" name="Google Shape;375;p31"/>
          <p:cNvSpPr txBox="1">
            <a:spLocks noGrp="1"/>
          </p:cNvSpPr>
          <p:nvPr>
            <p:ph type="title"/>
          </p:nvPr>
        </p:nvSpPr>
        <p:spPr>
          <a:xfrm>
            <a:off x="4225997" y="1170878"/>
            <a:ext cx="4427350" cy="2116206"/>
          </a:xfrm>
          <a:prstGeom prst="rect">
            <a:avLst/>
          </a:prstGeom>
        </p:spPr>
        <p:txBody>
          <a:bodyPr spcFirstLastPara="1" wrap="square" lIns="0" tIns="0" rIns="0" bIns="0" anchor="ctr" anchorCtr="0">
            <a:noAutofit/>
          </a:bodyPr>
          <a:lstStyle/>
          <a:p>
            <a:pPr marL="0" lvl="0" indent="0" algn="ctr" rtl="0">
              <a:lnSpc>
                <a:spcPct val="150000"/>
              </a:lnSpc>
              <a:spcBef>
                <a:spcPts val="0"/>
              </a:spcBef>
              <a:spcAft>
                <a:spcPts val="0"/>
              </a:spcAft>
              <a:buNone/>
            </a:pPr>
            <a:r>
              <a:rPr lang="vi-VN" sz="4000" smtClean="0">
                <a:solidFill>
                  <a:schemeClr val="lt1"/>
                </a:solidFill>
              </a:rPr>
              <a:t>KẾT QUẢ NGHIÊN CỨU</a:t>
            </a:r>
            <a:endParaRPr sz="4000">
              <a:solidFill>
                <a:schemeClr val="lt1"/>
              </a:solidFill>
            </a:endParaRPr>
          </a:p>
        </p:txBody>
      </p:sp>
      <p:sp>
        <p:nvSpPr>
          <p:cNvPr id="376" name="Google Shape;376;p31"/>
          <p:cNvSpPr txBox="1">
            <a:spLocks noGrp="1"/>
          </p:cNvSpPr>
          <p:nvPr>
            <p:ph type="title" idx="2"/>
          </p:nvPr>
        </p:nvSpPr>
        <p:spPr>
          <a:xfrm>
            <a:off x="946736" y="1337984"/>
            <a:ext cx="2023200" cy="1949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7000" smtClean="0">
                <a:solidFill>
                  <a:schemeClr val="lt1"/>
                </a:solidFill>
              </a:rPr>
              <a:t>0</a:t>
            </a:r>
            <a:r>
              <a:rPr lang="vi-VN" sz="7000" smtClean="0">
                <a:solidFill>
                  <a:schemeClr val="lt1"/>
                </a:solidFill>
              </a:rPr>
              <a:t>4</a:t>
            </a:r>
            <a:endParaRPr sz="7000">
              <a:solidFill>
                <a:schemeClr val="lt1"/>
              </a:solidFill>
            </a:endParaRPr>
          </a:p>
        </p:txBody>
      </p:sp>
      <p:sp>
        <p:nvSpPr>
          <p:cNvPr id="378" name="Google Shape;378;p31"/>
          <p:cNvSpPr/>
          <p:nvPr/>
        </p:nvSpPr>
        <p:spPr>
          <a:xfrm>
            <a:off x="1139075" y="3089684"/>
            <a:ext cx="1326000" cy="4188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chemeClr val="lt1"/>
              </a:solidFill>
              <a:latin typeface="Montserrat"/>
              <a:ea typeface="Montserrat"/>
              <a:cs typeface="Montserrat"/>
              <a:sym typeface="Montserrat"/>
            </a:endParaRPr>
          </a:p>
        </p:txBody>
      </p:sp>
    </p:spTree>
    <p:extLst>
      <p:ext uri="{BB962C8B-B14F-4D97-AF65-F5344CB8AC3E}">
        <p14:creationId xmlns:p14="http://schemas.microsoft.com/office/powerpoint/2010/main" val="243529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00" y="123806"/>
            <a:ext cx="7453844" cy="572100"/>
          </a:xfrm>
        </p:spPr>
        <p:txBody>
          <a:bodyPr/>
          <a:lstStyle/>
          <a:p>
            <a:r>
              <a:rPr lang="en-US" smtClean="0">
                <a:latin typeface="+mj-lt"/>
              </a:rPr>
              <a:t>4. KẾT QUẢ NGHIÊN CỨU</a:t>
            </a:r>
            <a:endParaRPr lang="en-US">
              <a:latin typeface="+mj-lt"/>
            </a:endParaRPr>
          </a:p>
        </p:txBody>
      </p:sp>
      <p:pic>
        <p:nvPicPr>
          <p:cNvPr id="4" name="Picture 3"/>
          <p:cNvPicPr>
            <a:picLocks noChangeAspect="1"/>
          </p:cNvPicPr>
          <p:nvPr/>
        </p:nvPicPr>
        <p:blipFill>
          <a:blip r:embed="rId2"/>
          <a:stretch>
            <a:fillRect/>
          </a:stretch>
        </p:blipFill>
        <p:spPr>
          <a:xfrm>
            <a:off x="992459" y="918930"/>
            <a:ext cx="7181385" cy="3864943"/>
          </a:xfrm>
          <a:prstGeom prst="rect">
            <a:avLst/>
          </a:prstGeom>
        </p:spPr>
      </p:pic>
    </p:spTree>
    <p:extLst>
      <p:ext uri="{BB962C8B-B14F-4D97-AF65-F5344CB8AC3E}">
        <p14:creationId xmlns:p14="http://schemas.microsoft.com/office/powerpoint/2010/main" val="1137701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31"/>
          <p:cNvSpPr/>
          <p:nvPr/>
        </p:nvSpPr>
        <p:spPr>
          <a:xfrm>
            <a:off x="720000" y="902400"/>
            <a:ext cx="2873100" cy="3023400"/>
          </a:xfrm>
          <a:prstGeom prst="roundRect">
            <a:avLst>
              <a:gd name="adj" fmla="val 9091"/>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74" name="Google Shape;374;p31"/>
          <p:cNvSpPr/>
          <p:nvPr/>
        </p:nvSpPr>
        <p:spPr>
          <a:xfrm>
            <a:off x="3737075" y="902400"/>
            <a:ext cx="5063100" cy="3023400"/>
          </a:xfrm>
          <a:prstGeom prst="roundRect">
            <a:avLst>
              <a:gd name="adj" fmla="val 909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75" name="Google Shape;375;p31"/>
          <p:cNvSpPr txBox="1">
            <a:spLocks noGrp="1"/>
          </p:cNvSpPr>
          <p:nvPr>
            <p:ph type="title"/>
          </p:nvPr>
        </p:nvSpPr>
        <p:spPr>
          <a:xfrm>
            <a:off x="3342633" y="1103971"/>
            <a:ext cx="5851983" cy="2404513"/>
          </a:xfrm>
          <a:prstGeom prst="rect">
            <a:avLst/>
          </a:prstGeom>
        </p:spPr>
        <p:txBody>
          <a:bodyPr spcFirstLastPara="1" wrap="square" lIns="0" tIns="0" rIns="0" bIns="0" anchor="ctr" anchorCtr="0">
            <a:noAutofit/>
          </a:bodyPr>
          <a:lstStyle/>
          <a:p>
            <a:pPr marL="0" lvl="0" indent="0" algn="ctr" rtl="0">
              <a:lnSpc>
                <a:spcPct val="150000"/>
              </a:lnSpc>
              <a:spcBef>
                <a:spcPts val="0"/>
              </a:spcBef>
              <a:spcAft>
                <a:spcPts val="0"/>
              </a:spcAft>
              <a:buNone/>
            </a:pPr>
            <a:r>
              <a:rPr lang="vi-VN" sz="3500" smtClean="0">
                <a:solidFill>
                  <a:schemeClr val="lt1"/>
                </a:solidFill>
              </a:rPr>
              <a:t>KẾT LUẬN &amp; </a:t>
            </a:r>
            <a:br>
              <a:rPr lang="vi-VN" sz="3500" smtClean="0">
                <a:solidFill>
                  <a:schemeClr val="lt1"/>
                </a:solidFill>
              </a:rPr>
            </a:br>
            <a:r>
              <a:rPr lang="vi-VN" sz="3500" smtClean="0">
                <a:solidFill>
                  <a:schemeClr val="lt1"/>
                </a:solidFill>
              </a:rPr>
              <a:t>HƯỚNG PHÁT TRIỂN</a:t>
            </a:r>
            <a:endParaRPr sz="3500">
              <a:solidFill>
                <a:schemeClr val="lt1"/>
              </a:solidFill>
            </a:endParaRPr>
          </a:p>
        </p:txBody>
      </p:sp>
      <p:sp>
        <p:nvSpPr>
          <p:cNvPr id="376" name="Google Shape;376;p31"/>
          <p:cNvSpPr txBox="1">
            <a:spLocks noGrp="1"/>
          </p:cNvSpPr>
          <p:nvPr>
            <p:ph type="title" idx="2"/>
          </p:nvPr>
        </p:nvSpPr>
        <p:spPr>
          <a:xfrm>
            <a:off x="946736" y="1337984"/>
            <a:ext cx="2023200" cy="1949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7000" smtClean="0">
                <a:solidFill>
                  <a:schemeClr val="lt1"/>
                </a:solidFill>
              </a:rPr>
              <a:t>0</a:t>
            </a:r>
            <a:r>
              <a:rPr lang="vi-VN" sz="7000" smtClean="0">
                <a:solidFill>
                  <a:schemeClr val="lt1"/>
                </a:solidFill>
              </a:rPr>
              <a:t>5</a:t>
            </a:r>
            <a:endParaRPr sz="7000">
              <a:solidFill>
                <a:schemeClr val="lt1"/>
              </a:solidFill>
            </a:endParaRPr>
          </a:p>
        </p:txBody>
      </p:sp>
      <p:sp>
        <p:nvSpPr>
          <p:cNvPr id="378" name="Google Shape;378;p31"/>
          <p:cNvSpPr/>
          <p:nvPr/>
        </p:nvSpPr>
        <p:spPr>
          <a:xfrm>
            <a:off x="1139075" y="3089684"/>
            <a:ext cx="1326000" cy="4188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chemeClr val="lt1"/>
              </a:solidFill>
              <a:latin typeface="Montserrat"/>
              <a:ea typeface="Montserrat"/>
              <a:cs typeface="Montserrat"/>
              <a:sym typeface="Montserrat"/>
            </a:endParaRPr>
          </a:p>
        </p:txBody>
      </p:sp>
    </p:spTree>
    <p:extLst>
      <p:ext uri="{BB962C8B-B14F-4D97-AF65-F5344CB8AC3E}">
        <p14:creationId xmlns:p14="http://schemas.microsoft.com/office/powerpoint/2010/main" val="1164665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0000" y="1242681"/>
            <a:ext cx="7704000" cy="3193500"/>
          </a:xfrm>
        </p:spPr>
        <p:txBody>
          <a:bodyPr/>
          <a:lstStyle/>
          <a:p>
            <a:pPr>
              <a:lnSpc>
                <a:spcPct val="150000"/>
              </a:lnSpc>
            </a:pPr>
            <a:r>
              <a:rPr lang="en-US" sz="2000" smtClean="0">
                <a:latin typeface="+mj-lt"/>
              </a:rPr>
              <a:t>Thiết </a:t>
            </a:r>
            <a:r>
              <a:rPr lang="en-US" sz="2000">
                <a:latin typeface="+mj-lt"/>
              </a:rPr>
              <a:t>kế mô hình thực thể kết hợp ERD.</a:t>
            </a:r>
          </a:p>
          <a:p>
            <a:pPr lvl="0">
              <a:lnSpc>
                <a:spcPct val="150000"/>
              </a:lnSpc>
            </a:pPr>
            <a:r>
              <a:rPr lang="en-US" sz="2000">
                <a:latin typeface="+mj-lt"/>
              </a:rPr>
              <a:t> Tạo cở sở dữ liệu cho website.</a:t>
            </a:r>
          </a:p>
          <a:p>
            <a:pPr lvl="0">
              <a:lnSpc>
                <a:spcPct val="150000"/>
              </a:lnSpc>
            </a:pPr>
            <a:r>
              <a:rPr lang="en-US" sz="2000" smtClean="0">
                <a:latin typeface="+mj-lt"/>
              </a:rPr>
              <a:t> Thiết </a:t>
            </a:r>
            <a:r>
              <a:rPr lang="en-US" sz="2000">
                <a:latin typeface="+mj-lt"/>
              </a:rPr>
              <a:t>kế giao diện đơn giản dễ tiếp cận đối với mọi người.</a:t>
            </a:r>
          </a:p>
          <a:p>
            <a:pPr lvl="0">
              <a:lnSpc>
                <a:spcPct val="150000"/>
              </a:lnSpc>
            </a:pPr>
            <a:r>
              <a:rPr lang="en-US" sz="2000">
                <a:latin typeface="+mj-lt"/>
              </a:rPr>
              <a:t> Tạo được các chức năng cần thiết và dễ dàng sử dụng đối với người dùng.</a:t>
            </a:r>
          </a:p>
          <a:p>
            <a:endParaRPr lang="en-US"/>
          </a:p>
        </p:txBody>
      </p:sp>
      <p:sp>
        <p:nvSpPr>
          <p:cNvPr id="4" name="Title 3"/>
          <p:cNvSpPr>
            <a:spLocks noGrp="1"/>
          </p:cNvSpPr>
          <p:nvPr>
            <p:ph type="title"/>
          </p:nvPr>
        </p:nvSpPr>
        <p:spPr/>
        <p:txBody>
          <a:bodyPr/>
          <a:lstStyle/>
          <a:p>
            <a:r>
              <a:rPr lang="en-US" sz="2800"/>
              <a:t>KẾT QUẢ ĐẠT ĐƯỢC</a:t>
            </a:r>
            <a:endParaRPr lang="en-US"/>
          </a:p>
        </p:txBody>
      </p:sp>
    </p:spTree>
    <p:extLst>
      <p:ext uri="{BB962C8B-B14F-4D97-AF65-F5344CB8AC3E}">
        <p14:creationId xmlns:p14="http://schemas.microsoft.com/office/powerpoint/2010/main" val="3094252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HƯỚNG PHÁT TRIỂN</a:t>
            </a:r>
            <a:endParaRPr lang="en-US"/>
          </a:p>
        </p:txBody>
      </p:sp>
      <p:sp>
        <p:nvSpPr>
          <p:cNvPr id="3" name="Text Placeholder 2"/>
          <p:cNvSpPr>
            <a:spLocks noGrp="1"/>
          </p:cNvSpPr>
          <p:nvPr>
            <p:ph type="body" idx="1"/>
          </p:nvPr>
        </p:nvSpPr>
        <p:spPr/>
        <p:txBody>
          <a:bodyPr/>
          <a:lstStyle/>
          <a:p>
            <a:pPr>
              <a:lnSpc>
                <a:spcPct val="150000"/>
              </a:lnSpc>
            </a:pPr>
            <a:r>
              <a:rPr lang="en-US" sz="2200" smtClean="0">
                <a:latin typeface="+mj-lt"/>
              </a:rPr>
              <a:t>Thiết kế giao diện đẹp mắt, thu hút người xem</a:t>
            </a:r>
          </a:p>
          <a:p>
            <a:pPr>
              <a:lnSpc>
                <a:spcPct val="150000"/>
              </a:lnSpc>
            </a:pPr>
            <a:r>
              <a:rPr lang="en-US" sz="2200" smtClean="0">
                <a:latin typeface="+mj-lt"/>
              </a:rPr>
              <a:t>Người dùng có thể gửi ý kiến phản hồi về điểm du lịch</a:t>
            </a:r>
          </a:p>
          <a:p>
            <a:endParaRPr lang="en-US"/>
          </a:p>
        </p:txBody>
      </p:sp>
      <p:grpSp>
        <p:nvGrpSpPr>
          <p:cNvPr id="4" name="Google Shape;8901;p63"/>
          <p:cNvGrpSpPr/>
          <p:nvPr/>
        </p:nvGrpSpPr>
        <p:grpSpPr>
          <a:xfrm>
            <a:off x="6971045" y="4108293"/>
            <a:ext cx="1452955" cy="621360"/>
            <a:chOff x="732422" y="2990152"/>
            <a:chExt cx="1337773" cy="572102"/>
          </a:xfrm>
        </p:grpSpPr>
        <p:sp>
          <p:nvSpPr>
            <p:cNvPr id="5" name="Google Shape;8902;p63"/>
            <p:cNvSpPr/>
            <p:nvPr/>
          </p:nvSpPr>
          <p:spPr>
            <a:xfrm>
              <a:off x="923705" y="3182595"/>
              <a:ext cx="380762" cy="379464"/>
            </a:xfrm>
            <a:custGeom>
              <a:avLst/>
              <a:gdLst/>
              <a:ahLst/>
              <a:cxnLst/>
              <a:rect l="l" t="t" r="r" b="b"/>
              <a:pathLst>
                <a:path w="33153" h="33040" extrusionOk="0">
                  <a:moveTo>
                    <a:pt x="16576" y="1"/>
                  </a:moveTo>
                  <a:cubicBezTo>
                    <a:pt x="16428" y="1"/>
                    <a:pt x="16280" y="57"/>
                    <a:pt x="16167" y="170"/>
                  </a:cubicBezTo>
                  <a:lnTo>
                    <a:pt x="9658" y="6680"/>
                  </a:lnTo>
                  <a:cubicBezTo>
                    <a:pt x="9434" y="6906"/>
                    <a:pt x="9434" y="7272"/>
                    <a:pt x="9658" y="7495"/>
                  </a:cubicBezTo>
                  <a:lnTo>
                    <a:pt x="9729" y="7566"/>
                  </a:lnTo>
                  <a:cubicBezTo>
                    <a:pt x="9955" y="7789"/>
                    <a:pt x="10395" y="8000"/>
                    <a:pt x="10712" y="8032"/>
                  </a:cubicBezTo>
                  <a:cubicBezTo>
                    <a:pt x="10712" y="8032"/>
                    <a:pt x="11595" y="8116"/>
                    <a:pt x="12145" y="8663"/>
                  </a:cubicBezTo>
                  <a:cubicBezTo>
                    <a:pt x="13090" y="9608"/>
                    <a:pt x="13090" y="11141"/>
                    <a:pt x="12142" y="12089"/>
                  </a:cubicBezTo>
                  <a:cubicBezTo>
                    <a:pt x="11670" y="12562"/>
                    <a:pt x="11050" y="12798"/>
                    <a:pt x="10431" y="12798"/>
                  </a:cubicBezTo>
                  <a:cubicBezTo>
                    <a:pt x="9811" y="12798"/>
                    <a:pt x="9192" y="12562"/>
                    <a:pt x="8719" y="12089"/>
                  </a:cubicBezTo>
                  <a:cubicBezTo>
                    <a:pt x="8173" y="11539"/>
                    <a:pt x="8085" y="10656"/>
                    <a:pt x="8085" y="10656"/>
                  </a:cubicBezTo>
                  <a:cubicBezTo>
                    <a:pt x="8053" y="10339"/>
                    <a:pt x="7846" y="9899"/>
                    <a:pt x="7623" y="9672"/>
                  </a:cubicBezTo>
                  <a:lnTo>
                    <a:pt x="7551" y="9604"/>
                  </a:lnTo>
                  <a:cubicBezTo>
                    <a:pt x="7438" y="9491"/>
                    <a:pt x="7290" y="9435"/>
                    <a:pt x="7143" y="9435"/>
                  </a:cubicBezTo>
                  <a:cubicBezTo>
                    <a:pt x="6995" y="9435"/>
                    <a:pt x="6848" y="9491"/>
                    <a:pt x="6736" y="9604"/>
                  </a:cubicBezTo>
                  <a:lnTo>
                    <a:pt x="223" y="16111"/>
                  </a:lnTo>
                  <a:cubicBezTo>
                    <a:pt x="0" y="16337"/>
                    <a:pt x="0" y="16703"/>
                    <a:pt x="223" y="16929"/>
                  </a:cubicBezTo>
                  <a:lnTo>
                    <a:pt x="6733" y="23439"/>
                  </a:lnTo>
                  <a:cubicBezTo>
                    <a:pt x="6846" y="23550"/>
                    <a:pt x="6994" y="23606"/>
                    <a:pt x="7142" y="23606"/>
                  </a:cubicBezTo>
                  <a:cubicBezTo>
                    <a:pt x="7290" y="23606"/>
                    <a:pt x="7438" y="23550"/>
                    <a:pt x="7551" y="23439"/>
                  </a:cubicBezTo>
                  <a:lnTo>
                    <a:pt x="7623" y="23364"/>
                  </a:lnTo>
                  <a:cubicBezTo>
                    <a:pt x="7849" y="23141"/>
                    <a:pt x="8056" y="22698"/>
                    <a:pt x="8088" y="22381"/>
                  </a:cubicBezTo>
                  <a:cubicBezTo>
                    <a:pt x="8088" y="22381"/>
                    <a:pt x="8173" y="21497"/>
                    <a:pt x="8719" y="20951"/>
                  </a:cubicBezTo>
                  <a:cubicBezTo>
                    <a:pt x="9194" y="20469"/>
                    <a:pt x="9820" y="20228"/>
                    <a:pt x="10446" y="20228"/>
                  </a:cubicBezTo>
                  <a:cubicBezTo>
                    <a:pt x="11066" y="20228"/>
                    <a:pt x="11685" y="20465"/>
                    <a:pt x="12158" y="20938"/>
                  </a:cubicBezTo>
                  <a:cubicBezTo>
                    <a:pt x="13110" y="21889"/>
                    <a:pt x="13103" y="23432"/>
                    <a:pt x="12145" y="24374"/>
                  </a:cubicBezTo>
                  <a:cubicBezTo>
                    <a:pt x="11599" y="24924"/>
                    <a:pt x="10715" y="25008"/>
                    <a:pt x="10715" y="25008"/>
                  </a:cubicBezTo>
                  <a:cubicBezTo>
                    <a:pt x="10398" y="25040"/>
                    <a:pt x="9955" y="25250"/>
                    <a:pt x="9732" y="25474"/>
                  </a:cubicBezTo>
                  <a:lnTo>
                    <a:pt x="9658" y="25545"/>
                  </a:lnTo>
                  <a:cubicBezTo>
                    <a:pt x="9434" y="25771"/>
                    <a:pt x="9434" y="26137"/>
                    <a:pt x="9658" y="26363"/>
                  </a:cubicBezTo>
                  <a:lnTo>
                    <a:pt x="16167" y="32869"/>
                  </a:lnTo>
                  <a:cubicBezTo>
                    <a:pt x="16280" y="32983"/>
                    <a:pt x="16428" y="33039"/>
                    <a:pt x="16576" y="33039"/>
                  </a:cubicBezTo>
                  <a:cubicBezTo>
                    <a:pt x="16724" y="33039"/>
                    <a:pt x="16872" y="32983"/>
                    <a:pt x="16985" y="32869"/>
                  </a:cubicBezTo>
                  <a:lnTo>
                    <a:pt x="23492" y="26363"/>
                  </a:lnTo>
                  <a:cubicBezTo>
                    <a:pt x="23605" y="26252"/>
                    <a:pt x="23753" y="26196"/>
                    <a:pt x="23901" y="26196"/>
                  </a:cubicBezTo>
                  <a:cubicBezTo>
                    <a:pt x="24049" y="26196"/>
                    <a:pt x="24197" y="26252"/>
                    <a:pt x="24310" y="26363"/>
                  </a:cubicBezTo>
                  <a:lnTo>
                    <a:pt x="24313" y="26370"/>
                  </a:lnTo>
                  <a:cubicBezTo>
                    <a:pt x="24540" y="26593"/>
                    <a:pt x="24750" y="27036"/>
                    <a:pt x="24779" y="27353"/>
                  </a:cubicBezTo>
                  <a:cubicBezTo>
                    <a:pt x="24779" y="27353"/>
                    <a:pt x="24867" y="28237"/>
                    <a:pt x="25413" y="28783"/>
                  </a:cubicBezTo>
                  <a:cubicBezTo>
                    <a:pt x="25888" y="29265"/>
                    <a:pt x="26514" y="29506"/>
                    <a:pt x="27140" y="29506"/>
                  </a:cubicBezTo>
                  <a:cubicBezTo>
                    <a:pt x="27759" y="29506"/>
                    <a:pt x="28378" y="29269"/>
                    <a:pt x="28849" y="28796"/>
                  </a:cubicBezTo>
                  <a:cubicBezTo>
                    <a:pt x="29800" y="27845"/>
                    <a:pt x="29797" y="26302"/>
                    <a:pt x="28840" y="25357"/>
                  </a:cubicBezTo>
                  <a:cubicBezTo>
                    <a:pt x="28290" y="24810"/>
                    <a:pt x="27406" y="24726"/>
                    <a:pt x="27406" y="24726"/>
                  </a:cubicBezTo>
                  <a:cubicBezTo>
                    <a:pt x="27089" y="24694"/>
                    <a:pt x="26646" y="24487"/>
                    <a:pt x="26423" y="24260"/>
                  </a:cubicBezTo>
                  <a:lnTo>
                    <a:pt x="26420" y="24257"/>
                  </a:lnTo>
                  <a:cubicBezTo>
                    <a:pt x="26193" y="24031"/>
                    <a:pt x="26193" y="23665"/>
                    <a:pt x="26420" y="23439"/>
                  </a:cubicBezTo>
                  <a:lnTo>
                    <a:pt x="32926" y="16929"/>
                  </a:lnTo>
                  <a:cubicBezTo>
                    <a:pt x="33152" y="16703"/>
                    <a:pt x="33152" y="16337"/>
                    <a:pt x="32926" y="16111"/>
                  </a:cubicBezTo>
                  <a:lnTo>
                    <a:pt x="26420" y="9604"/>
                  </a:lnTo>
                  <a:cubicBezTo>
                    <a:pt x="26193" y="9378"/>
                    <a:pt x="26193" y="9012"/>
                    <a:pt x="26420" y="8786"/>
                  </a:cubicBezTo>
                  <a:lnTo>
                    <a:pt x="26533" y="8669"/>
                  </a:lnTo>
                  <a:cubicBezTo>
                    <a:pt x="26759" y="8446"/>
                    <a:pt x="27202" y="8236"/>
                    <a:pt x="27516" y="8207"/>
                  </a:cubicBezTo>
                  <a:cubicBezTo>
                    <a:pt x="27516" y="8207"/>
                    <a:pt x="28403" y="8119"/>
                    <a:pt x="28950" y="7573"/>
                  </a:cubicBezTo>
                  <a:cubicBezTo>
                    <a:pt x="29894" y="6628"/>
                    <a:pt x="29894" y="5094"/>
                    <a:pt x="28950" y="4147"/>
                  </a:cubicBezTo>
                  <a:cubicBezTo>
                    <a:pt x="28477" y="3674"/>
                    <a:pt x="27858" y="3438"/>
                    <a:pt x="27238" y="3438"/>
                  </a:cubicBezTo>
                  <a:cubicBezTo>
                    <a:pt x="26618" y="3438"/>
                    <a:pt x="25997" y="3674"/>
                    <a:pt x="25523" y="4147"/>
                  </a:cubicBezTo>
                  <a:cubicBezTo>
                    <a:pt x="24977" y="4697"/>
                    <a:pt x="24892" y="5580"/>
                    <a:pt x="24892" y="5580"/>
                  </a:cubicBezTo>
                  <a:cubicBezTo>
                    <a:pt x="24860" y="5894"/>
                    <a:pt x="24650" y="6337"/>
                    <a:pt x="24427" y="6563"/>
                  </a:cubicBezTo>
                  <a:lnTo>
                    <a:pt x="24310" y="6680"/>
                  </a:lnTo>
                  <a:cubicBezTo>
                    <a:pt x="24197" y="6791"/>
                    <a:pt x="24049" y="6847"/>
                    <a:pt x="23901" y="6847"/>
                  </a:cubicBezTo>
                  <a:cubicBezTo>
                    <a:pt x="23753" y="6847"/>
                    <a:pt x="23605" y="6791"/>
                    <a:pt x="23492" y="6680"/>
                  </a:cubicBezTo>
                  <a:lnTo>
                    <a:pt x="16985" y="170"/>
                  </a:lnTo>
                  <a:cubicBezTo>
                    <a:pt x="16872" y="57"/>
                    <a:pt x="16724" y="1"/>
                    <a:pt x="16576" y="1"/>
                  </a:cubicBezTo>
                  <a:close/>
                </a:path>
              </a:pathLst>
            </a:custGeom>
            <a:noFill/>
            <a:ln w="9525" cap="flat" cmpd="sng">
              <a:solidFill>
                <a:srgbClr val="D6DB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903;p63"/>
            <p:cNvSpPr/>
            <p:nvPr/>
          </p:nvSpPr>
          <p:spPr>
            <a:xfrm>
              <a:off x="1309210" y="3183709"/>
              <a:ext cx="378534" cy="377248"/>
            </a:xfrm>
            <a:custGeom>
              <a:avLst/>
              <a:gdLst/>
              <a:ahLst/>
              <a:cxnLst/>
              <a:rect l="l" t="t" r="r" b="b"/>
              <a:pathLst>
                <a:path w="32959" h="32847" extrusionOk="0">
                  <a:moveTo>
                    <a:pt x="16480" y="1"/>
                  </a:moveTo>
                  <a:cubicBezTo>
                    <a:pt x="16334" y="1"/>
                    <a:pt x="16186" y="57"/>
                    <a:pt x="16073" y="170"/>
                  </a:cubicBezTo>
                  <a:lnTo>
                    <a:pt x="9603" y="6641"/>
                  </a:lnTo>
                  <a:cubicBezTo>
                    <a:pt x="9491" y="6753"/>
                    <a:pt x="9345" y="6808"/>
                    <a:pt x="9198" y="6808"/>
                  </a:cubicBezTo>
                  <a:cubicBezTo>
                    <a:pt x="9051" y="6808"/>
                    <a:pt x="8904" y="6753"/>
                    <a:pt x="8791" y="6641"/>
                  </a:cubicBezTo>
                  <a:lnTo>
                    <a:pt x="8677" y="6525"/>
                  </a:lnTo>
                  <a:cubicBezTo>
                    <a:pt x="8454" y="6301"/>
                    <a:pt x="8244" y="5861"/>
                    <a:pt x="8215" y="5547"/>
                  </a:cubicBezTo>
                  <a:cubicBezTo>
                    <a:pt x="8215" y="5547"/>
                    <a:pt x="8127" y="4667"/>
                    <a:pt x="7584" y="4124"/>
                  </a:cubicBezTo>
                  <a:cubicBezTo>
                    <a:pt x="7113" y="3653"/>
                    <a:pt x="6497" y="3418"/>
                    <a:pt x="5880" y="3418"/>
                  </a:cubicBezTo>
                  <a:cubicBezTo>
                    <a:pt x="5264" y="3418"/>
                    <a:pt x="4648" y="3653"/>
                    <a:pt x="4177" y="4124"/>
                  </a:cubicBezTo>
                  <a:cubicBezTo>
                    <a:pt x="3236" y="5065"/>
                    <a:pt x="3236" y="6589"/>
                    <a:pt x="4177" y="7531"/>
                  </a:cubicBezTo>
                  <a:cubicBezTo>
                    <a:pt x="4721" y="8074"/>
                    <a:pt x="5601" y="8158"/>
                    <a:pt x="5601" y="8158"/>
                  </a:cubicBezTo>
                  <a:cubicBezTo>
                    <a:pt x="5914" y="8191"/>
                    <a:pt x="6354" y="8398"/>
                    <a:pt x="6578" y="8621"/>
                  </a:cubicBezTo>
                  <a:lnTo>
                    <a:pt x="6694" y="8737"/>
                  </a:lnTo>
                  <a:cubicBezTo>
                    <a:pt x="6917" y="8961"/>
                    <a:pt x="6917" y="9323"/>
                    <a:pt x="6694" y="9550"/>
                  </a:cubicBezTo>
                  <a:lnTo>
                    <a:pt x="223" y="16020"/>
                  </a:lnTo>
                  <a:cubicBezTo>
                    <a:pt x="0" y="16243"/>
                    <a:pt x="0" y="16606"/>
                    <a:pt x="223" y="16832"/>
                  </a:cubicBezTo>
                  <a:lnTo>
                    <a:pt x="6694" y="23300"/>
                  </a:lnTo>
                  <a:cubicBezTo>
                    <a:pt x="6807" y="23411"/>
                    <a:pt x="6954" y="23467"/>
                    <a:pt x="7102" y="23467"/>
                  </a:cubicBezTo>
                  <a:cubicBezTo>
                    <a:pt x="7249" y="23467"/>
                    <a:pt x="7396" y="23411"/>
                    <a:pt x="7509" y="23300"/>
                  </a:cubicBezTo>
                  <a:lnTo>
                    <a:pt x="7577" y="23232"/>
                  </a:lnTo>
                  <a:cubicBezTo>
                    <a:pt x="7801" y="23008"/>
                    <a:pt x="8008" y="22568"/>
                    <a:pt x="8040" y="22255"/>
                  </a:cubicBezTo>
                  <a:cubicBezTo>
                    <a:pt x="8040" y="22255"/>
                    <a:pt x="8124" y="21375"/>
                    <a:pt x="8668" y="20831"/>
                  </a:cubicBezTo>
                  <a:cubicBezTo>
                    <a:pt x="9138" y="20360"/>
                    <a:pt x="9755" y="20125"/>
                    <a:pt x="10371" y="20125"/>
                  </a:cubicBezTo>
                  <a:cubicBezTo>
                    <a:pt x="10987" y="20125"/>
                    <a:pt x="11604" y="20360"/>
                    <a:pt x="12074" y="20831"/>
                  </a:cubicBezTo>
                  <a:cubicBezTo>
                    <a:pt x="13013" y="21769"/>
                    <a:pt x="13013" y="23296"/>
                    <a:pt x="12074" y="24235"/>
                  </a:cubicBezTo>
                  <a:cubicBezTo>
                    <a:pt x="11528" y="24781"/>
                    <a:pt x="10651" y="24865"/>
                    <a:pt x="10651" y="24865"/>
                  </a:cubicBezTo>
                  <a:cubicBezTo>
                    <a:pt x="10337" y="24895"/>
                    <a:pt x="9897" y="25105"/>
                    <a:pt x="9674" y="25328"/>
                  </a:cubicBezTo>
                  <a:lnTo>
                    <a:pt x="9603" y="25396"/>
                  </a:lnTo>
                  <a:cubicBezTo>
                    <a:pt x="9379" y="25619"/>
                    <a:pt x="9379" y="25985"/>
                    <a:pt x="9603" y="26208"/>
                  </a:cubicBezTo>
                  <a:lnTo>
                    <a:pt x="16073" y="32679"/>
                  </a:lnTo>
                  <a:cubicBezTo>
                    <a:pt x="16186" y="32790"/>
                    <a:pt x="16334" y="32846"/>
                    <a:pt x="16480" y="32846"/>
                  </a:cubicBezTo>
                  <a:cubicBezTo>
                    <a:pt x="16627" y="32846"/>
                    <a:pt x="16774" y="32790"/>
                    <a:pt x="16885" y="32679"/>
                  </a:cubicBezTo>
                  <a:lnTo>
                    <a:pt x="23356" y="26208"/>
                  </a:lnTo>
                  <a:cubicBezTo>
                    <a:pt x="23582" y="25985"/>
                    <a:pt x="23582" y="25619"/>
                    <a:pt x="23356" y="25396"/>
                  </a:cubicBezTo>
                  <a:lnTo>
                    <a:pt x="23285" y="25325"/>
                  </a:lnTo>
                  <a:cubicBezTo>
                    <a:pt x="23061" y="25102"/>
                    <a:pt x="22621" y="24895"/>
                    <a:pt x="22308" y="24862"/>
                  </a:cubicBezTo>
                  <a:cubicBezTo>
                    <a:pt x="22308" y="24862"/>
                    <a:pt x="21428" y="24778"/>
                    <a:pt x="20884" y="24235"/>
                  </a:cubicBezTo>
                  <a:cubicBezTo>
                    <a:pt x="19962" y="23290"/>
                    <a:pt x="19972" y="21779"/>
                    <a:pt x="20903" y="20847"/>
                  </a:cubicBezTo>
                  <a:cubicBezTo>
                    <a:pt x="21375" y="20378"/>
                    <a:pt x="21991" y="20142"/>
                    <a:pt x="22608" y="20142"/>
                  </a:cubicBezTo>
                  <a:cubicBezTo>
                    <a:pt x="23215" y="20142"/>
                    <a:pt x="23822" y="20370"/>
                    <a:pt x="24291" y="20828"/>
                  </a:cubicBezTo>
                  <a:cubicBezTo>
                    <a:pt x="24834" y="21371"/>
                    <a:pt x="24918" y="22251"/>
                    <a:pt x="24918" y="22251"/>
                  </a:cubicBezTo>
                  <a:cubicBezTo>
                    <a:pt x="24951" y="22565"/>
                    <a:pt x="25158" y="23005"/>
                    <a:pt x="25381" y="23228"/>
                  </a:cubicBezTo>
                  <a:lnTo>
                    <a:pt x="25452" y="23300"/>
                  </a:lnTo>
                  <a:cubicBezTo>
                    <a:pt x="25565" y="23411"/>
                    <a:pt x="25713" y="23467"/>
                    <a:pt x="25859" y="23467"/>
                  </a:cubicBezTo>
                  <a:cubicBezTo>
                    <a:pt x="26006" y="23467"/>
                    <a:pt x="26153" y="23411"/>
                    <a:pt x="26264" y="23300"/>
                  </a:cubicBezTo>
                  <a:lnTo>
                    <a:pt x="32735" y="16829"/>
                  </a:lnTo>
                  <a:cubicBezTo>
                    <a:pt x="32958" y="16606"/>
                    <a:pt x="32958" y="16243"/>
                    <a:pt x="32735" y="16017"/>
                  </a:cubicBezTo>
                  <a:lnTo>
                    <a:pt x="26264" y="9546"/>
                  </a:lnTo>
                  <a:cubicBezTo>
                    <a:pt x="26041" y="9323"/>
                    <a:pt x="26041" y="8961"/>
                    <a:pt x="26264" y="8734"/>
                  </a:cubicBezTo>
                  <a:lnTo>
                    <a:pt x="26271" y="8731"/>
                  </a:lnTo>
                  <a:cubicBezTo>
                    <a:pt x="26494" y="8508"/>
                    <a:pt x="26934" y="8301"/>
                    <a:pt x="27248" y="8268"/>
                  </a:cubicBezTo>
                  <a:cubicBezTo>
                    <a:pt x="27248" y="8268"/>
                    <a:pt x="28125" y="8184"/>
                    <a:pt x="28671" y="7641"/>
                  </a:cubicBezTo>
                  <a:cubicBezTo>
                    <a:pt x="29593" y="6696"/>
                    <a:pt x="29584" y="5185"/>
                    <a:pt x="28652" y="4253"/>
                  </a:cubicBezTo>
                  <a:cubicBezTo>
                    <a:pt x="28181" y="3784"/>
                    <a:pt x="27564" y="3548"/>
                    <a:pt x="26947" y="3548"/>
                  </a:cubicBezTo>
                  <a:cubicBezTo>
                    <a:pt x="26340" y="3548"/>
                    <a:pt x="25733" y="3777"/>
                    <a:pt x="25265" y="4234"/>
                  </a:cubicBezTo>
                  <a:cubicBezTo>
                    <a:pt x="24721" y="4777"/>
                    <a:pt x="24637" y="5657"/>
                    <a:pt x="24637" y="5657"/>
                  </a:cubicBezTo>
                  <a:cubicBezTo>
                    <a:pt x="24605" y="5971"/>
                    <a:pt x="24398" y="6411"/>
                    <a:pt x="24174" y="6635"/>
                  </a:cubicBezTo>
                  <a:lnTo>
                    <a:pt x="24168" y="6641"/>
                  </a:lnTo>
                  <a:cubicBezTo>
                    <a:pt x="24056" y="6753"/>
                    <a:pt x="23910" y="6808"/>
                    <a:pt x="23763" y="6808"/>
                  </a:cubicBezTo>
                  <a:cubicBezTo>
                    <a:pt x="23616" y="6808"/>
                    <a:pt x="23469" y="6753"/>
                    <a:pt x="23356" y="6641"/>
                  </a:cubicBezTo>
                  <a:lnTo>
                    <a:pt x="16885" y="170"/>
                  </a:lnTo>
                  <a:cubicBezTo>
                    <a:pt x="16774" y="57"/>
                    <a:pt x="16627" y="1"/>
                    <a:pt x="16480" y="1"/>
                  </a:cubicBez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904;p63"/>
            <p:cNvSpPr/>
            <p:nvPr/>
          </p:nvSpPr>
          <p:spPr>
            <a:xfrm>
              <a:off x="732422" y="2990152"/>
              <a:ext cx="380716" cy="379441"/>
            </a:xfrm>
            <a:custGeom>
              <a:avLst/>
              <a:gdLst/>
              <a:ahLst/>
              <a:cxnLst/>
              <a:rect l="l" t="t" r="r" b="b"/>
              <a:pathLst>
                <a:path w="33149" h="33038" extrusionOk="0">
                  <a:moveTo>
                    <a:pt x="16573" y="0"/>
                  </a:moveTo>
                  <a:cubicBezTo>
                    <a:pt x="16426" y="0"/>
                    <a:pt x="16278" y="56"/>
                    <a:pt x="16167" y="168"/>
                  </a:cubicBezTo>
                  <a:lnTo>
                    <a:pt x="9657" y="6677"/>
                  </a:lnTo>
                  <a:cubicBezTo>
                    <a:pt x="9431" y="6903"/>
                    <a:pt x="9431" y="7269"/>
                    <a:pt x="9657" y="7492"/>
                  </a:cubicBezTo>
                  <a:lnTo>
                    <a:pt x="9725" y="7563"/>
                  </a:lnTo>
                  <a:cubicBezTo>
                    <a:pt x="9952" y="7787"/>
                    <a:pt x="10395" y="7997"/>
                    <a:pt x="10709" y="8026"/>
                  </a:cubicBezTo>
                  <a:cubicBezTo>
                    <a:pt x="10709" y="8026"/>
                    <a:pt x="11592" y="8113"/>
                    <a:pt x="12142" y="8660"/>
                  </a:cubicBezTo>
                  <a:cubicBezTo>
                    <a:pt x="13087" y="9605"/>
                    <a:pt x="13087" y="11142"/>
                    <a:pt x="12142" y="12086"/>
                  </a:cubicBezTo>
                  <a:cubicBezTo>
                    <a:pt x="11669" y="12561"/>
                    <a:pt x="11049" y="12798"/>
                    <a:pt x="10429" y="12798"/>
                  </a:cubicBezTo>
                  <a:cubicBezTo>
                    <a:pt x="9809" y="12798"/>
                    <a:pt x="9189" y="12562"/>
                    <a:pt x="8716" y="12090"/>
                  </a:cubicBezTo>
                  <a:cubicBezTo>
                    <a:pt x="8169" y="11540"/>
                    <a:pt x="8082" y="10656"/>
                    <a:pt x="8082" y="10656"/>
                  </a:cubicBezTo>
                  <a:cubicBezTo>
                    <a:pt x="8053" y="10339"/>
                    <a:pt x="7842" y="9899"/>
                    <a:pt x="7619" y="9673"/>
                  </a:cubicBezTo>
                  <a:lnTo>
                    <a:pt x="7548" y="9605"/>
                  </a:lnTo>
                  <a:cubicBezTo>
                    <a:pt x="7435" y="9492"/>
                    <a:pt x="7287" y="9435"/>
                    <a:pt x="7140" y="9435"/>
                  </a:cubicBezTo>
                  <a:cubicBezTo>
                    <a:pt x="6993" y="9435"/>
                    <a:pt x="6846" y="9492"/>
                    <a:pt x="6733" y="9605"/>
                  </a:cubicBezTo>
                  <a:lnTo>
                    <a:pt x="223" y="16111"/>
                  </a:lnTo>
                  <a:cubicBezTo>
                    <a:pt x="0" y="16338"/>
                    <a:pt x="0" y="16700"/>
                    <a:pt x="223" y="16926"/>
                  </a:cubicBezTo>
                  <a:lnTo>
                    <a:pt x="6733" y="23436"/>
                  </a:lnTo>
                  <a:cubicBezTo>
                    <a:pt x="6956" y="23662"/>
                    <a:pt x="6956" y="24028"/>
                    <a:pt x="6733" y="24254"/>
                  </a:cubicBezTo>
                  <a:lnTo>
                    <a:pt x="6616" y="24368"/>
                  </a:lnTo>
                  <a:cubicBezTo>
                    <a:pt x="6390" y="24594"/>
                    <a:pt x="5950" y="24804"/>
                    <a:pt x="5633" y="24833"/>
                  </a:cubicBezTo>
                  <a:cubicBezTo>
                    <a:pt x="5633" y="24833"/>
                    <a:pt x="4749" y="24921"/>
                    <a:pt x="4199" y="25468"/>
                  </a:cubicBezTo>
                  <a:cubicBezTo>
                    <a:pt x="3255" y="26412"/>
                    <a:pt x="3255" y="27946"/>
                    <a:pt x="4199" y="28890"/>
                  </a:cubicBezTo>
                  <a:cubicBezTo>
                    <a:pt x="4673" y="29364"/>
                    <a:pt x="5294" y="29601"/>
                    <a:pt x="5914" y="29601"/>
                  </a:cubicBezTo>
                  <a:cubicBezTo>
                    <a:pt x="6534" y="29601"/>
                    <a:pt x="7153" y="29364"/>
                    <a:pt x="7626" y="28890"/>
                  </a:cubicBezTo>
                  <a:cubicBezTo>
                    <a:pt x="8172" y="28344"/>
                    <a:pt x="8260" y="27460"/>
                    <a:pt x="8260" y="27460"/>
                  </a:cubicBezTo>
                  <a:cubicBezTo>
                    <a:pt x="8289" y="27143"/>
                    <a:pt x="8499" y="26700"/>
                    <a:pt x="8726" y="26477"/>
                  </a:cubicBezTo>
                  <a:lnTo>
                    <a:pt x="8839" y="26360"/>
                  </a:lnTo>
                  <a:cubicBezTo>
                    <a:pt x="8952" y="26249"/>
                    <a:pt x="9100" y="26193"/>
                    <a:pt x="9248" y="26193"/>
                  </a:cubicBezTo>
                  <a:cubicBezTo>
                    <a:pt x="9396" y="26193"/>
                    <a:pt x="9544" y="26249"/>
                    <a:pt x="9657" y="26360"/>
                  </a:cubicBezTo>
                  <a:lnTo>
                    <a:pt x="16167" y="32870"/>
                  </a:lnTo>
                  <a:cubicBezTo>
                    <a:pt x="16278" y="32982"/>
                    <a:pt x="16426" y="33037"/>
                    <a:pt x="16573" y="33037"/>
                  </a:cubicBezTo>
                  <a:cubicBezTo>
                    <a:pt x="16721" y="33037"/>
                    <a:pt x="16869" y="32982"/>
                    <a:pt x="16982" y="32870"/>
                  </a:cubicBezTo>
                  <a:lnTo>
                    <a:pt x="23491" y="26360"/>
                  </a:lnTo>
                  <a:cubicBezTo>
                    <a:pt x="23605" y="26247"/>
                    <a:pt x="23752" y="26191"/>
                    <a:pt x="23899" y="26191"/>
                  </a:cubicBezTo>
                  <a:cubicBezTo>
                    <a:pt x="24046" y="26191"/>
                    <a:pt x="24193" y="26247"/>
                    <a:pt x="24307" y="26360"/>
                  </a:cubicBezTo>
                  <a:lnTo>
                    <a:pt x="24313" y="26364"/>
                  </a:lnTo>
                  <a:cubicBezTo>
                    <a:pt x="24536" y="26590"/>
                    <a:pt x="24747" y="27033"/>
                    <a:pt x="24776" y="27350"/>
                  </a:cubicBezTo>
                  <a:cubicBezTo>
                    <a:pt x="24776" y="27350"/>
                    <a:pt x="24863" y="28234"/>
                    <a:pt x="25410" y="28780"/>
                  </a:cubicBezTo>
                  <a:cubicBezTo>
                    <a:pt x="25885" y="29262"/>
                    <a:pt x="26511" y="29503"/>
                    <a:pt x="27137" y="29503"/>
                  </a:cubicBezTo>
                  <a:cubicBezTo>
                    <a:pt x="27756" y="29503"/>
                    <a:pt x="28376" y="29267"/>
                    <a:pt x="28849" y="28793"/>
                  </a:cubicBezTo>
                  <a:cubicBezTo>
                    <a:pt x="29800" y="27842"/>
                    <a:pt x="29794" y="26299"/>
                    <a:pt x="28836" y="25354"/>
                  </a:cubicBezTo>
                  <a:cubicBezTo>
                    <a:pt x="28289" y="24808"/>
                    <a:pt x="27403" y="24720"/>
                    <a:pt x="27403" y="24720"/>
                  </a:cubicBezTo>
                  <a:cubicBezTo>
                    <a:pt x="27089" y="24691"/>
                    <a:pt x="26646" y="24484"/>
                    <a:pt x="26419" y="24258"/>
                  </a:cubicBezTo>
                  <a:lnTo>
                    <a:pt x="26416" y="24254"/>
                  </a:lnTo>
                  <a:cubicBezTo>
                    <a:pt x="26190" y="24028"/>
                    <a:pt x="26190" y="23662"/>
                    <a:pt x="26416" y="23436"/>
                  </a:cubicBezTo>
                  <a:lnTo>
                    <a:pt x="32925" y="16926"/>
                  </a:lnTo>
                  <a:cubicBezTo>
                    <a:pt x="33149" y="16700"/>
                    <a:pt x="33149" y="16338"/>
                    <a:pt x="32925" y="16111"/>
                  </a:cubicBezTo>
                  <a:lnTo>
                    <a:pt x="26416" y="9602"/>
                  </a:lnTo>
                  <a:cubicBezTo>
                    <a:pt x="26303" y="9490"/>
                    <a:pt x="26155" y="9434"/>
                    <a:pt x="26007" y="9434"/>
                  </a:cubicBezTo>
                  <a:cubicBezTo>
                    <a:pt x="25859" y="9434"/>
                    <a:pt x="25711" y="9490"/>
                    <a:pt x="25598" y="9602"/>
                  </a:cubicBezTo>
                  <a:lnTo>
                    <a:pt x="25526" y="9673"/>
                  </a:lnTo>
                  <a:cubicBezTo>
                    <a:pt x="25303" y="9899"/>
                    <a:pt x="25093" y="10339"/>
                    <a:pt x="25064" y="10656"/>
                  </a:cubicBezTo>
                  <a:cubicBezTo>
                    <a:pt x="25064" y="10656"/>
                    <a:pt x="24976" y="11540"/>
                    <a:pt x="24430" y="12090"/>
                  </a:cubicBezTo>
                  <a:cubicBezTo>
                    <a:pt x="23953" y="12577"/>
                    <a:pt x="23323" y="12822"/>
                    <a:pt x="22693" y="12822"/>
                  </a:cubicBezTo>
                  <a:cubicBezTo>
                    <a:pt x="22073" y="12822"/>
                    <a:pt x="21454" y="12585"/>
                    <a:pt x="20981" y="12112"/>
                  </a:cubicBezTo>
                  <a:cubicBezTo>
                    <a:pt x="20026" y="11158"/>
                    <a:pt x="20036" y="9605"/>
                    <a:pt x="21003" y="8663"/>
                  </a:cubicBezTo>
                  <a:cubicBezTo>
                    <a:pt x="21550" y="8117"/>
                    <a:pt x="22437" y="8029"/>
                    <a:pt x="22437" y="8029"/>
                  </a:cubicBezTo>
                  <a:cubicBezTo>
                    <a:pt x="22750" y="8000"/>
                    <a:pt x="23194" y="7790"/>
                    <a:pt x="23420" y="7567"/>
                  </a:cubicBezTo>
                  <a:lnTo>
                    <a:pt x="23491" y="7492"/>
                  </a:lnTo>
                  <a:cubicBezTo>
                    <a:pt x="23715" y="7269"/>
                    <a:pt x="23715" y="6903"/>
                    <a:pt x="23491" y="6677"/>
                  </a:cubicBezTo>
                  <a:lnTo>
                    <a:pt x="16982" y="168"/>
                  </a:lnTo>
                  <a:cubicBezTo>
                    <a:pt x="16869" y="56"/>
                    <a:pt x="16721" y="0"/>
                    <a:pt x="16573" y="0"/>
                  </a:cubicBezTo>
                  <a:close/>
                </a:path>
              </a:pathLst>
            </a:custGeom>
            <a:noFill/>
            <a:ln w="9525" cap="flat" cmpd="sng">
              <a:solidFill>
                <a:srgbClr val="7994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905;p63"/>
            <p:cNvSpPr/>
            <p:nvPr/>
          </p:nvSpPr>
          <p:spPr>
            <a:xfrm>
              <a:off x="1115837" y="2990152"/>
              <a:ext cx="380728" cy="379430"/>
            </a:xfrm>
            <a:custGeom>
              <a:avLst/>
              <a:gdLst/>
              <a:ahLst/>
              <a:cxnLst/>
              <a:rect l="l" t="t" r="r" b="b"/>
              <a:pathLst>
                <a:path w="33150" h="33037" extrusionOk="0">
                  <a:moveTo>
                    <a:pt x="16576" y="0"/>
                  </a:moveTo>
                  <a:cubicBezTo>
                    <a:pt x="16429" y="0"/>
                    <a:pt x="16281" y="56"/>
                    <a:pt x="16168" y="168"/>
                  </a:cubicBezTo>
                  <a:lnTo>
                    <a:pt x="9661" y="6677"/>
                  </a:lnTo>
                  <a:cubicBezTo>
                    <a:pt x="9548" y="6789"/>
                    <a:pt x="9400" y="6844"/>
                    <a:pt x="9252" y="6844"/>
                  </a:cubicBezTo>
                  <a:cubicBezTo>
                    <a:pt x="9104" y="6844"/>
                    <a:pt x="8956" y="6789"/>
                    <a:pt x="8843" y="6677"/>
                  </a:cubicBezTo>
                  <a:lnTo>
                    <a:pt x="8836" y="6670"/>
                  </a:lnTo>
                  <a:cubicBezTo>
                    <a:pt x="8613" y="6447"/>
                    <a:pt x="8403" y="6004"/>
                    <a:pt x="8374" y="5687"/>
                  </a:cubicBezTo>
                  <a:cubicBezTo>
                    <a:pt x="8374" y="5687"/>
                    <a:pt x="8286" y="4804"/>
                    <a:pt x="7740" y="4257"/>
                  </a:cubicBezTo>
                  <a:cubicBezTo>
                    <a:pt x="7263" y="3757"/>
                    <a:pt x="6626" y="3507"/>
                    <a:pt x="5987" y="3507"/>
                  </a:cubicBezTo>
                  <a:cubicBezTo>
                    <a:pt x="5368" y="3507"/>
                    <a:pt x="4749" y="3742"/>
                    <a:pt x="4275" y="4215"/>
                  </a:cubicBezTo>
                  <a:cubicBezTo>
                    <a:pt x="3314" y="5176"/>
                    <a:pt x="3330" y="6742"/>
                    <a:pt x="4313" y="7680"/>
                  </a:cubicBezTo>
                  <a:cubicBezTo>
                    <a:pt x="4860" y="8227"/>
                    <a:pt x="5747" y="8314"/>
                    <a:pt x="5747" y="8314"/>
                  </a:cubicBezTo>
                  <a:cubicBezTo>
                    <a:pt x="6061" y="8343"/>
                    <a:pt x="6504" y="8553"/>
                    <a:pt x="6730" y="8777"/>
                  </a:cubicBezTo>
                  <a:lnTo>
                    <a:pt x="6733" y="8783"/>
                  </a:lnTo>
                  <a:cubicBezTo>
                    <a:pt x="6960" y="9010"/>
                    <a:pt x="6960" y="9372"/>
                    <a:pt x="6733" y="9598"/>
                  </a:cubicBezTo>
                  <a:lnTo>
                    <a:pt x="224" y="16111"/>
                  </a:lnTo>
                  <a:cubicBezTo>
                    <a:pt x="1" y="16338"/>
                    <a:pt x="1" y="16700"/>
                    <a:pt x="224" y="16926"/>
                  </a:cubicBezTo>
                  <a:lnTo>
                    <a:pt x="6733" y="23436"/>
                  </a:lnTo>
                  <a:cubicBezTo>
                    <a:pt x="6847" y="23547"/>
                    <a:pt x="6995" y="23603"/>
                    <a:pt x="7143" y="23603"/>
                  </a:cubicBezTo>
                  <a:cubicBezTo>
                    <a:pt x="7291" y="23603"/>
                    <a:pt x="7439" y="23547"/>
                    <a:pt x="7552" y="23436"/>
                  </a:cubicBezTo>
                  <a:lnTo>
                    <a:pt x="7623" y="23365"/>
                  </a:lnTo>
                  <a:cubicBezTo>
                    <a:pt x="7846" y="23138"/>
                    <a:pt x="8057" y="22698"/>
                    <a:pt x="8086" y="22381"/>
                  </a:cubicBezTo>
                  <a:cubicBezTo>
                    <a:pt x="8086" y="22381"/>
                    <a:pt x="8173" y="21498"/>
                    <a:pt x="8720" y="20948"/>
                  </a:cubicBezTo>
                  <a:cubicBezTo>
                    <a:pt x="9195" y="20467"/>
                    <a:pt x="9821" y="20226"/>
                    <a:pt x="10447" y="20226"/>
                  </a:cubicBezTo>
                  <a:cubicBezTo>
                    <a:pt x="11066" y="20226"/>
                    <a:pt x="11686" y="20462"/>
                    <a:pt x="12159" y="20935"/>
                  </a:cubicBezTo>
                  <a:cubicBezTo>
                    <a:pt x="13110" y="21886"/>
                    <a:pt x="13104" y="23429"/>
                    <a:pt x="12146" y="24374"/>
                  </a:cubicBezTo>
                  <a:cubicBezTo>
                    <a:pt x="11599" y="24921"/>
                    <a:pt x="10716" y="25008"/>
                    <a:pt x="10716" y="25008"/>
                  </a:cubicBezTo>
                  <a:cubicBezTo>
                    <a:pt x="10399" y="25037"/>
                    <a:pt x="9956" y="25248"/>
                    <a:pt x="9733" y="25471"/>
                  </a:cubicBezTo>
                  <a:lnTo>
                    <a:pt x="9658" y="25542"/>
                  </a:lnTo>
                  <a:cubicBezTo>
                    <a:pt x="9435" y="25768"/>
                    <a:pt x="9435" y="26134"/>
                    <a:pt x="9658" y="26360"/>
                  </a:cubicBezTo>
                  <a:lnTo>
                    <a:pt x="16168" y="32867"/>
                  </a:lnTo>
                  <a:cubicBezTo>
                    <a:pt x="16281" y="32980"/>
                    <a:pt x="16429" y="33037"/>
                    <a:pt x="16577" y="33037"/>
                  </a:cubicBezTo>
                  <a:cubicBezTo>
                    <a:pt x="16725" y="33037"/>
                    <a:pt x="16873" y="32980"/>
                    <a:pt x="16986" y="32867"/>
                  </a:cubicBezTo>
                  <a:lnTo>
                    <a:pt x="23492" y="26360"/>
                  </a:lnTo>
                  <a:cubicBezTo>
                    <a:pt x="23715" y="26134"/>
                    <a:pt x="23715" y="25768"/>
                    <a:pt x="23492" y="25542"/>
                  </a:cubicBezTo>
                  <a:lnTo>
                    <a:pt x="23421" y="25474"/>
                  </a:lnTo>
                  <a:cubicBezTo>
                    <a:pt x="23198" y="25251"/>
                    <a:pt x="22755" y="25040"/>
                    <a:pt x="22438" y="25011"/>
                  </a:cubicBezTo>
                  <a:cubicBezTo>
                    <a:pt x="22438" y="25011"/>
                    <a:pt x="21554" y="24924"/>
                    <a:pt x="21004" y="24377"/>
                  </a:cubicBezTo>
                  <a:cubicBezTo>
                    <a:pt x="20073" y="23429"/>
                    <a:pt x="20076" y="21905"/>
                    <a:pt x="21017" y="20964"/>
                  </a:cubicBezTo>
                  <a:cubicBezTo>
                    <a:pt x="21490" y="20491"/>
                    <a:pt x="22111" y="20254"/>
                    <a:pt x="22731" y="20254"/>
                  </a:cubicBezTo>
                  <a:cubicBezTo>
                    <a:pt x="23345" y="20254"/>
                    <a:pt x="23959" y="20486"/>
                    <a:pt x="24430" y="20951"/>
                  </a:cubicBezTo>
                  <a:cubicBezTo>
                    <a:pt x="24977" y="21498"/>
                    <a:pt x="25065" y="22381"/>
                    <a:pt x="25065" y="22381"/>
                  </a:cubicBezTo>
                  <a:cubicBezTo>
                    <a:pt x="25097" y="22698"/>
                    <a:pt x="25304" y="23141"/>
                    <a:pt x="25530" y="23365"/>
                  </a:cubicBezTo>
                  <a:lnTo>
                    <a:pt x="25598" y="23436"/>
                  </a:lnTo>
                  <a:cubicBezTo>
                    <a:pt x="25712" y="23547"/>
                    <a:pt x="25860" y="23603"/>
                    <a:pt x="26007" y="23603"/>
                  </a:cubicBezTo>
                  <a:cubicBezTo>
                    <a:pt x="26155" y="23603"/>
                    <a:pt x="26302" y="23547"/>
                    <a:pt x="26414" y="23436"/>
                  </a:cubicBezTo>
                  <a:lnTo>
                    <a:pt x="32923" y="16926"/>
                  </a:lnTo>
                  <a:cubicBezTo>
                    <a:pt x="33150" y="16700"/>
                    <a:pt x="33150" y="16338"/>
                    <a:pt x="32923" y="16111"/>
                  </a:cubicBezTo>
                  <a:lnTo>
                    <a:pt x="26417" y="9602"/>
                  </a:lnTo>
                  <a:cubicBezTo>
                    <a:pt x="26194" y="9375"/>
                    <a:pt x="26194" y="9010"/>
                    <a:pt x="26417" y="8783"/>
                  </a:cubicBezTo>
                  <a:lnTo>
                    <a:pt x="26533" y="8670"/>
                  </a:lnTo>
                  <a:cubicBezTo>
                    <a:pt x="26760" y="8443"/>
                    <a:pt x="27203" y="8233"/>
                    <a:pt x="27517" y="8204"/>
                  </a:cubicBezTo>
                  <a:cubicBezTo>
                    <a:pt x="27517" y="8204"/>
                    <a:pt x="28400" y="8117"/>
                    <a:pt x="28950" y="7570"/>
                  </a:cubicBezTo>
                  <a:cubicBezTo>
                    <a:pt x="29918" y="6628"/>
                    <a:pt x="29927" y="5079"/>
                    <a:pt x="28973" y="4124"/>
                  </a:cubicBezTo>
                  <a:cubicBezTo>
                    <a:pt x="28500" y="3650"/>
                    <a:pt x="27879" y="3413"/>
                    <a:pt x="27259" y="3413"/>
                  </a:cubicBezTo>
                  <a:cubicBezTo>
                    <a:pt x="26629" y="3413"/>
                    <a:pt x="25999" y="3658"/>
                    <a:pt x="25524" y="4144"/>
                  </a:cubicBezTo>
                  <a:lnTo>
                    <a:pt x="25524" y="4147"/>
                  </a:lnTo>
                  <a:cubicBezTo>
                    <a:pt x="24977" y="4694"/>
                    <a:pt x="24890" y="5577"/>
                    <a:pt x="24890" y="5577"/>
                  </a:cubicBezTo>
                  <a:cubicBezTo>
                    <a:pt x="24861" y="5894"/>
                    <a:pt x="24650" y="6337"/>
                    <a:pt x="24427" y="6560"/>
                  </a:cubicBezTo>
                  <a:lnTo>
                    <a:pt x="24311" y="6677"/>
                  </a:lnTo>
                  <a:cubicBezTo>
                    <a:pt x="24198" y="6789"/>
                    <a:pt x="24050" y="6844"/>
                    <a:pt x="23901" y="6844"/>
                  </a:cubicBezTo>
                  <a:cubicBezTo>
                    <a:pt x="23753" y="6844"/>
                    <a:pt x="23605" y="6789"/>
                    <a:pt x="23492" y="6677"/>
                  </a:cubicBezTo>
                  <a:lnTo>
                    <a:pt x="16983" y="168"/>
                  </a:lnTo>
                  <a:cubicBezTo>
                    <a:pt x="16871" y="56"/>
                    <a:pt x="16724" y="0"/>
                    <a:pt x="16576" y="0"/>
                  </a:cubicBezTo>
                  <a:close/>
                </a:path>
              </a:pathLst>
            </a:custGeom>
            <a:noFill/>
            <a:ln w="9525" cap="flat" cmpd="sng">
              <a:solidFill>
                <a:srgbClr val="B3C3C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906;p63"/>
            <p:cNvSpPr/>
            <p:nvPr/>
          </p:nvSpPr>
          <p:spPr>
            <a:xfrm>
              <a:off x="1691707" y="3184996"/>
              <a:ext cx="378488" cy="377259"/>
            </a:xfrm>
            <a:custGeom>
              <a:avLst/>
              <a:gdLst/>
              <a:ahLst/>
              <a:cxnLst/>
              <a:rect l="l" t="t" r="r" b="b"/>
              <a:pathLst>
                <a:path w="32955" h="32848" extrusionOk="0">
                  <a:moveTo>
                    <a:pt x="16478" y="1"/>
                  </a:moveTo>
                  <a:cubicBezTo>
                    <a:pt x="16331" y="1"/>
                    <a:pt x="16185" y="57"/>
                    <a:pt x="16073" y="168"/>
                  </a:cubicBezTo>
                  <a:lnTo>
                    <a:pt x="9603" y="6639"/>
                  </a:lnTo>
                  <a:cubicBezTo>
                    <a:pt x="9489" y="6752"/>
                    <a:pt x="9342" y="6809"/>
                    <a:pt x="9195" y="6809"/>
                  </a:cubicBezTo>
                  <a:cubicBezTo>
                    <a:pt x="9048" y="6809"/>
                    <a:pt x="8900" y="6752"/>
                    <a:pt x="8787" y="6639"/>
                  </a:cubicBezTo>
                  <a:lnTo>
                    <a:pt x="8674" y="6526"/>
                  </a:lnTo>
                  <a:cubicBezTo>
                    <a:pt x="8451" y="6303"/>
                    <a:pt x="8244" y="5863"/>
                    <a:pt x="8211" y="5545"/>
                  </a:cubicBezTo>
                  <a:cubicBezTo>
                    <a:pt x="8211" y="5545"/>
                    <a:pt x="8127" y="4669"/>
                    <a:pt x="7581" y="4125"/>
                  </a:cubicBezTo>
                  <a:cubicBezTo>
                    <a:pt x="7109" y="3646"/>
                    <a:pt x="6488" y="3407"/>
                    <a:pt x="5867" y="3407"/>
                  </a:cubicBezTo>
                  <a:cubicBezTo>
                    <a:pt x="5251" y="3407"/>
                    <a:pt x="4634" y="3642"/>
                    <a:pt x="4164" y="4112"/>
                  </a:cubicBezTo>
                  <a:cubicBezTo>
                    <a:pt x="3219" y="5057"/>
                    <a:pt x="3226" y="6590"/>
                    <a:pt x="4177" y="7529"/>
                  </a:cubicBezTo>
                  <a:cubicBezTo>
                    <a:pt x="4721" y="8075"/>
                    <a:pt x="5601" y="8160"/>
                    <a:pt x="5601" y="8160"/>
                  </a:cubicBezTo>
                  <a:cubicBezTo>
                    <a:pt x="5914" y="8189"/>
                    <a:pt x="6354" y="8399"/>
                    <a:pt x="6578" y="8622"/>
                  </a:cubicBezTo>
                  <a:lnTo>
                    <a:pt x="6694" y="8735"/>
                  </a:lnTo>
                  <a:cubicBezTo>
                    <a:pt x="6914" y="8962"/>
                    <a:pt x="6914" y="9324"/>
                    <a:pt x="6694" y="9548"/>
                  </a:cubicBezTo>
                  <a:lnTo>
                    <a:pt x="223" y="16018"/>
                  </a:lnTo>
                  <a:cubicBezTo>
                    <a:pt x="0" y="16245"/>
                    <a:pt x="0" y="16607"/>
                    <a:pt x="223" y="16830"/>
                  </a:cubicBezTo>
                  <a:lnTo>
                    <a:pt x="6694" y="23301"/>
                  </a:lnTo>
                  <a:cubicBezTo>
                    <a:pt x="6917" y="23527"/>
                    <a:pt x="6917" y="23890"/>
                    <a:pt x="6694" y="24113"/>
                  </a:cubicBezTo>
                  <a:lnTo>
                    <a:pt x="6688" y="24119"/>
                  </a:lnTo>
                  <a:cubicBezTo>
                    <a:pt x="6464" y="24343"/>
                    <a:pt x="6024" y="24550"/>
                    <a:pt x="5711" y="24579"/>
                  </a:cubicBezTo>
                  <a:cubicBezTo>
                    <a:pt x="5711" y="24579"/>
                    <a:pt x="4831" y="24666"/>
                    <a:pt x="4287" y="25210"/>
                  </a:cubicBezTo>
                  <a:cubicBezTo>
                    <a:pt x="3346" y="26151"/>
                    <a:pt x="3346" y="27675"/>
                    <a:pt x="4287" y="28616"/>
                  </a:cubicBezTo>
                  <a:cubicBezTo>
                    <a:pt x="4756" y="29085"/>
                    <a:pt x="5372" y="29320"/>
                    <a:pt x="5989" y="29320"/>
                  </a:cubicBezTo>
                  <a:cubicBezTo>
                    <a:pt x="6605" y="29320"/>
                    <a:pt x="7221" y="29085"/>
                    <a:pt x="7691" y="28616"/>
                  </a:cubicBezTo>
                  <a:cubicBezTo>
                    <a:pt x="8237" y="28070"/>
                    <a:pt x="8321" y="27193"/>
                    <a:pt x="8321" y="27193"/>
                  </a:cubicBezTo>
                  <a:cubicBezTo>
                    <a:pt x="8354" y="26876"/>
                    <a:pt x="8561" y="26436"/>
                    <a:pt x="8784" y="26213"/>
                  </a:cubicBezTo>
                  <a:lnTo>
                    <a:pt x="8787" y="26209"/>
                  </a:lnTo>
                  <a:cubicBezTo>
                    <a:pt x="8900" y="26098"/>
                    <a:pt x="9048" y="26042"/>
                    <a:pt x="9195" y="26042"/>
                  </a:cubicBezTo>
                  <a:cubicBezTo>
                    <a:pt x="9341" y="26042"/>
                    <a:pt x="9488" y="26098"/>
                    <a:pt x="9599" y="26209"/>
                  </a:cubicBezTo>
                  <a:lnTo>
                    <a:pt x="16070" y="32680"/>
                  </a:lnTo>
                  <a:cubicBezTo>
                    <a:pt x="16183" y="32792"/>
                    <a:pt x="16330" y="32847"/>
                    <a:pt x="16478" y="32847"/>
                  </a:cubicBezTo>
                  <a:cubicBezTo>
                    <a:pt x="16625" y="32847"/>
                    <a:pt x="16772" y="32792"/>
                    <a:pt x="16885" y="32680"/>
                  </a:cubicBezTo>
                  <a:lnTo>
                    <a:pt x="23356" y="26209"/>
                  </a:lnTo>
                  <a:cubicBezTo>
                    <a:pt x="23579" y="25983"/>
                    <a:pt x="23579" y="25620"/>
                    <a:pt x="23356" y="25397"/>
                  </a:cubicBezTo>
                  <a:lnTo>
                    <a:pt x="23281" y="25326"/>
                  </a:lnTo>
                  <a:cubicBezTo>
                    <a:pt x="23058" y="25103"/>
                    <a:pt x="22618" y="24893"/>
                    <a:pt x="22304" y="24863"/>
                  </a:cubicBezTo>
                  <a:cubicBezTo>
                    <a:pt x="22304" y="24863"/>
                    <a:pt x="21428" y="24779"/>
                    <a:pt x="20881" y="24233"/>
                  </a:cubicBezTo>
                  <a:cubicBezTo>
                    <a:pt x="19939" y="23294"/>
                    <a:pt x="19943" y="21767"/>
                    <a:pt x="20881" y="20829"/>
                  </a:cubicBezTo>
                  <a:cubicBezTo>
                    <a:pt x="21351" y="20358"/>
                    <a:pt x="21968" y="20123"/>
                    <a:pt x="22584" y="20123"/>
                  </a:cubicBezTo>
                  <a:cubicBezTo>
                    <a:pt x="23200" y="20123"/>
                    <a:pt x="23817" y="20358"/>
                    <a:pt x="24287" y="20829"/>
                  </a:cubicBezTo>
                  <a:cubicBezTo>
                    <a:pt x="24831" y="21373"/>
                    <a:pt x="24918" y="22253"/>
                    <a:pt x="24918" y="22253"/>
                  </a:cubicBezTo>
                  <a:cubicBezTo>
                    <a:pt x="24947" y="22566"/>
                    <a:pt x="25155" y="23006"/>
                    <a:pt x="25378" y="23230"/>
                  </a:cubicBezTo>
                  <a:lnTo>
                    <a:pt x="25449" y="23301"/>
                  </a:lnTo>
                  <a:cubicBezTo>
                    <a:pt x="25562" y="23412"/>
                    <a:pt x="25709" y="23468"/>
                    <a:pt x="25856" y="23468"/>
                  </a:cubicBezTo>
                  <a:cubicBezTo>
                    <a:pt x="26003" y="23468"/>
                    <a:pt x="26149" y="23412"/>
                    <a:pt x="26261" y="23301"/>
                  </a:cubicBezTo>
                  <a:lnTo>
                    <a:pt x="32732" y="16830"/>
                  </a:lnTo>
                  <a:cubicBezTo>
                    <a:pt x="32955" y="16607"/>
                    <a:pt x="32955" y="16245"/>
                    <a:pt x="32732" y="16018"/>
                  </a:cubicBezTo>
                  <a:lnTo>
                    <a:pt x="26261" y="9548"/>
                  </a:lnTo>
                  <a:cubicBezTo>
                    <a:pt x="26149" y="9436"/>
                    <a:pt x="26003" y="9380"/>
                    <a:pt x="25856" y="9380"/>
                  </a:cubicBezTo>
                  <a:cubicBezTo>
                    <a:pt x="25709" y="9380"/>
                    <a:pt x="25562" y="9436"/>
                    <a:pt x="25449" y="9548"/>
                  </a:cubicBezTo>
                  <a:lnTo>
                    <a:pt x="25381" y="9615"/>
                  </a:lnTo>
                  <a:cubicBezTo>
                    <a:pt x="25158" y="9839"/>
                    <a:pt x="24951" y="10279"/>
                    <a:pt x="24918" y="10596"/>
                  </a:cubicBezTo>
                  <a:cubicBezTo>
                    <a:pt x="24918" y="10596"/>
                    <a:pt x="24834" y="11473"/>
                    <a:pt x="24291" y="12019"/>
                  </a:cubicBezTo>
                  <a:cubicBezTo>
                    <a:pt x="23820" y="12488"/>
                    <a:pt x="23204" y="12723"/>
                    <a:pt x="22587" y="12723"/>
                  </a:cubicBezTo>
                  <a:cubicBezTo>
                    <a:pt x="21971" y="12723"/>
                    <a:pt x="21355" y="12488"/>
                    <a:pt x="20884" y="12019"/>
                  </a:cubicBezTo>
                  <a:cubicBezTo>
                    <a:pt x="19946" y="11078"/>
                    <a:pt x="19946" y="9554"/>
                    <a:pt x="20884" y="8613"/>
                  </a:cubicBezTo>
                  <a:cubicBezTo>
                    <a:pt x="21428" y="8069"/>
                    <a:pt x="22308" y="7985"/>
                    <a:pt x="22308" y="7985"/>
                  </a:cubicBezTo>
                  <a:cubicBezTo>
                    <a:pt x="22621" y="7953"/>
                    <a:pt x="23061" y="7745"/>
                    <a:pt x="23285" y="7522"/>
                  </a:cubicBezTo>
                  <a:lnTo>
                    <a:pt x="23356" y="7454"/>
                  </a:lnTo>
                  <a:cubicBezTo>
                    <a:pt x="23579" y="7228"/>
                    <a:pt x="23579" y="6865"/>
                    <a:pt x="23356" y="6639"/>
                  </a:cubicBezTo>
                  <a:lnTo>
                    <a:pt x="16885" y="168"/>
                  </a:lnTo>
                  <a:cubicBezTo>
                    <a:pt x="16772" y="57"/>
                    <a:pt x="16625" y="1"/>
                    <a:pt x="16478"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907;p63"/>
            <p:cNvSpPr/>
            <p:nvPr/>
          </p:nvSpPr>
          <p:spPr>
            <a:xfrm>
              <a:off x="1499792" y="2993162"/>
              <a:ext cx="378523" cy="377213"/>
            </a:xfrm>
            <a:custGeom>
              <a:avLst/>
              <a:gdLst/>
              <a:ahLst/>
              <a:cxnLst/>
              <a:rect l="l" t="t" r="r" b="b"/>
              <a:pathLst>
                <a:path w="32958" h="32844" extrusionOk="0">
                  <a:moveTo>
                    <a:pt x="16479" y="0"/>
                  </a:moveTo>
                  <a:cubicBezTo>
                    <a:pt x="16332" y="0"/>
                    <a:pt x="16185" y="56"/>
                    <a:pt x="16073" y="168"/>
                  </a:cubicBezTo>
                  <a:lnTo>
                    <a:pt x="9602" y="6638"/>
                  </a:lnTo>
                  <a:cubicBezTo>
                    <a:pt x="9489" y="6750"/>
                    <a:pt x="9342" y="6806"/>
                    <a:pt x="9195" y="6806"/>
                  </a:cubicBezTo>
                  <a:cubicBezTo>
                    <a:pt x="9048" y="6806"/>
                    <a:pt x="8902" y="6750"/>
                    <a:pt x="8790" y="6638"/>
                  </a:cubicBezTo>
                  <a:lnTo>
                    <a:pt x="8784" y="6632"/>
                  </a:lnTo>
                  <a:cubicBezTo>
                    <a:pt x="8561" y="6408"/>
                    <a:pt x="8354" y="5968"/>
                    <a:pt x="8324" y="5655"/>
                  </a:cubicBezTo>
                  <a:cubicBezTo>
                    <a:pt x="8324" y="5655"/>
                    <a:pt x="8237" y="4775"/>
                    <a:pt x="7694" y="4231"/>
                  </a:cubicBezTo>
                  <a:cubicBezTo>
                    <a:pt x="7222" y="3753"/>
                    <a:pt x="6600" y="3514"/>
                    <a:pt x="5978" y="3514"/>
                  </a:cubicBezTo>
                  <a:cubicBezTo>
                    <a:pt x="5362" y="3514"/>
                    <a:pt x="4745" y="3748"/>
                    <a:pt x="4274" y="4218"/>
                  </a:cubicBezTo>
                  <a:cubicBezTo>
                    <a:pt x="3329" y="5163"/>
                    <a:pt x="3336" y="6696"/>
                    <a:pt x="4287" y="7635"/>
                  </a:cubicBezTo>
                  <a:cubicBezTo>
                    <a:pt x="4834" y="8181"/>
                    <a:pt x="5710" y="8269"/>
                    <a:pt x="5710" y="8269"/>
                  </a:cubicBezTo>
                  <a:cubicBezTo>
                    <a:pt x="6024" y="8298"/>
                    <a:pt x="6464" y="8505"/>
                    <a:pt x="6687" y="8728"/>
                  </a:cubicBezTo>
                  <a:lnTo>
                    <a:pt x="6694" y="8735"/>
                  </a:lnTo>
                  <a:cubicBezTo>
                    <a:pt x="6917" y="8958"/>
                    <a:pt x="6917" y="9320"/>
                    <a:pt x="6694" y="9547"/>
                  </a:cubicBezTo>
                  <a:lnTo>
                    <a:pt x="223" y="16017"/>
                  </a:lnTo>
                  <a:cubicBezTo>
                    <a:pt x="0" y="16241"/>
                    <a:pt x="0" y="16603"/>
                    <a:pt x="223" y="16829"/>
                  </a:cubicBezTo>
                  <a:lnTo>
                    <a:pt x="6694" y="23300"/>
                  </a:lnTo>
                  <a:cubicBezTo>
                    <a:pt x="6805" y="23412"/>
                    <a:pt x="6952" y="23467"/>
                    <a:pt x="7099" y="23467"/>
                  </a:cubicBezTo>
                  <a:cubicBezTo>
                    <a:pt x="7245" y="23467"/>
                    <a:pt x="7393" y="23412"/>
                    <a:pt x="7506" y="23300"/>
                  </a:cubicBezTo>
                  <a:lnTo>
                    <a:pt x="7577" y="23229"/>
                  </a:lnTo>
                  <a:cubicBezTo>
                    <a:pt x="7800" y="23006"/>
                    <a:pt x="8007" y="22566"/>
                    <a:pt x="8040" y="22248"/>
                  </a:cubicBezTo>
                  <a:cubicBezTo>
                    <a:pt x="8040" y="22248"/>
                    <a:pt x="8124" y="21372"/>
                    <a:pt x="8667" y="20825"/>
                  </a:cubicBezTo>
                  <a:cubicBezTo>
                    <a:pt x="9138" y="20347"/>
                    <a:pt x="9760" y="20108"/>
                    <a:pt x="10383" y="20108"/>
                  </a:cubicBezTo>
                  <a:cubicBezTo>
                    <a:pt x="11000" y="20108"/>
                    <a:pt x="11617" y="20343"/>
                    <a:pt x="12087" y="20815"/>
                  </a:cubicBezTo>
                  <a:cubicBezTo>
                    <a:pt x="13032" y="21760"/>
                    <a:pt x="13025" y="23293"/>
                    <a:pt x="12074" y="24232"/>
                  </a:cubicBezTo>
                  <a:cubicBezTo>
                    <a:pt x="11531" y="24775"/>
                    <a:pt x="10651" y="24863"/>
                    <a:pt x="10651" y="24863"/>
                  </a:cubicBezTo>
                  <a:cubicBezTo>
                    <a:pt x="10337" y="24892"/>
                    <a:pt x="9897" y="25099"/>
                    <a:pt x="9674" y="25322"/>
                  </a:cubicBezTo>
                  <a:lnTo>
                    <a:pt x="9602" y="25393"/>
                  </a:lnTo>
                  <a:cubicBezTo>
                    <a:pt x="9376" y="25620"/>
                    <a:pt x="9376" y="25982"/>
                    <a:pt x="9602" y="26205"/>
                  </a:cubicBezTo>
                  <a:lnTo>
                    <a:pt x="16073" y="32676"/>
                  </a:lnTo>
                  <a:cubicBezTo>
                    <a:pt x="16185" y="32787"/>
                    <a:pt x="16331" y="32843"/>
                    <a:pt x="16478" y="32843"/>
                  </a:cubicBezTo>
                  <a:cubicBezTo>
                    <a:pt x="16625" y="32843"/>
                    <a:pt x="16772" y="32787"/>
                    <a:pt x="16885" y="32676"/>
                  </a:cubicBezTo>
                  <a:lnTo>
                    <a:pt x="23356" y="26205"/>
                  </a:lnTo>
                  <a:cubicBezTo>
                    <a:pt x="23579" y="25982"/>
                    <a:pt x="23579" y="25620"/>
                    <a:pt x="23356" y="25393"/>
                  </a:cubicBezTo>
                  <a:lnTo>
                    <a:pt x="23288" y="25325"/>
                  </a:lnTo>
                  <a:cubicBezTo>
                    <a:pt x="23061" y="25102"/>
                    <a:pt x="22621" y="24895"/>
                    <a:pt x="22307" y="24866"/>
                  </a:cubicBezTo>
                  <a:cubicBezTo>
                    <a:pt x="22307" y="24866"/>
                    <a:pt x="21431" y="24778"/>
                    <a:pt x="20884" y="24235"/>
                  </a:cubicBezTo>
                  <a:cubicBezTo>
                    <a:pt x="19942" y="23293"/>
                    <a:pt x="19942" y="21770"/>
                    <a:pt x="20884" y="20828"/>
                  </a:cubicBezTo>
                  <a:cubicBezTo>
                    <a:pt x="21354" y="20359"/>
                    <a:pt x="21971" y="20125"/>
                    <a:pt x="22587" y="20125"/>
                  </a:cubicBezTo>
                  <a:cubicBezTo>
                    <a:pt x="23203" y="20125"/>
                    <a:pt x="23820" y="20359"/>
                    <a:pt x="24291" y="20828"/>
                  </a:cubicBezTo>
                  <a:cubicBezTo>
                    <a:pt x="24834" y="21372"/>
                    <a:pt x="24918" y="22252"/>
                    <a:pt x="24918" y="22252"/>
                  </a:cubicBezTo>
                  <a:cubicBezTo>
                    <a:pt x="24951" y="22566"/>
                    <a:pt x="25158" y="23006"/>
                    <a:pt x="25381" y="23229"/>
                  </a:cubicBezTo>
                  <a:lnTo>
                    <a:pt x="25452" y="23300"/>
                  </a:lnTo>
                  <a:cubicBezTo>
                    <a:pt x="25564" y="23412"/>
                    <a:pt x="25710" y="23467"/>
                    <a:pt x="25857" y="23467"/>
                  </a:cubicBezTo>
                  <a:cubicBezTo>
                    <a:pt x="26004" y="23467"/>
                    <a:pt x="26151" y="23412"/>
                    <a:pt x="26264" y="23300"/>
                  </a:cubicBezTo>
                  <a:lnTo>
                    <a:pt x="32735" y="16829"/>
                  </a:lnTo>
                  <a:cubicBezTo>
                    <a:pt x="32958" y="16603"/>
                    <a:pt x="32958" y="16241"/>
                    <a:pt x="32735" y="16017"/>
                  </a:cubicBezTo>
                  <a:lnTo>
                    <a:pt x="26264" y="9547"/>
                  </a:lnTo>
                  <a:cubicBezTo>
                    <a:pt x="26041" y="9320"/>
                    <a:pt x="26041" y="8958"/>
                    <a:pt x="26264" y="8735"/>
                  </a:cubicBezTo>
                  <a:lnTo>
                    <a:pt x="26377" y="8618"/>
                  </a:lnTo>
                  <a:cubicBezTo>
                    <a:pt x="26600" y="8395"/>
                    <a:pt x="27044" y="8188"/>
                    <a:pt x="27358" y="8156"/>
                  </a:cubicBezTo>
                  <a:cubicBezTo>
                    <a:pt x="27358" y="8156"/>
                    <a:pt x="28234" y="8071"/>
                    <a:pt x="28781" y="7528"/>
                  </a:cubicBezTo>
                  <a:cubicBezTo>
                    <a:pt x="29732" y="6590"/>
                    <a:pt x="29739" y="5056"/>
                    <a:pt x="28791" y="4108"/>
                  </a:cubicBezTo>
                  <a:cubicBezTo>
                    <a:pt x="28321" y="3638"/>
                    <a:pt x="27705" y="3404"/>
                    <a:pt x="27090" y="3404"/>
                  </a:cubicBezTo>
                  <a:cubicBezTo>
                    <a:pt x="26468" y="3404"/>
                    <a:pt x="25846" y="3643"/>
                    <a:pt x="25374" y="4121"/>
                  </a:cubicBezTo>
                  <a:cubicBezTo>
                    <a:pt x="24831" y="4665"/>
                    <a:pt x="24743" y="5545"/>
                    <a:pt x="24743" y="5545"/>
                  </a:cubicBezTo>
                  <a:cubicBezTo>
                    <a:pt x="24714" y="5858"/>
                    <a:pt x="24507" y="6298"/>
                    <a:pt x="24284" y="6522"/>
                  </a:cubicBezTo>
                  <a:lnTo>
                    <a:pt x="24168" y="6638"/>
                  </a:lnTo>
                  <a:cubicBezTo>
                    <a:pt x="24056" y="6750"/>
                    <a:pt x="23909" y="6806"/>
                    <a:pt x="23762" y="6806"/>
                  </a:cubicBezTo>
                  <a:cubicBezTo>
                    <a:pt x="23614" y="6806"/>
                    <a:pt x="23467" y="6750"/>
                    <a:pt x="23356" y="6638"/>
                  </a:cubicBezTo>
                  <a:lnTo>
                    <a:pt x="16885" y="168"/>
                  </a:lnTo>
                  <a:cubicBezTo>
                    <a:pt x="16773" y="56"/>
                    <a:pt x="16626" y="0"/>
                    <a:pt x="16479" y="0"/>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11504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9863" y="1271240"/>
            <a:ext cx="7750098" cy="1391728"/>
          </a:xfrm>
          <a:prstGeom prst="rect">
            <a:avLst/>
          </a:prstGeom>
          <a:noFill/>
        </p:spPr>
        <p:txBody>
          <a:bodyPr wrap="square" rtlCol="0">
            <a:spAutoFit/>
          </a:bodyPr>
          <a:lstStyle/>
          <a:p>
            <a:pPr algn="ctr">
              <a:lnSpc>
                <a:spcPct val="150000"/>
              </a:lnSpc>
            </a:pPr>
            <a:r>
              <a:rPr lang="en-US" sz="3000" b="1" smtClean="0"/>
              <a:t>CÁM ƠN THẦY CÔ VÀ CÁC BẠN ĐÃ LẮNG NGHE BÀI THUYẾT TRÌNH CỦA EM</a:t>
            </a:r>
            <a:endParaRPr lang="en-US" sz="3000" b="1"/>
          </a:p>
        </p:txBody>
      </p:sp>
    </p:spTree>
    <p:extLst>
      <p:ext uri="{BB962C8B-B14F-4D97-AF65-F5344CB8AC3E}">
        <p14:creationId xmlns:p14="http://schemas.microsoft.com/office/powerpoint/2010/main" val="2139448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BF9EA"/>
        </a:solidFill>
        <a:effectLst/>
      </p:bgPr>
    </p:bg>
    <p:spTree>
      <p:nvGrpSpPr>
        <p:cNvPr id="1" name="Shape 342"/>
        <p:cNvGrpSpPr/>
        <p:nvPr/>
      </p:nvGrpSpPr>
      <p:grpSpPr>
        <a:xfrm>
          <a:off x="0" y="0"/>
          <a:ext cx="0" cy="0"/>
          <a:chOff x="0" y="0"/>
          <a:chExt cx="0" cy="0"/>
        </a:xfrm>
      </p:grpSpPr>
      <p:sp>
        <p:nvSpPr>
          <p:cNvPr id="343" name="Google Shape;343;p30"/>
          <p:cNvSpPr/>
          <p:nvPr/>
        </p:nvSpPr>
        <p:spPr>
          <a:xfrm>
            <a:off x="472600" y="525250"/>
            <a:ext cx="8217000" cy="5721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b="1">
              <a:solidFill>
                <a:schemeClr val="lt1"/>
              </a:solidFill>
              <a:latin typeface="Montserrat"/>
              <a:ea typeface="Montserrat"/>
              <a:cs typeface="Montserrat"/>
              <a:sym typeface="Montserrat"/>
            </a:endParaRPr>
          </a:p>
        </p:txBody>
      </p:sp>
      <p:sp>
        <p:nvSpPr>
          <p:cNvPr id="345" name="Google Shape;345;p30"/>
          <p:cNvSpPr/>
          <p:nvPr/>
        </p:nvSpPr>
        <p:spPr>
          <a:xfrm>
            <a:off x="4732300" y="2433875"/>
            <a:ext cx="3957300" cy="1095900"/>
          </a:xfrm>
          <a:prstGeom prst="roundRect">
            <a:avLst>
              <a:gd name="adj" fmla="val 909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46" name="Google Shape;346;p30"/>
          <p:cNvSpPr/>
          <p:nvPr/>
        </p:nvSpPr>
        <p:spPr>
          <a:xfrm>
            <a:off x="472600" y="2433875"/>
            <a:ext cx="3957300" cy="1095900"/>
          </a:xfrm>
          <a:prstGeom prst="roundRect">
            <a:avLst>
              <a:gd name="adj" fmla="val 909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47" name="Google Shape;347;p30"/>
          <p:cNvSpPr/>
          <p:nvPr/>
        </p:nvSpPr>
        <p:spPr>
          <a:xfrm>
            <a:off x="472600" y="3623600"/>
            <a:ext cx="3957300" cy="1095900"/>
          </a:xfrm>
          <a:prstGeom prst="roundRect">
            <a:avLst>
              <a:gd name="adj" fmla="val 909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48" name="Google Shape;348;p30"/>
          <p:cNvSpPr/>
          <p:nvPr/>
        </p:nvSpPr>
        <p:spPr>
          <a:xfrm>
            <a:off x="4732300" y="1244150"/>
            <a:ext cx="3957300" cy="1095900"/>
          </a:xfrm>
          <a:prstGeom prst="roundRect">
            <a:avLst>
              <a:gd name="adj" fmla="val 909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49" name="Google Shape;349;p30"/>
          <p:cNvSpPr/>
          <p:nvPr/>
        </p:nvSpPr>
        <p:spPr>
          <a:xfrm>
            <a:off x="472600" y="1244150"/>
            <a:ext cx="3957300" cy="1095900"/>
          </a:xfrm>
          <a:prstGeom prst="roundRect">
            <a:avLst>
              <a:gd name="adj" fmla="val 909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50" name="Google Shape;350;p30"/>
          <p:cNvSpPr txBox="1">
            <a:spLocks noGrp="1"/>
          </p:cNvSpPr>
          <p:nvPr>
            <p:ph type="title"/>
          </p:nvPr>
        </p:nvSpPr>
        <p:spPr>
          <a:xfrm>
            <a:off x="720000" y="525250"/>
            <a:ext cx="7704000" cy="572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vi-VN" smtClean="0">
                <a:solidFill>
                  <a:schemeClr val="lt1"/>
                </a:solidFill>
              </a:rPr>
              <a:t>TÓM TẮT NỘI DUNG</a:t>
            </a:r>
            <a:endParaRPr>
              <a:solidFill>
                <a:schemeClr val="lt1"/>
              </a:solidFill>
            </a:endParaRPr>
          </a:p>
        </p:txBody>
      </p:sp>
      <p:sp>
        <p:nvSpPr>
          <p:cNvPr id="351" name="Google Shape;351;p30"/>
          <p:cNvSpPr txBox="1">
            <a:spLocks noGrp="1"/>
          </p:cNvSpPr>
          <p:nvPr>
            <p:ph type="title" idx="2"/>
          </p:nvPr>
        </p:nvSpPr>
        <p:spPr>
          <a:xfrm>
            <a:off x="1445500" y="1339939"/>
            <a:ext cx="2832000" cy="39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mtClean="0">
                <a:solidFill>
                  <a:schemeClr val="lt1"/>
                </a:solidFill>
              </a:rPr>
              <a:t>TỔNG QUAN</a:t>
            </a:r>
            <a:endParaRPr>
              <a:solidFill>
                <a:schemeClr val="lt1"/>
              </a:solidFill>
            </a:endParaRPr>
          </a:p>
        </p:txBody>
      </p:sp>
      <p:sp>
        <p:nvSpPr>
          <p:cNvPr id="352" name="Google Shape;352;p30"/>
          <p:cNvSpPr txBox="1">
            <a:spLocks noGrp="1"/>
          </p:cNvSpPr>
          <p:nvPr>
            <p:ph type="title" idx="3"/>
          </p:nvPr>
        </p:nvSpPr>
        <p:spPr>
          <a:xfrm>
            <a:off x="618363" y="1363026"/>
            <a:ext cx="875700" cy="83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rPr>
              <a:t>01</a:t>
            </a:r>
            <a:endParaRPr>
              <a:solidFill>
                <a:schemeClr val="lt1"/>
              </a:solidFill>
            </a:endParaRPr>
          </a:p>
        </p:txBody>
      </p:sp>
      <p:sp>
        <p:nvSpPr>
          <p:cNvPr id="354" name="Google Shape;354;p30"/>
          <p:cNvSpPr txBox="1">
            <a:spLocks noGrp="1"/>
          </p:cNvSpPr>
          <p:nvPr>
            <p:ph type="title" idx="4"/>
          </p:nvPr>
        </p:nvSpPr>
        <p:spPr>
          <a:xfrm>
            <a:off x="1445500" y="2547085"/>
            <a:ext cx="2832000" cy="98268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mtClean="0">
                <a:solidFill>
                  <a:schemeClr val="lt1"/>
                </a:solidFill>
              </a:rPr>
              <a:t>THỰC NGHIỆM</a:t>
            </a:r>
            <a:endParaRPr>
              <a:solidFill>
                <a:schemeClr val="lt1"/>
              </a:solidFill>
            </a:endParaRPr>
          </a:p>
        </p:txBody>
      </p:sp>
      <p:sp>
        <p:nvSpPr>
          <p:cNvPr id="355" name="Google Shape;355;p30"/>
          <p:cNvSpPr txBox="1">
            <a:spLocks noGrp="1"/>
          </p:cNvSpPr>
          <p:nvPr>
            <p:ph type="title" idx="5"/>
          </p:nvPr>
        </p:nvSpPr>
        <p:spPr>
          <a:xfrm>
            <a:off x="618363" y="2552751"/>
            <a:ext cx="875700" cy="83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rPr>
              <a:t>03</a:t>
            </a:r>
            <a:endParaRPr>
              <a:solidFill>
                <a:schemeClr val="lt1"/>
              </a:solidFill>
            </a:endParaRPr>
          </a:p>
        </p:txBody>
      </p:sp>
      <p:sp>
        <p:nvSpPr>
          <p:cNvPr id="358" name="Google Shape;358;p30"/>
          <p:cNvSpPr txBox="1">
            <a:spLocks noGrp="1"/>
          </p:cNvSpPr>
          <p:nvPr>
            <p:ph type="title" idx="8"/>
          </p:nvPr>
        </p:nvSpPr>
        <p:spPr>
          <a:xfrm>
            <a:off x="5705200" y="1259880"/>
            <a:ext cx="2832000" cy="948512"/>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vi-VN" smtClean="0">
                <a:solidFill>
                  <a:schemeClr val="lt1"/>
                </a:solidFill>
              </a:rPr>
              <a:t>NGHIÊN CỨU LÝ THUYẾT</a:t>
            </a:r>
            <a:endParaRPr>
              <a:solidFill>
                <a:schemeClr val="lt1"/>
              </a:solidFill>
            </a:endParaRPr>
          </a:p>
        </p:txBody>
      </p:sp>
      <p:sp>
        <p:nvSpPr>
          <p:cNvPr id="359" name="Google Shape;359;p30"/>
          <p:cNvSpPr txBox="1">
            <a:spLocks noGrp="1"/>
          </p:cNvSpPr>
          <p:nvPr>
            <p:ph type="title" idx="9"/>
          </p:nvPr>
        </p:nvSpPr>
        <p:spPr>
          <a:xfrm>
            <a:off x="4878063" y="1363026"/>
            <a:ext cx="875700" cy="83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rPr>
              <a:t>02</a:t>
            </a:r>
            <a:endParaRPr>
              <a:solidFill>
                <a:schemeClr val="lt1"/>
              </a:solidFill>
            </a:endParaRPr>
          </a:p>
        </p:txBody>
      </p:sp>
      <p:sp>
        <p:nvSpPr>
          <p:cNvPr id="360" name="Google Shape;360;p30"/>
          <p:cNvSpPr txBox="1">
            <a:spLocks noGrp="1"/>
          </p:cNvSpPr>
          <p:nvPr>
            <p:ph type="title" idx="13"/>
          </p:nvPr>
        </p:nvSpPr>
        <p:spPr>
          <a:xfrm>
            <a:off x="5705200" y="2448076"/>
            <a:ext cx="2832000" cy="9311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vi-VN" smtClean="0">
                <a:solidFill>
                  <a:schemeClr val="lt1"/>
                </a:solidFill>
              </a:rPr>
              <a:t>KẾT QUẢ NGHIÊN CỨU</a:t>
            </a:r>
            <a:endParaRPr>
              <a:solidFill>
                <a:schemeClr val="lt1"/>
              </a:solidFill>
            </a:endParaRPr>
          </a:p>
        </p:txBody>
      </p:sp>
      <p:sp>
        <p:nvSpPr>
          <p:cNvPr id="361" name="Google Shape;361;p30"/>
          <p:cNvSpPr txBox="1">
            <a:spLocks noGrp="1"/>
          </p:cNvSpPr>
          <p:nvPr>
            <p:ph type="title" idx="14"/>
          </p:nvPr>
        </p:nvSpPr>
        <p:spPr>
          <a:xfrm>
            <a:off x="4878063" y="2552751"/>
            <a:ext cx="875700" cy="83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rPr>
              <a:t>04</a:t>
            </a:r>
            <a:endParaRPr>
              <a:solidFill>
                <a:schemeClr val="lt1"/>
              </a:solidFill>
            </a:endParaRPr>
          </a:p>
        </p:txBody>
      </p:sp>
      <p:sp>
        <p:nvSpPr>
          <p:cNvPr id="363" name="Google Shape;363;p30"/>
          <p:cNvSpPr txBox="1">
            <a:spLocks noGrp="1"/>
          </p:cNvSpPr>
          <p:nvPr>
            <p:ph type="title" idx="16"/>
          </p:nvPr>
        </p:nvSpPr>
        <p:spPr>
          <a:xfrm>
            <a:off x="1379255" y="3615651"/>
            <a:ext cx="3280163" cy="1085249"/>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vi-VN" smtClean="0">
                <a:solidFill>
                  <a:schemeClr val="lt1"/>
                </a:solidFill>
              </a:rPr>
              <a:t>KẾT LUẬN VÀ HƯỚNG PHÁT TRIỂN</a:t>
            </a:r>
            <a:endParaRPr>
              <a:solidFill>
                <a:schemeClr val="lt1"/>
              </a:solidFill>
            </a:endParaRPr>
          </a:p>
        </p:txBody>
      </p:sp>
      <p:sp>
        <p:nvSpPr>
          <p:cNvPr id="364" name="Google Shape;364;p30"/>
          <p:cNvSpPr txBox="1">
            <a:spLocks noGrp="1"/>
          </p:cNvSpPr>
          <p:nvPr>
            <p:ph type="title" idx="17"/>
          </p:nvPr>
        </p:nvSpPr>
        <p:spPr>
          <a:xfrm>
            <a:off x="618363" y="3742476"/>
            <a:ext cx="875700" cy="83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rPr>
              <a:t>05</a:t>
            </a:r>
            <a:endParaRPr>
              <a:solidFill>
                <a:schemeClr val="lt1"/>
              </a:solidFill>
            </a:endParaRPr>
          </a:p>
        </p:txBody>
      </p:sp>
      <p:sp>
        <p:nvSpPr>
          <p:cNvPr id="366" name="Google Shape;366;p30"/>
          <p:cNvSpPr txBox="1">
            <a:spLocks noGrp="1"/>
          </p:cNvSpPr>
          <p:nvPr>
            <p:ph type="title" idx="19"/>
          </p:nvPr>
        </p:nvSpPr>
        <p:spPr>
          <a:xfrm>
            <a:off x="5705200" y="3728076"/>
            <a:ext cx="2832000" cy="39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Section name</a:t>
            </a:r>
            <a:endParaRPr>
              <a:solidFill>
                <a:schemeClr val="lt1"/>
              </a:solidFill>
            </a:endParaRPr>
          </a:p>
        </p:txBody>
      </p:sp>
      <p:sp>
        <p:nvSpPr>
          <p:cNvPr id="367" name="Google Shape;367;p30"/>
          <p:cNvSpPr txBox="1">
            <a:spLocks noGrp="1"/>
          </p:cNvSpPr>
          <p:nvPr>
            <p:ph type="title" idx="20"/>
          </p:nvPr>
        </p:nvSpPr>
        <p:spPr>
          <a:xfrm>
            <a:off x="4878063" y="3742476"/>
            <a:ext cx="875700" cy="83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rPr>
              <a:t>06</a:t>
            </a:r>
            <a:endParaRPr>
              <a:solidFill>
                <a:schemeClr val="lt1"/>
              </a:solidFill>
            </a:endParaRPr>
          </a:p>
        </p:txBody>
      </p:sp>
      <p:sp>
        <p:nvSpPr>
          <p:cNvPr id="368" name="Google Shape;368;p30"/>
          <p:cNvSpPr txBox="1">
            <a:spLocks noGrp="1"/>
          </p:cNvSpPr>
          <p:nvPr>
            <p:ph type="subTitle" idx="21"/>
          </p:nvPr>
        </p:nvSpPr>
        <p:spPr>
          <a:xfrm>
            <a:off x="5705200" y="4062851"/>
            <a:ext cx="2832000" cy="53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You can describe the topic of the section here</a:t>
            </a: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BF9EA"/>
        </a:solidFill>
        <a:effectLst/>
      </p:bgPr>
    </p:bg>
    <p:spTree>
      <p:nvGrpSpPr>
        <p:cNvPr id="1" name="Shape 372"/>
        <p:cNvGrpSpPr/>
        <p:nvPr/>
      </p:nvGrpSpPr>
      <p:grpSpPr>
        <a:xfrm>
          <a:off x="0" y="0"/>
          <a:ext cx="0" cy="0"/>
          <a:chOff x="0" y="0"/>
          <a:chExt cx="0" cy="0"/>
        </a:xfrm>
      </p:grpSpPr>
      <p:sp>
        <p:nvSpPr>
          <p:cNvPr id="373" name="Google Shape;373;p31"/>
          <p:cNvSpPr/>
          <p:nvPr/>
        </p:nvSpPr>
        <p:spPr>
          <a:xfrm>
            <a:off x="720000" y="902400"/>
            <a:ext cx="2873100" cy="3023400"/>
          </a:xfrm>
          <a:prstGeom prst="roundRect">
            <a:avLst>
              <a:gd name="adj" fmla="val 9091"/>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74" name="Google Shape;374;p31"/>
          <p:cNvSpPr/>
          <p:nvPr/>
        </p:nvSpPr>
        <p:spPr>
          <a:xfrm>
            <a:off x="3737075" y="902400"/>
            <a:ext cx="5063100" cy="3023400"/>
          </a:xfrm>
          <a:prstGeom prst="roundRect">
            <a:avLst>
              <a:gd name="adj" fmla="val 909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75" name="Google Shape;375;p31"/>
          <p:cNvSpPr txBox="1">
            <a:spLocks noGrp="1"/>
          </p:cNvSpPr>
          <p:nvPr>
            <p:ph type="title"/>
          </p:nvPr>
        </p:nvSpPr>
        <p:spPr>
          <a:xfrm>
            <a:off x="4225997" y="1776600"/>
            <a:ext cx="4427350" cy="1074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vi-VN" smtClean="0">
                <a:solidFill>
                  <a:schemeClr val="lt1"/>
                </a:solidFill>
              </a:rPr>
              <a:t>TỔNG QUAN</a:t>
            </a:r>
            <a:endParaRPr>
              <a:solidFill>
                <a:schemeClr val="lt1"/>
              </a:solidFill>
            </a:endParaRPr>
          </a:p>
        </p:txBody>
      </p:sp>
      <p:sp>
        <p:nvSpPr>
          <p:cNvPr id="376" name="Google Shape;376;p31"/>
          <p:cNvSpPr txBox="1">
            <a:spLocks noGrp="1"/>
          </p:cNvSpPr>
          <p:nvPr>
            <p:ph type="title" idx="2"/>
          </p:nvPr>
        </p:nvSpPr>
        <p:spPr>
          <a:xfrm>
            <a:off x="946736" y="1337984"/>
            <a:ext cx="2023200" cy="1949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7000">
                <a:solidFill>
                  <a:schemeClr val="lt1"/>
                </a:solidFill>
              </a:rPr>
              <a:t>01</a:t>
            </a:r>
            <a:endParaRPr sz="7000">
              <a:solidFill>
                <a:schemeClr val="lt1"/>
              </a:solidFill>
            </a:endParaRPr>
          </a:p>
        </p:txBody>
      </p:sp>
      <p:sp>
        <p:nvSpPr>
          <p:cNvPr id="378" name="Google Shape;378;p31"/>
          <p:cNvSpPr/>
          <p:nvPr/>
        </p:nvSpPr>
        <p:spPr>
          <a:xfrm>
            <a:off x="1139075" y="3089684"/>
            <a:ext cx="1326000" cy="4188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chemeClr val="lt1"/>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19999" y="1097350"/>
            <a:ext cx="7587659" cy="3098825"/>
          </a:xfrm>
        </p:spPr>
        <p:txBody>
          <a:bodyPr/>
          <a:lstStyle/>
          <a:p>
            <a:pPr marL="177800" indent="0" algn="just">
              <a:lnSpc>
                <a:spcPct val="150000"/>
              </a:lnSpc>
              <a:buNone/>
            </a:pPr>
            <a:r>
              <a:rPr lang="en-US" b="1" smtClean="0">
                <a:solidFill>
                  <a:schemeClr val="tx1"/>
                </a:solidFill>
                <a:latin typeface="+mj-lt"/>
                <a:ea typeface="Times New Roman" panose="02020603050405020304" pitchFamily="18" charset="0"/>
              </a:rPr>
              <a:t>LÝ DO CHỌN ĐỀ TÀI</a:t>
            </a:r>
          </a:p>
          <a:p>
            <a:pPr algn="just">
              <a:lnSpc>
                <a:spcPct val="150000"/>
              </a:lnSpc>
            </a:pPr>
            <a:r>
              <a:rPr lang="en-US" smtClean="0">
                <a:solidFill>
                  <a:schemeClr val="tx1"/>
                </a:solidFill>
                <a:latin typeface="+mj-lt"/>
                <a:ea typeface="Times New Roman" panose="02020603050405020304" pitchFamily="18" charset="0"/>
              </a:rPr>
              <a:t>Trong </a:t>
            </a:r>
            <a:r>
              <a:rPr lang="en-US">
                <a:solidFill>
                  <a:schemeClr val="tx1"/>
                </a:solidFill>
                <a:latin typeface="+mj-lt"/>
                <a:ea typeface="Times New Roman" panose="02020603050405020304" pitchFamily="18" charset="0"/>
              </a:rPr>
              <a:t>thực hiện báo cáo </a:t>
            </a:r>
            <a:r>
              <a:rPr lang="en-US" smtClean="0">
                <a:solidFill>
                  <a:schemeClr val="tx1"/>
                </a:solidFill>
                <a:latin typeface="+mj-lt"/>
                <a:ea typeface="Times New Roman" panose="02020603050405020304" pitchFamily="18" charset="0"/>
              </a:rPr>
              <a:t>thực tập đồ án chuyên ngành  </a:t>
            </a:r>
            <a:r>
              <a:rPr lang="en-US">
                <a:solidFill>
                  <a:schemeClr val="tx1"/>
                </a:solidFill>
                <a:latin typeface="+mj-lt"/>
                <a:ea typeface="Times New Roman" panose="02020603050405020304" pitchFamily="18" charset="0"/>
              </a:rPr>
              <a:t>em chọn đề tài này cũng nhằm mục đích là được hiểu biết nhiều hơn về mảng xây dựng website và đặc biệt là nghiên cứu chuyên sâu để tạo ra một sản phẩm hoàn thiện và vận hành tốt một chương trình</a:t>
            </a:r>
            <a:r>
              <a:rPr lang="en-US" smtClean="0">
                <a:solidFill>
                  <a:schemeClr val="tx1"/>
                </a:solidFill>
                <a:latin typeface="+mj-lt"/>
                <a:ea typeface="Times New Roman" panose="02020603050405020304" pitchFamily="18" charset="0"/>
              </a:rPr>
              <a:t>.</a:t>
            </a:r>
          </a:p>
          <a:p>
            <a:endParaRPr lang="en-US"/>
          </a:p>
        </p:txBody>
      </p:sp>
      <p:sp>
        <p:nvSpPr>
          <p:cNvPr id="3" name="Title 2"/>
          <p:cNvSpPr>
            <a:spLocks noGrp="1"/>
          </p:cNvSpPr>
          <p:nvPr>
            <p:ph type="title"/>
          </p:nvPr>
        </p:nvSpPr>
        <p:spPr/>
        <p:txBody>
          <a:bodyPr/>
          <a:lstStyle/>
          <a:p>
            <a:r>
              <a:rPr lang="en-US" smtClean="0">
                <a:latin typeface="+mj-lt"/>
              </a:rPr>
              <a:t>1. TỔNG QUAN</a:t>
            </a:r>
            <a:endParaRPr lang="en-US">
              <a:latin typeface="+mj-lt"/>
            </a:endParaRPr>
          </a:p>
        </p:txBody>
      </p:sp>
    </p:spTree>
    <p:extLst>
      <p:ext uri="{BB962C8B-B14F-4D97-AF65-F5344CB8AC3E}">
        <p14:creationId xmlns:p14="http://schemas.microsoft.com/office/powerpoint/2010/main" val="3730314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19999" y="1097350"/>
            <a:ext cx="7587659" cy="3098825"/>
          </a:xfrm>
        </p:spPr>
        <p:txBody>
          <a:bodyPr/>
          <a:lstStyle/>
          <a:p>
            <a:pPr marL="177800" lvl="0" indent="0" algn="just">
              <a:lnSpc>
                <a:spcPct val="150000"/>
              </a:lnSpc>
              <a:buNone/>
            </a:pPr>
            <a:r>
              <a:rPr lang="en-US" b="1" smtClean="0">
                <a:solidFill>
                  <a:schemeClr val="tx1"/>
                </a:solidFill>
                <a:latin typeface="+mj-lt"/>
                <a:ea typeface="Times New Roman" panose="02020603050405020304" pitchFamily="18" charset="0"/>
              </a:rPr>
              <a:t>MỤC ĐÍCH NGHIÊN CỨU:</a:t>
            </a:r>
          </a:p>
          <a:p>
            <a:pPr lvl="0" algn="just">
              <a:lnSpc>
                <a:spcPct val="150000"/>
              </a:lnSpc>
            </a:pPr>
            <a:r>
              <a:rPr lang="en-US" smtClean="0">
                <a:solidFill>
                  <a:schemeClr val="tx1"/>
                </a:solidFill>
                <a:latin typeface="+mj-lt"/>
                <a:ea typeface="Times New Roman" panose="02020603050405020304" pitchFamily="18" charset="0"/>
              </a:rPr>
              <a:t>T</a:t>
            </a:r>
            <a:r>
              <a:rPr lang="en-US" smtClean="0">
                <a:latin typeface="+mj-lt"/>
              </a:rPr>
              <a:t>ìm </a:t>
            </a:r>
            <a:r>
              <a:rPr lang="en-US">
                <a:latin typeface="+mj-lt"/>
              </a:rPr>
              <a:t>hiểu về ExpressJS  và các khái niệm liên quan, các tính năng cở bản.</a:t>
            </a:r>
          </a:p>
          <a:p>
            <a:pPr lvl="0" algn="just">
              <a:lnSpc>
                <a:spcPct val="150000"/>
              </a:lnSpc>
            </a:pPr>
            <a:r>
              <a:rPr lang="en-US" smtClean="0">
                <a:latin typeface="+mj-lt"/>
              </a:rPr>
              <a:t>Trải </a:t>
            </a:r>
            <a:r>
              <a:rPr lang="en-US">
                <a:latin typeface="+mj-lt"/>
              </a:rPr>
              <a:t>nghiệm người dùng trên trang web, xây dựng một giao diện người dùng thân thiện, dễ sử dụng và thuận tiện.</a:t>
            </a:r>
          </a:p>
          <a:p>
            <a:endParaRPr lang="en-US"/>
          </a:p>
        </p:txBody>
      </p:sp>
      <p:sp>
        <p:nvSpPr>
          <p:cNvPr id="3" name="Title 2"/>
          <p:cNvSpPr>
            <a:spLocks noGrp="1"/>
          </p:cNvSpPr>
          <p:nvPr>
            <p:ph type="title"/>
          </p:nvPr>
        </p:nvSpPr>
        <p:spPr/>
        <p:txBody>
          <a:bodyPr/>
          <a:lstStyle/>
          <a:p>
            <a:r>
              <a:rPr lang="en-US" smtClean="0">
                <a:latin typeface="+mj-lt"/>
              </a:rPr>
              <a:t>1. TỔNG QUAN</a:t>
            </a:r>
            <a:endParaRPr lang="en-US">
              <a:latin typeface="+mj-lt"/>
            </a:endParaRPr>
          </a:p>
        </p:txBody>
      </p:sp>
    </p:spTree>
    <p:extLst>
      <p:ext uri="{BB962C8B-B14F-4D97-AF65-F5344CB8AC3E}">
        <p14:creationId xmlns:p14="http://schemas.microsoft.com/office/powerpoint/2010/main" val="3671269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31"/>
          <p:cNvSpPr/>
          <p:nvPr/>
        </p:nvSpPr>
        <p:spPr>
          <a:xfrm>
            <a:off x="720000" y="902400"/>
            <a:ext cx="2873100" cy="3023400"/>
          </a:xfrm>
          <a:prstGeom prst="roundRect">
            <a:avLst>
              <a:gd name="adj" fmla="val 9091"/>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74" name="Google Shape;374;p31"/>
          <p:cNvSpPr/>
          <p:nvPr/>
        </p:nvSpPr>
        <p:spPr>
          <a:xfrm>
            <a:off x="3737075" y="902400"/>
            <a:ext cx="5063100" cy="3023400"/>
          </a:xfrm>
          <a:prstGeom prst="roundRect">
            <a:avLst>
              <a:gd name="adj" fmla="val 909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75" name="Google Shape;375;p31"/>
          <p:cNvSpPr txBox="1">
            <a:spLocks noGrp="1"/>
          </p:cNvSpPr>
          <p:nvPr>
            <p:ph type="title"/>
          </p:nvPr>
        </p:nvSpPr>
        <p:spPr>
          <a:xfrm>
            <a:off x="4225997" y="1776600"/>
            <a:ext cx="4427350" cy="1074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vi-VN" smtClean="0">
                <a:solidFill>
                  <a:schemeClr val="lt1"/>
                </a:solidFill>
              </a:rPr>
              <a:t>LÝ THUYẾT</a:t>
            </a:r>
            <a:endParaRPr>
              <a:solidFill>
                <a:schemeClr val="lt1"/>
              </a:solidFill>
            </a:endParaRPr>
          </a:p>
        </p:txBody>
      </p:sp>
      <p:sp>
        <p:nvSpPr>
          <p:cNvPr id="376" name="Google Shape;376;p31"/>
          <p:cNvSpPr txBox="1">
            <a:spLocks noGrp="1"/>
          </p:cNvSpPr>
          <p:nvPr>
            <p:ph type="title" idx="2"/>
          </p:nvPr>
        </p:nvSpPr>
        <p:spPr>
          <a:xfrm>
            <a:off x="946736" y="1337984"/>
            <a:ext cx="2023200" cy="1949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7000" smtClean="0">
                <a:solidFill>
                  <a:schemeClr val="lt1"/>
                </a:solidFill>
              </a:rPr>
              <a:t>0</a:t>
            </a:r>
            <a:r>
              <a:rPr lang="vi-VN" sz="7000" smtClean="0">
                <a:solidFill>
                  <a:schemeClr val="lt1"/>
                </a:solidFill>
              </a:rPr>
              <a:t>2</a:t>
            </a:r>
            <a:endParaRPr sz="7000">
              <a:solidFill>
                <a:schemeClr val="lt1"/>
              </a:solidFill>
            </a:endParaRPr>
          </a:p>
        </p:txBody>
      </p:sp>
      <p:sp>
        <p:nvSpPr>
          <p:cNvPr id="378" name="Google Shape;378;p31"/>
          <p:cNvSpPr/>
          <p:nvPr/>
        </p:nvSpPr>
        <p:spPr>
          <a:xfrm>
            <a:off x="1139075" y="3089684"/>
            <a:ext cx="1326000" cy="4188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chemeClr val="lt1"/>
              </a:solidFill>
              <a:latin typeface="Montserrat"/>
              <a:ea typeface="Montserrat"/>
              <a:cs typeface="Montserrat"/>
              <a:sym typeface="Montserrat"/>
            </a:endParaRPr>
          </a:p>
        </p:txBody>
      </p:sp>
    </p:spTree>
    <p:extLst>
      <p:ext uri="{BB962C8B-B14F-4D97-AF65-F5344CB8AC3E}">
        <p14:creationId xmlns:p14="http://schemas.microsoft.com/office/powerpoint/2010/main" val="3733995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19999" y="1097350"/>
            <a:ext cx="7587659" cy="3098825"/>
          </a:xfrm>
        </p:spPr>
        <p:txBody>
          <a:bodyPr/>
          <a:lstStyle/>
          <a:p>
            <a:pPr algn="just">
              <a:lnSpc>
                <a:spcPct val="150000"/>
              </a:lnSpc>
            </a:pPr>
            <a:r>
              <a:rPr lang="en-US">
                <a:latin typeface="+mj-lt"/>
              </a:rPr>
              <a:t>ExpressJS là một framework miễn phí và mã nguồn mở dành cho việc xây dựng ứng dụng web trên nền tảng Node.js. </a:t>
            </a:r>
            <a:endParaRPr lang="en-US" smtClean="0">
              <a:latin typeface="+mj-lt"/>
            </a:endParaRPr>
          </a:p>
          <a:p>
            <a:pPr algn="just">
              <a:lnSpc>
                <a:spcPct val="150000"/>
              </a:lnSpc>
            </a:pPr>
            <a:r>
              <a:rPr lang="en-US" smtClean="0">
                <a:latin typeface="+mj-lt"/>
              </a:rPr>
              <a:t>Ưu điểm: Linh hoạt, hiệu suất cao, xử lý nhanh chống các yêu cầu web.</a:t>
            </a:r>
          </a:p>
          <a:p>
            <a:pPr algn="just">
              <a:lnSpc>
                <a:spcPct val="150000"/>
              </a:lnSpc>
            </a:pPr>
            <a:r>
              <a:rPr lang="en-US" smtClean="0">
                <a:latin typeface="+mj-lt"/>
              </a:rPr>
              <a:t>Nhược điểm: Thiếu cấu trúc, khả năng mở rộng.</a:t>
            </a:r>
            <a:endParaRPr lang="en-US">
              <a:latin typeface="+mj-lt"/>
            </a:endParaRPr>
          </a:p>
        </p:txBody>
      </p:sp>
      <p:sp>
        <p:nvSpPr>
          <p:cNvPr id="3" name="Title 2"/>
          <p:cNvSpPr>
            <a:spLocks noGrp="1"/>
          </p:cNvSpPr>
          <p:nvPr>
            <p:ph type="title"/>
          </p:nvPr>
        </p:nvSpPr>
        <p:spPr/>
        <p:txBody>
          <a:bodyPr/>
          <a:lstStyle/>
          <a:p>
            <a:r>
              <a:rPr lang="en-US" smtClean="0">
                <a:latin typeface="+mj-lt"/>
              </a:rPr>
              <a:t>2. LÝ THUYẾT</a:t>
            </a:r>
            <a:endParaRPr lang="en-US">
              <a:latin typeface="+mj-lt"/>
            </a:endParaRPr>
          </a:p>
        </p:txBody>
      </p:sp>
    </p:spTree>
    <p:extLst>
      <p:ext uri="{BB962C8B-B14F-4D97-AF65-F5344CB8AC3E}">
        <p14:creationId xmlns:p14="http://schemas.microsoft.com/office/powerpoint/2010/main" val="3719586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31"/>
          <p:cNvSpPr/>
          <p:nvPr/>
        </p:nvSpPr>
        <p:spPr>
          <a:xfrm>
            <a:off x="720000" y="902400"/>
            <a:ext cx="2873100" cy="3023400"/>
          </a:xfrm>
          <a:prstGeom prst="roundRect">
            <a:avLst>
              <a:gd name="adj" fmla="val 9091"/>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74" name="Google Shape;374;p31"/>
          <p:cNvSpPr/>
          <p:nvPr/>
        </p:nvSpPr>
        <p:spPr>
          <a:xfrm>
            <a:off x="3737075" y="902400"/>
            <a:ext cx="5063100" cy="3023400"/>
          </a:xfrm>
          <a:prstGeom prst="roundRect">
            <a:avLst>
              <a:gd name="adj" fmla="val 909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75" name="Google Shape;375;p31"/>
          <p:cNvSpPr txBox="1">
            <a:spLocks noGrp="1"/>
          </p:cNvSpPr>
          <p:nvPr>
            <p:ph type="title"/>
          </p:nvPr>
        </p:nvSpPr>
        <p:spPr>
          <a:xfrm>
            <a:off x="3819836" y="1776600"/>
            <a:ext cx="4833511" cy="1074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vi-VN" smtClean="0">
                <a:solidFill>
                  <a:schemeClr val="lt1"/>
                </a:solidFill>
              </a:rPr>
              <a:t>THỰC NGHIỆM</a:t>
            </a:r>
            <a:endParaRPr>
              <a:solidFill>
                <a:schemeClr val="lt1"/>
              </a:solidFill>
            </a:endParaRPr>
          </a:p>
        </p:txBody>
      </p:sp>
      <p:sp>
        <p:nvSpPr>
          <p:cNvPr id="376" name="Google Shape;376;p31"/>
          <p:cNvSpPr txBox="1">
            <a:spLocks noGrp="1"/>
          </p:cNvSpPr>
          <p:nvPr>
            <p:ph type="title" idx="2"/>
          </p:nvPr>
        </p:nvSpPr>
        <p:spPr>
          <a:xfrm>
            <a:off x="946736" y="1337984"/>
            <a:ext cx="2023200" cy="1949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7000" smtClean="0">
                <a:solidFill>
                  <a:schemeClr val="lt1"/>
                </a:solidFill>
              </a:rPr>
              <a:t>0</a:t>
            </a:r>
            <a:r>
              <a:rPr lang="vi-VN" sz="7000" smtClean="0">
                <a:solidFill>
                  <a:schemeClr val="lt1"/>
                </a:solidFill>
              </a:rPr>
              <a:t>3</a:t>
            </a:r>
            <a:endParaRPr sz="7000">
              <a:solidFill>
                <a:schemeClr val="lt1"/>
              </a:solidFill>
            </a:endParaRPr>
          </a:p>
        </p:txBody>
      </p:sp>
      <p:sp>
        <p:nvSpPr>
          <p:cNvPr id="378" name="Google Shape;378;p31"/>
          <p:cNvSpPr/>
          <p:nvPr/>
        </p:nvSpPr>
        <p:spPr>
          <a:xfrm>
            <a:off x="1139075" y="3089684"/>
            <a:ext cx="1326000" cy="4188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chemeClr val="lt1"/>
              </a:solidFill>
              <a:latin typeface="Montserrat"/>
              <a:ea typeface="Montserrat"/>
              <a:cs typeface="Montserrat"/>
              <a:sym typeface="Montserrat"/>
            </a:endParaRPr>
          </a:p>
        </p:txBody>
      </p:sp>
    </p:spTree>
    <p:extLst>
      <p:ext uri="{BB962C8B-B14F-4D97-AF65-F5344CB8AC3E}">
        <p14:creationId xmlns:p14="http://schemas.microsoft.com/office/powerpoint/2010/main" val="3881077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64965" y="79201"/>
            <a:ext cx="7704000" cy="572100"/>
          </a:xfrm>
        </p:spPr>
        <p:txBody>
          <a:bodyPr/>
          <a:lstStyle/>
          <a:p>
            <a:r>
              <a:rPr lang="en-US">
                <a:latin typeface="+mj-lt"/>
              </a:rPr>
              <a:t>3</a:t>
            </a:r>
            <a:r>
              <a:rPr lang="en-US" smtClean="0">
                <a:latin typeface="+mj-lt"/>
              </a:rPr>
              <a:t>. THỰC NGHIỆM</a:t>
            </a:r>
            <a:endParaRPr lang="en-US">
              <a:latin typeface="+mj-l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965" y="653420"/>
            <a:ext cx="7150015" cy="4380310"/>
          </a:xfrm>
          <a:prstGeom prst="rect">
            <a:avLst/>
          </a:prstGeom>
        </p:spPr>
      </p:pic>
    </p:spTree>
    <p:extLst>
      <p:ext uri="{BB962C8B-B14F-4D97-AF65-F5344CB8AC3E}">
        <p14:creationId xmlns:p14="http://schemas.microsoft.com/office/powerpoint/2010/main" val="2715641524"/>
      </p:ext>
    </p:extLst>
  </p:cSld>
  <p:clrMapOvr>
    <a:masterClrMapping/>
  </p:clrMapOvr>
</p:sld>
</file>

<file path=ppt/theme/theme1.xml><?xml version="1.0" encoding="utf-8"?>
<a:theme xmlns:a="http://schemas.openxmlformats.org/drawingml/2006/main" name="Yellow E-Wallet Project Proposal by Slidesgo">
  <a:themeElements>
    <a:clrScheme name="Simple Light">
      <a:dk1>
        <a:srgbClr val="162535"/>
      </a:dk1>
      <a:lt1>
        <a:srgbClr val="FBF9EA"/>
      </a:lt1>
      <a:dk2>
        <a:srgbClr val="ECBD2A"/>
      </a:dk2>
      <a:lt2>
        <a:srgbClr val="FFFFFF"/>
      </a:lt2>
      <a:accent1>
        <a:srgbClr val="FFFFFF"/>
      </a:accent1>
      <a:accent2>
        <a:srgbClr val="FFFFFF"/>
      </a:accent2>
      <a:accent3>
        <a:srgbClr val="FFFFFF"/>
      </a:accent3>
      <a:accent4>
        <a:srgbClr val="FFFFFF"/>
      </a:accent4>
      <a:accent5>
        <a:srgbClr val="FFFFFF"/>
      </a:accent5>
      <a:accent6>
        <a:srgbClr val="FFFFFF"/>
      </a:accent6>
      <a:hlink>
        <a:srgbClr val="16253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TotalTime>
  <Words>404</Words>
  <Application>Microsoft Office PowerPoint</Application>
  <PresentationFormat>On-screen Show (16:9)</PresentationFormat>
  <Paragraphs>52</Paragraphs>
  <Slides>15</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Montserrat</vt:lpstr>
      <vt:lpstr>Lexend Deca Light</vt:lpstr>
      <vt:lpstr>Mukta ExtraBold</vt:lpstr>
      <vt:lpstr>Arial</vt:lpstr>
      <vt:lpstr>Open Sans</vt:lpstr>
      <vt:lpstr>Times New Roman</vt:lpstr>
      <vt:lpstr>Roboto Condensed Light</vt:lpstr>
      <vt:lpstr>Roboto</vt:lpstr>
      <vt:lpstr>Yellow E-Wallet Project Proposal by Slidesgo</vt:lpstr>
      <vt:lpstr>TRƯỜNG ĐẠI HỌC TRÀ VINH KHOA KỸ THUẬT VÀ CÔNG NGHỆ</vt:lpstr>
      <vt:lpstr>TÓM TẮT NỘI DUNG</vt:lpstr>
      <vt:lpstr>TỔNG QUAN</vt:lpstr>
      <vt:lpstr>1. TỔNG QUAN</vt:lpstr>
      <vt:lpstr>1. TỔNG QUAN</vt:lpstr>
      <vt:lpstr>LÝ THUYẾT</vt:lpstr>
      <vt:lpstr>2. LÝ THUYẾT</vt:lpstr>
      <vt:lpstr>THỰC NGHIỆM</vt:lpstr>
      <vt:lpstr>3. THỰC NGHIỆM</vt:lpstr>
      <vt:lpstr>KẾT QUẢ NGHIÊN CỨU</vt:lpstr>
      <vt:lpstr>4. KẾT QUẢ NGHIÊN CỨU</vt:lpstr>
      <vt:lpstr>KẾT LUẬN &amp;  HƯỚNG PHÁT TRIỂN</vt:lpstr>
      <vt:lpstr>KẾT QUẢ ĐẠT ĐƯỢC</vt:lpstr>
      <vt:lpstr>HƯỚNG PHÁT TRIỂN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ĐẠI HỌC TRÀ VINH KHOA KỸ THUẬT VÀ CÔNG NGHỆ </dc:title>
  <cp:lastModifiedBy>Dolphin</cp:lastModifiedBy>
  <cp:revision>22</cp:revision>
  <dcterms:modified xsi:type="dcterms:W3CDTF">2024-01-14T14:00:45Z</dcterms:modified>
</cp:coreProperties>
</file>