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82" r:id="rId7"/>
    <p:sldId id="284" r:id="rId8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>
      <p:cViewPr varScale="1">
        <p:scale>
          <a:sx n="101" d="100"/>
          <a:sy n="101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A097E34-D646-4862-9D98-C92C1DCE8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2EBB-D5DA-4DD2-873E-C12987A0C95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961AC-6FF6-4665-A24D-4E1CC97F3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0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961AC-6FF6-4665-A24D-4E1CC97F3C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C9BA87-649B-4ED0-9329-AA6128000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4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B29B-9B9E-4EA4-9175-70E7293B7B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8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296C-9971-4CCE-9E3D-42796ED22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4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1D48-E113-47F6-9621-6528F132E8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5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C651E-8FF5-4821-9F28-C220CA1AC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4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7146-1533-43B3-AD22-88DC6C028E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0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D49D3-B722-412A-8E94-6182C76988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800A2-61FF-4A0F-A8D2-02872C260D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71CF8-8BFF-4CE0-AB60-51EA4326E1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60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AA321-0CDC-4FF4-93F8-82FC706C43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5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55212-8988-4E36-8EF8-9443048636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63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41E5A0A5-37BC-4E2F-8823-BF15F37B9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9060" y="1988840"/>
            <a:ext cx="6619875" cy="1143000"/>
          </a:xfrm>
        </p:spPr>
        <p:txBody>
          <a:bodyPr/>
          <a:lstStyle/>
          <a:p>
            <a:pPr algn="ctr" eaLnBrk="1" hangingPunct="1"/>
            <a:r>
              <a:rPr lang="ko-KR" altLang="en-US" sz="4000" b="1" dirty="0" smtClean="0"/>
              <a:t>시스템분석설계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8598" y="3933056"/>
            <a:ext cx="6400800" cy="1752600"/>
          </a:xfrm>
        </p:spPr>
        <p:txBody>
          <a:bodyPr/>
          <a:lstStyle/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컴퓨터공학부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컴퓨터정보공학과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강 환수 교수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학기 후반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팀프로젝트와 개인별 포트폴리오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804304"/>
              </p:ext>
            </p:extLst>
          </p:nvPr>
        </p:nvGraphicFramePr>
        <p:xfrm>
          <a:off x="1403648" y="2852936"/>
          <a:ext cx="6624736" cy="3400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417">
                  <a:extLst>
                    <a:ext uri="{9D8B030D-6E8A-4147-A177-3AD203B41FA5}">
                      <a16:colId xmlns:a16="http://schemas.microsoft.com/office/drawing/2014/main" val="2154132913"/>
                    </a:ext>
                  </a:extLst>
                </a:gridCol>
                <a:gridCol w="3221331">
                  <a:extLst>
                    <a:ext uri="{9D8B030D-6E8A-4147-A177-3AD203B41FA5}">
                      <a16:colId xmlns:a16="http://schemas.microsoft.com/office/drawing/2014/main" val="1470138412"/>
                    </a:ext>
                  </a:extLst>
                </a:gridCol>
                <a:gridCol w="616254">
                  <a:extLst>
                    <a:ext uri="{9D8B030D-6E8A-4147-A177-3AD203B41FA5}">
                      <a16:colId xmlns:a16="http://schemas.microsoft.com/office/drawing/2014/main" val="3053593630"/>
                    </a:ext>
                  </a:extLst>
                </a:gridCol>
                <a:gridCol w="1778734">
                  <a:extLst>
                    <a:ext uri="{9D8B030D-6E8A-4147-A177-3AD203B41FA5}">
                      <a16:colId xmlns:a16="http://schemas.microsoft.com/office/drawing/2014/main" val="27159291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 </a:t>
                      </a:r>
                      <a:r>
                        <a:rPr lang="ko-KR" altLang="en-US" sz="1100" u="none" strike="noStrike">
                          <a:effectLst/>
                        </a:rPr>
                        <a:t>시스템분석설계 성적평가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12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77537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00553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593774"/>
                  </a:ext>
                </a:extLst>
              </a:tr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기획 제안</a:t>
                      </a:r>
                      <a:endParaRPr lang="ko-KR" altLang="en-US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2021-03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286738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기본계획서 발표</a:t>
                      </a:r>
                      <a:endParaRPr lang="ko-KR" altLang="en-US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2021-04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91608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중간보고서 발표</a:t>
                      </a:r>
                      <a:endParaRPr lang="ko-KR" altLang="en-US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2021-05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286052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최종보고서 발표</a:t>
                      </a:r>
                      <a:endParaRPr lang="ko-KR" altLang="en-US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2021-06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0149574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478392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기획 제안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개인별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2021-03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430510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팀내 기여도</a:t>
                      </a:r>
                      <a:endParaRPr lang="ko-KR" altLang="en-US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약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회 조사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16687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중간고사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2021-04 8</a:t>
                      </a:r>
                      <a:r>
                        <a:rPr lang="ko-KR" altLang="en-US" sz="1100" u="none" strike="noStrike">
                          <a:effectLst/>
                        </a:rPr>
                        <a:t>주차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623097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개인 포트폴리오 최종발표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2011-05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126845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학교규정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9507093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0659623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854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팀프로젝트</a:t>
            </a:r>
            <a:r>
              <a:rPr lang="ko-KR" altLang="en-US" dirty="0" smtClean="0"/>
              <a:t> 발표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5/11(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1:30</a:t>
            </a:r>
          </a:p>
          <a:p>
            <a:pPr lvl="1"/>
            <a:r>
              <a:rPr lang="ko-KR" altLang="en-US" dirty="0" err="1" smtClean="0"/>
              <a:t>팀프로젝트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분석설계서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(20</a:t>
            </a:r>
            <a:r>
              <a:rPr lang="ko-KR" altLang="en-US" dirty="0" smtClean="0"/>
              <a:t>페이지 내외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5/18(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1:30</a:t>
            </a:r>
          </a:p>
          <a:p>
            <a:pPr lvl="1"/>
            <a:r>
              <a:rPr lang="ko-KR" altLang="en-US" dirty="0" err="1"/>
              <a:t>팀프로젝트</a:t>
            </a:r>
            <a:r>
              <a:rPr lang="ko-KR" altLang="en-US" dirty="0"/>
              <a:t> </a:t>
            </a:r>
            <a:r>
              <a:rPr lang="ko-KR" altLang="en-US" dirty="0" err="1"/>
              <a:t>분석설계서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(30</a:t>
            </a:r>
            <a:r>
              <a:rPr lang="ko-KR" altLang="en-US" dirty="0" smtClean="0"/>
              <a:t>페이지 내외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13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6/1(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1:30</a:t>
            </a:r>
          </a:p>
          <a:p>
            <a:pPr lvl="1"/>
            <a:r>
              <a:rPr lang="ko-KR" altLang="en-US" dirty="0" err="1"/>
              <a:t>팀프로젝트</a:t>
            </a:r>
            <a:r>
              <a:rPr lang="ko-KR" altLang="en-US" dirty="0"/>
              <a:t> </a:t>
            </a:r>
            <a:r>
              <a:rPr lang="ko-KR" altLang="en-US" dirty="0" err="1"/>
              <a:t>분석설계서</a:t>
            </a:r>
            <a:r>
              <a:rPr lang="ko-KR" altLang="en-US" dirty="0"/>
              <a:t> </a:t>
            </a:r>
            <a:r>
              <a:rPr lang="ko-KR" altLang="en-US" dirty="0" smtClean="0"/>
              <a:t>최종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(40</a:t>
            </a:r>
            <a:r>
              <a:rPr lang="ko-KR" altLang="en-US" dirty="0" smtClean="0"/>
              <a:t>페이지 내외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15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6/15(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1:30</a:t>
            </a:r>
          </a:p>
          <a:p>
            <a:pPr lvl="1"/>
            <a:r>
              <a:rPr lang="ko-KR" altLang="en-US" dirty="0" err="1"/>
              <a:t>팀프로젝트</a:t>
            </a:r>
            <a:r>
              <a:rPr lang="ko-KR" altLang="en-US" dirty="0"/>
              <a:t>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발표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1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개인포트폴리오 발표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5/25(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1:30</a:t>
            </a:r>
          </a:p>
          <a:p>
            <a:pPr lvl="1"/>
            <a:r>
              <a:rPr lang="ko-KR" altLang="en-US" dirty="0" err="1" smtClean="0"/>
              <a:t>팀프로젝트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분석설계서</a:t>
            </a:r>
            <a:r>
              <a:rPr lang="ko-KR" altLang="en-US" dirty="0" smtClean="0"/>
              <a:t> 발표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98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8" ma:contentTypeDescription="새 문서를 만듭니다." ma:contentTypeScope="" ma:versionID="60ca32c7414a4afeb81df26d4024edcb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36c853078d4bf71162e6eba43699b26c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FD1850-1E38-43FC-914A-2D92A83F1B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63E7C-96A3-492E-92A1-30AF9EED5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FC4128-F4B8-4456-BB8F-64F1750D99E5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138e9bc-9a22-4c43-913a-372da1f8fc91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1055</TotalTime>
  <Words>172</Words>
  <Application>Microsoft Office PowerPoint</Application>
  <PresentationFormat>화면 슬라이드 쇼(4:3)</PresentationFormat>
  <Paragraphs>63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Tahoma</vt:lpstr>
      <vt:lpstr>Wingdings</vt:lpstr>
      <vt:lpstr>파스텔톤</vt:lpstr>
      <vt:lpstr>시스템분석설계</vt:lpstr>
      <vt:lpstr>학기 후반 계획</vt:lpstr>
      <vt:lpstr>팀프로젝트 발표 </vt:lpstr>
      <vt:lpstr>개인포트폴리오 발표 </vt:lpstr>
    </vt:vector>
  </TitlesOfParts>
  <Company>동양공업전문대학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시스템분석설계:   강의 개요</dc:title>
  <dc:creator>김남훈</dc:creator>
  <cp:lastModifiedBy>강환수</cp:lastModifiedBy>
  <cp:revision>103</cp:revision>
  <cp:lastPrinted>2016-03-11T10:00:18Z</cp:lastPrinted>
  <dcterms:created xsi:type="dcterms:W3CDTF">2006-02-16T04:40:24Z</dcterms:created>
  <dcterms:modified xsi:type="dcterms:W3CDTF">2021-05-02T05:10:00Z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