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3"/>
  </p:notesMasterIdLst>
  <p:sldIdLst>
    <p:sldId id="543" r:id="rId3"/>
    <p:sldId id="546" r:id="rId4"/>
    <p:sldId id="547" r:id="rId5"/>
    <p:sldId id="550" r:id="rId6"/>
    <p:sldId id="548" r:id="rId7"/>
    <p:sldId id="549" r:id="rId8"/>
    <p:sldId id="551" r:id="rId9"/>
    <p:sldId id="552" r:id="rId10"/>
    <p:sldId id="553" r:id="rId11"/>
    <p:sldId id="554" r:id="rId12"/>
  </p:sldIdLst>
  <p:sldSz cx="9144000" cy="6858000" type="screen4x3"/>
  <p:notesSz cx="6858000" cy="9144000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6" autoAdjust="0"/>
    <p:restoredTop sz="94286" autoAdjust="0"/>
  </p:normalViewPr>
  <p:slideViewPr>
    <p:cSldViewPr snapToGrid="0">
      <p:cViewPr varScale="1">
        <p:scale>
          <a:sx n="90" d="100"/>
          <a:sy n="90" d="100"/>
        </p:scale>
        <p:origin x="90" y="113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imkongs.tistory.com/13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710" y="1971697"/>
            <a:ext cx="90081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깃허브에서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포크한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저장소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(master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를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원래 서버인 저장소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upstream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와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싱크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3" y="4524375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0524" y="3709700"/>
            <a:ext cx="267252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깃허브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자체에서 반영</a:t>
            </a:r>
            <a:endParaRPr lang="ko-KR" altLang="en-US" sz="20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58"/>
    </mc:Choice>
    <mc:Fallback xmlns="">
      <p:transition spd="slow" advTm="157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과정을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명령어로 한다면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참조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rimkongs.tistory.com/131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공유하고자 하는 저장소를 </a:t>
            </a:r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나의 저장소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ai7dnn / python-ide-</a:t>
            </a:r>
            <a:r>
              <a:rPr lang="en-US" altLang="ko-KR" dirty="0" err="1" smtClean="0"/>
              <a:t>ve</a:t>
            </a:r>
            <a:endParaRPr lang="en-US" altLang="ko-KR" dirty="0" smtClean="0"/>
          </a:p>
          <a:p>
            <a:pPr lvl="1"/>
            <a:r>
              <a:rPr lang="ko-KR" altLang="en-US" dirty="0"/>
              <a:t>버튼 </a:t>
            </a:r>
            <a:r>
              <a:rPr lang="en-US" altLang="ko-KR" dirty="0"/>
              <a:t>Compare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88" y="2139240"/>
            <a:ext cx="6928508" cy="42849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05671" y="2599430"/>
            <a:ext cx="1519481" cy="17973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0454" y="3939838"/>
            <a:ext cx="740087" cy="2501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서버와 비교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</a:t>
            </a:r>
            <a:r>
              <a:rPr lang="en-US" altLang="ko-KR" dirty="0" smtClean="0"/>
              <a:t> Compare</a:t>
            </a:r>
          </a:p>
          <a:p>
            <a:pPr lvl="1"/>
            <a:r>
              <a:rPr lang="ko-KR" altLang="en-US" dirty="0" smtClean="0"/>
              <a:t>서버가 수정이 안되었다면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62" y="1949548"/>
            <a:ext cx="6125680" cy="42104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31643" y="4375063"/>
            <a:ext cx="1984097" cy="4840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 서버</a:t>
            </a:r>
            <a:r>
              <a:rPr lang="en-US" altLang="ko-KR" dirty="0" smtClean="0"/>
              <a:t>(upstream)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개의 파일이 추가됨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7" y="2061745"/>
            <a:ext cx="7233691" cy="42008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73887" y="3678145"/>
            <a:ext cx="1974113" cy="19526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서버가 수정이 </a:t>
            </a:r>
            <a:r>
              <a:rPr lang="ko-KR" altLang="en-US" dirty="0" smtClean="0"/>
              <a:t>되었다면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나의 저장소와 다를 것임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</a:t>
            </a:r>
            <a:r>
              <a:rPr lang="en-US" altLang="ko-KR" dirty="0" smtClean="0"/>
              <a:t>switching the base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" y="1938847"/>
            <a:ext cx="4487987" cy="3026696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77" y="4080934"/>
            <a:ext cx="6050828" cy="25313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796105" y="3850849"/>
            <a:ext cx="648304" cy="15762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25350" y="5123236"/>
            <a:ext cx="878677" cy="25683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0886" y="3012909"/>
            <a:ext cx="3882379" cy="3044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09048" y="5433239"/>
            <a:ext cx="2422171" cy="3303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create pull request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Pull request: </a:t>
            </a:r>
            <a:r>
              <a:rPr lang="ko-KR" altLang="en-US" dirty="0" smtClean="0"/>
              <a:t>가져오기 </a:t>
            </a:r>
            <a:r>
              <a:rPr lang="ko-KR" altLang="en-US" dirty="0"/>
              <a:t>요청</a:t>
            </a:r>
          </a:p>
          <a:p>
            <a:pPr lvl="1"/>
            <a:r>
              <a:rPr lang="ko-KR" altLang="en-US" dirty="0" smtClean="0"/>
              <a:t>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서버의 수정된 내용을 나의 </a:t>
            </a:r>
            <a:r>
              <a:rPr lang="ko-KR" altLang="en-US" dirty="0" err="1" smtClean="0"/>
              <a:t>포크된</a:t>
            </a:r>
            <a:r>
              <a:rPr lang="ko-KR" altLang="en-US" dirty="0" smtClean="0"/>
              <a:t> 저장소로 가져오기 요청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89" y="2138224"/>
            <a:ext cx="6098045" cy="43009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22616" y="5743444"/>
            <a:ext cx="1649218" cy="42343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82243" y="3478711"/>
            <a:ext cx="1371318" cy="3277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82243" y="4156728"/>
            <a:ext cx="1371318" cy="3277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75853" y="2764571"/>
            <a:ext cx="5654287" cy="36386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Merge pull request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Conform merge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5" y="1619830"/>
            <a:ext cx="5743397" cy="46213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5921" y="5796812"/>
            <a:ext cx="1512900" cy="42343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41" y="4860006"/>
            <a:ext cx="3239142" cy="138743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793715" y="5759318"/>
            <a:ext cx="1234406" cy="38630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95" y="1731571"/>
            <a:ext cx="7123814" cy="45142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5266" y="3298347"/>
            <a:ext cx="989860" cy="38630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35126" y="3309468"/>
            <a:ext cx="3689497" cy="28433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 성공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4" y="1193959"/>
            <a:ext cx="7563716" cy="51515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7144" y="3527702"/>
            <a:ext cx="4403442" cy="281776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17694</TotalTime>
  <Words>113</Words>
  <Application>Microsoft Office PowerPoint</Application>
  <PresentationFormat>화면 슬라이드 쇼(4:3)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공유하고자 하는 저장소를 fork</vt:lpstr>
      <vt:lpstr>원 서버와 비교</vt:lpstr>
      <vt:lpstr>원 서버(upstream)가 수정</vt:lpstr>
      <vt:lpstr>서버가 수정이 되었다면</vt:lpstr>
      <vt:lpstr>메뉴 create pull request </vt:lpstr>
      <vt:lpstr>메뉴 Merge pull request</vt:lpstr>
      <vt:lpstr>병합 성공 </vt:lpstr>
      <vt:lpstr>수정 성공</vt:lpstr>
      <vt:lpstr>이 과정을 git의 명령어로 한다면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강환수</cp:lastModifiedBy>
  <cp:revision>562</cp:revision>
  <dcterms:created xsi:type="dcterms:W3CDTF">2013-05-23T04:26:30Z</dcterms:created>
  <dcterms:modified xsi:type="dcterms:W3CDTF">2021-03-20T09:10:49Z</dcterms:modified>
</cp:coreProperties>
</file>