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79" r:id="rId7"/>
    <p:sldId id="280" r:id="rId8"/>
    <p:sldId id="281" r:id="rId9"/>
    <p:sldId id="282" r:id="rId10"/>
    <p:sldId id="278" r:id="rId11"/>
    <p:sldId id="283" r:id="rId12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 varScale="1">
        <p:scale>
          <a:sx n="109" d="100"/>
          <a:sy n="109" d="100"/>
        </p:scale>
        <p:origin x="11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A097E34-D646-4862-9D98-C92C1DCE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2EBB-D5DA-4DD2-873E-C12987A0C95B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61AC-6FF6-4665-A24D-4E1CC97F3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61AC-6FF6-4665-A24D-4E1CC97F3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C9BA87-649B-4ED0-9329-AA6128000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B29B-9B9E-4EA4-9175-70E7293B7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8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296C-9971-4CCE-9E3D-42796ED22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1D48-E113-47F6-9621-6528F132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651E-8FF5-4821-9F28-C220CA1AC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7146-1533-43B3-AD22-88DC6C028E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49D3-B722-412A-8E94-6182C7698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00A2-61FF-4A0F-A8D2-02872C260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1CF8-8BFF-4CE0-AB60-51EA4326E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A321-0CDC-4FF4-93F8-82FC706C4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5212-8988-4E36-8EF8-944304863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6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41E5A0A5-37BC-4E2F-8823-BF15F37B9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9060" y="1988840"/>
            <a:ext cx="6619875" cy="1143000"/>
          </a:xfrm>
        </p:spPr>
        <p:txBody>
          <a:bodyPr/>
          <a:lstStyle/>
          <a:p>
            <a:pPr algn="ctr" eaLnBrk="1" hangingPunct="1"/>
            <a:r>
              <a:rPr lang="ko-KR" altLang="en-US" sz="4000" b="1" dirty="0" smtClean="0"/>
              <a:t>시스템분석설계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8598" y="3933056"/>
            <a:ext cx="6400800" cy="175260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컴퓨터공학부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컴퓨터정보공학과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강 환수 교수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중 할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졸작 프로젝트 팀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 대표에게 전달</a:t>
            </a:r>
            <a:endParaRPr lang="en-US" altLang="ko-KR" dirty="0" smtClean="0"/>
          </a:p>
          <a:p>
            <a:r>
              <a:rPr lang="ko-KR" altLang="en-US" dirty="0" smtClean="0"/>
              <a:t>기획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제출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3/12(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3/19(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수정해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3/23(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부터 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제출</a:t>
            </a:r>
            <a:r>
              <a:rPr lang="en-US" altLang="ko-KR" dirty="0" smtClean="0"/>
              <a:t>(2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3/26(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2"/>
            <a:r>
              <a:rPr lang="en-US" altLang="ko-KR" dirty="0" smtClean="0"/>
              <a:t>3/30(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9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개인별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파일로 </a:t>
            </a:r>
            <a:r>
              <a:rPr lang="ko-KR" altLang="en-US" dirty="0" smtClean="0"/>
              <a:t>수정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 수업을 참고 하시고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원격수업시스템</a:t>
            </a:r>
            <a:r>
              <a:rPr lang="en-US" altLang="ko-KR" dirty="0" smtClean="0"/>
              <a:t>, [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개인별 </a:t>
            </a:r>
            <a:r>
              <a:rPr lang="ko-KR" altLang="en-US" dirty="0" err="1" smtClean="0"/>
              <a:t>기획제안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금요일까지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다음으로 </a:t>
            </a:r>
            <a:endParaRPr lang="en-US" altLang="ko-KR" dirty="0" smtClean="0"/>
          </a:p>
          <a:p>
            <a:pPr lvl="2"/>
            <a:r>
              <a:rPr lang="en-US" altLang="ko-KR" sz="2000" dirty="0" smtClean="0"/>
              <a:t>20201234 </a:t>
            </a:r>
            <a:r>
              <a:rPr lang="ko-KR" altLang="en-US" sz="2000" dirty="0" smtClean="0"/>
              <a:t>홍길동 시스템분석설계 </a:t>
            </a:r>
            <a:r>
              <a:rPr lang="ko-KR" altLang="en-US" sz="2000" dirty="0" err="1" smtClean="0"/>
              <a:t>기획제안</a:t>
            </a:r>
            <a:r>
              <a:rPr lang="en-US" altLang="ko-KR" sz="2000" dirty="0" smtClean="0"/>
              <a:t>.pdf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4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ko-KR" altLang="en-US" dirty="0" err="1" smtClean="0"/>
              <a:t>기획제안</a:t>
            </a:r>
            <a:r>
              <a:rPr lang="ko-KR" altLang="en-US" dirty="0" smtClean="0"/>
              <a:t> 제출</a:t>
            </a:r>
            <a:r>
              <a:rPr lang="en-US" altLang="ko-KR" dirty="0"/>
              <a:t>(2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3/26(</a:t>
            </a:r>
            <a:r>
              <a:rPr lang="ko-KR" altLang="en-US" dirty="0"/>
              <a:t>금</a:t>
            </a:r>
            <a:r>
              <a:rPr lang="en-US" altLang="ko-KR" dirty="0"/>
              <a:t>)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2"/>
            <a:r>
              <a:rPr lang="en-US" altLang="ko-KR" dirty="0"/>
              <a:t>3/30(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/>
              <a:t>원격수업시스템</a:t>
            </a:r>
            <a:r>
              <a:rPr lang="en-US" altLang="ko-KR" dirty="0"/>
              <a:t>, [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 팀 </a:t>
            </a:r>
            <a:r>
              <a:rPr lang="ko-KR" altLang="en-US" dirty="0" err="1" smtClean="0"/>
              <a:t>기획제안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금요일까지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주어진 파일 형식으로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파일에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제안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조원중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제출</a:t>
            </a:r>
            <a:endParaRPr lang="en-US" altLang="ko-KR" dirty="0"/>
          </a:p>
          <a:p>
            <a:pPr lvl="1"/>
            <a:r>
              <a:rPr lang="ko-KR" altLang="en-US" dirty="0"/>
              <a:t>파일이름</a:t>
            </a:r>
            <a:r>
              <a:rPr lang="en-US" altLang="ko-KR" dirty="0"/>
              <a:t>, </a:t>
            </a:r>
            <a:r>
              <a:rPr lang="ko-KR" altLang="en-US" dirty="0"/>
              <a:t>반드시 다음으로 </a:t>
            </a:r>
            <a:endParaRPr lang="en-US" altLang="ko-KR" dirty="0"/>
          </a:p>
          <a:p>
            <a:pPr lvl="2"/>
            <a:r>
              <a:rPr lang="en-US" altLang="ko-KR" sz="2000" dirty="0" smtClean="0"/>
              <a:t>1</a:t>
            </a:r>
            <a:r>
              <a:rPr lang="ko-KR" altLang="en-US" sz="2000" dirty="0" smtClean="0"/>
              <a:t>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시스템분석설계 </a:t>
            </a:r>
            <a:r>
              <a:rPr lang="ko-KR" altLang="en-US" sz="2000" dirty="0" err="1" smtClean="0"/>
              <a:t>팀프로젝트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기획제안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pdf</a:t>
            </a:r>
          </a:p>
          <a:p>
            <a:pPr lvl="1"/>
            <a:r>
              <a:rPr lang="ko-KR" altLang="en-US" sz="2000" dirty="0" smtClean="0"/>
              <a:t>팀 회의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파일과 동영상 파일 제작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4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조직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</a:t>
            </a:r>
            <a:endParaRPr lang="en-US" altLang="ko-KR" dirty="0" smtClean="0"/>
          </a:p>
          <a:p>
            <a:r>
              <a:rPr lang="en-US" altLang="ko-KR" dirty="0" smtClean="0"/>
              <a:t>3/18</a:t>
            </a:r>
            <a:r>
              <a:rPr lang="ko-KR" altLang="en-US" dirty="0" smtClean="0"/>
              <a:t>까지 팀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1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1]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동영상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ko-KR" altLang="en-US" dirty="0" smtClean="0"/>
              <a:t>작품소개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 smtClean="0"/>
              <a:t>반 작품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2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학습동아리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CoreLab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코어랩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 중심 빅데이터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특강 중심</a:t>
            </a:r>
            <a:endParaRPr lang="en-US" altLang="ko-KR" dirty="0" smtClean="0"/>
          </a:p>
          <a:p>
            <a:r>
              <a:rPr lang="ko-KR" altLang="en-US" dirty="0" smtClean="0"/>
              <a:t>원격수업시스템의 쪽지 등으로 신청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대표도 신청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9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8" ma:contentTypeDescription="새 문서를 만듭니다." ma:contentTypeScope="" ma:versionID="60ca32c7414a4afeb81df26d4024edcb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36c853078d4bf71162e6eba43699b26c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FC4128-F4B8-4456-BB8F-64F1750D99E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FD1850-1E38-43FC-914A-2D92A83F1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63E7C-96A3-492E-92A1-30AF9EED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851</TotalTime>
  <Words>224</Words>
  <Application>Microsoft Office PowerPoint</Application>
  <PresentationFormat>화면 슬라이드 쇼(4:3)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Tahoma</vt:lpstr>
      <vt:lpstr>Wingdings</vt:lpstr>
      <vt:lpstr>파스텔톤</vt:lpstr>
      <vt:lpstr>시스템분석설계</vt:lpstr>
      <vt:lpstr>3월 중 할 일</vt:lpstr>
      <vt:lpstr>이번 주 과제</vt:lpstr>
      <vt:lpstr>팀 과제</vt:lpstr>
      <vt:lpstr>팀 조직</vt:lpstr>
      <vt:lpstr>이번 주 </vt:lpstr>
      <vt:lpstr>다음 주</vt:lpstr>
      <vt:lpstr>학습동아리</vt:lpstr>
    </vt:vector>
  </TitlesOfParts>
  <Company>동양공업전문대학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시스템분석설계:   강의 개요</dc:title>
  <dc:creator>김남훈</dc:creator>
  <cp:lastModifiedBy>강환수</cp:lastModifiedBy>
  <cp:revision>86</cp:revision>
  <cp:lastPrinted>2016-03-11T10:00:18Z</cp:lastPrinted>
  <dcterms:created xsi:type="dcterms:W3CDTF">2006-02-16T04:40:24Z</dcterms:created>
  <dcterms:modified xsi:type="dcterms:W3CDTF">2021-03-14T03:46:38Z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