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0" r:id="rId6"/>
    <p:sldId id="281" r:id="rId7"/>
    <p:sldId id="282" r:id="rId8"/>
    <p:sldId id="283" r:id="rId9"/>
    <p:sldId id="284" r:id="rId10"/>
  </p:sldIdLst>
  <p:sldSz cx="9144000" cy="6858000" type="screen4x3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>
      <p:cViewPr varScale="1">
        <p:scale>
          <a:sx n="108" d="100"/>
          <a:sy n="108" d="100"/>
        </p:scale>
        <p:origin x="114" y="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CA097E34-D646-4862-9D98-C92C1DCE83A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52EBB-D5DA-4DD2-873E-C12987A0C95B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3575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961AC-6FF6-4665-A24D-4E1CC97F3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40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961AC-6FF6-4665-A24D-4E1CC97F3CE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1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</p:grpSp>
      <p:sp>
        <p:nvSpPr>
          <p:cNvPr id="809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BC9BA87-649B-4ED0-9329-AA6128000E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947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2B29B-9B9E-4EA4-9175-70E7293B7B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189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1296C-9971-4CCE-9E3D-42796ED227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045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71D48-E113-47F6-9621-6528F132E8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250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C651E-8FF5-4821-9F28-C220CA1ACB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747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B7146-1533-43B3-AD22-88DC6C028E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406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D49D3-B722-412A-8E94-6182C76988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848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800A2-61FF-4A0F-A8D2-02872C260D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03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71CF8-8BFF-4CE0-AB60-51EA4326E1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660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AA321-0CDC-4FF4-93F8-82FC706C431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757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55212-8988-4E36-8EF8-9443048636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363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98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/>
            </a:lvl1pPr>
          </a:lstStyle>
          <a:p>
            <a:pPr>
              <a:defRPr/>
            </a:pPr>
            <a:fld id="{41E5A0A5-37BC-4E2F-8823-BF15F37B96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9060" y="1988840"/>
            <a:ext cx="6619875" cy="1143000"/>
          </a:xfrm>
        </p:spPr>
        <p:txBody>
          <a:bodyPr/>
          <a:lstStyle/>
          <a:p>
            <a:pPr algn="ctr" eaLnBrk="1" hangingPunct="1"/>
            <a:r>
              <a:rPr lang="ko-KR" altLang="en-US" sz="4000" b="1" dirty="0" smtClean="0"/>
              <a:t>시스템분석설계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58598" y="3933056"/>
            <a:ext cx="6400800" cy="1752600"/>
          </a:xfrm>
        </p:spPr>
        <p:txBody>
          <a:bodyPr/>
          <a:lstStyle/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ko-KR" altLang="en-US" sz="2000" dirty="0" smtClean="0"/>
              <a:t>컴퓨터공학부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컴퓨터정보공학과</a:t>
            </a:r>
            <a:endParaRPr lang="en-US" altLang="ko-KR" sz="2000" dirty="0" smtClean="0"/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ko-KR" altLang="en-US" sz="2000" dirty="0" smtClean="0"/>
              <a:t>강 환수 교수</a:t>
            </a:r>
            <a:endParaRPr lang="ko-KR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팀 </a:t>
            </a:r>
            <a:r>
              <a:rPr lang="ko-KR" altLang="en-US" dirty="0" err="1" smtClean="0"/>
              <a:t>기획제안</a:t>
            </a:r>
            <a:r>
              <a:rPr lang="ko-KR" altLang="en-US" dirty="0" smtClean="0"/>
              <a:t> 제출</a:t>
            </a:r>
            <a:r>
              <a:rPr lang="en-US" altLang="ko-KR" dirty="0"/>
              <a:t>(2 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smtClean="0"/>
              <a:t>4/6(</a:t>
            </a:r>
            <a:r>
              <a:rPr lang="ko-KR" altLang="en-US" dirty="0"/>
              <a:t>화</a:t>
            </a:r>
            <a:r>
              <a:rPr lang="en-US" altLang="ko-KR" dirty="0"/>
              <a:t>) </a:t>
            </a:r>
            <a:r>
              <a:rPr lang="ko-KR" altLang="en-US" dirty="0"/>
              <a:t>오후 </a:t>
            </a:r>
            <a:r>
              <a:rPr lang="en-US" altLang="ko-KR" dirty="0"/>
              <a:t>1</a:t>
            </a:r>
            <a:r>
              <a:rPr lang="ko-KR" altLang="en-US" dirty="0"/>
              <a:t>시 </a:t>
            </a:r>
            <a:r>
              <a:rPr lang="en-US" altLang="ko-KR" dirty="0"/>
              <a:t>30</a:t>
            </a:r>
            <a:r>
              <a:rPr lang="ko-KR" altLang="en-US" dirty="0"/>
              <a:t>분 부터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lvl="1"/>
            <a:r>
              <a:rPr lang="ko-KR" altLang="en-US" dirty="0"/>
              <a:t>원격수업시스템</a:t>
            </a:r>
            <a:r>
              <a:rPr lang="en-US" altLang="ko-KR" dirty="0"/>
              <a:t>, [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 팀 </a:t>
            </a:r>
            <a:r>
              <a:rPr lang="ko-KR" altLang="en-US" dirty="0" err="1" smtClean="0"/>
              <a:t>기획제안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lvl="2"/>
            <a:r>
              <a:rPr lang="ko-KR" altLang="en-US" dirty="0" smtClean="0"/>
              <a:t>주어진 파일 형식으로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하나의 파일에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제안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반드시 </a:t>
            </a:r>
            <a:r>
              <a:rPr lang="en-US" altLang="ko-KR" dirty="0" smtClean="0"/>
              <a:t>pdf </a:t>
            </a:r>
            <a:r>
              <a:rPr lang="ko-KR" altLang="en-US" dirty="0" smtClean="0"/>
              <a:t>파일로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조원중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명이 제출</a:t>
            </a:r>
            <a:endParaRPr lang="en-US" altLang="ko-KR" dirty="0"/>
          </a:p>
          <a:p>
            <a:pPr lvl="1"/>
            <a:r>
              <a:rPr lang="ko-KR" altLang="en-US" dirty="0"/>
              <a:t>파일이름</a:t>
            </a:r>
            <a:r>
              <a:rPr lang="en-US" altLang="ko-KR" dirty="0"/>
              <a:t>, </a:t>
            </a:r>
            <a:r>
              <a:rPr lang="ko-KR" altLang="en-US" dirty="0"/>
              <a:t>반드시 다음으로 </a:t>
            </a:r>
            <a:endParaRPr lang="en-US" altLang="ko-KR" dirty="0"/>
          </a:p>
          <a:p>
            <a:pPr lvl="2"/>
            <a:r>
              <a:rPr lang="en-US" altLang="ko-KR" sz="2000" dirty="0" smtClean="0"/>
              <a:t>1</a:t>
            </a:r>
            <a:r>
              <a:rPr lang="ko-KR" altLang="en-US" sz="2000" dirty="0" smtClean="0"/>
              <a:t>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시스템분석설계 </a:t>
            </a:r>
            <a:r>
              <a:rPr lang="ko-KR" altLang="en-US" sz="2000" dirty="0" err="1" smtClean="0"/>
              <a:t>팀프로젝트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기획제안</a:t>
            </a:r>
            <a:r>
              <a:rPr lang="en-US" altLang="ko-KR" sz="2000" dirty="0"/>
              <a:t>.</a:t>
            </a:r>
            <a:r>
              <a:rPr lang="en-US" altLang="ko-KR" sz="2000" dirty="0" smtClean="0"/>
              <a:t>pdf</a:t>
            </a:r>
          </a:p>
          <a:p>
            <a:pPr lvl="1"/>
            <a:r>
              <a:rPr lang="ko-KR" altLang="en-US" sz="2000" dirty="0" smtClean="0"/>
              <a:t>팀 회의 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파일과 동영상 파일 제작</a:t>
            </a:r>
            <a:endParaRPr lang="en-US" altLang="ko-KR" sz="20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45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출석안내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팀조직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주차까지 모두 출석</a:t>
            </a:r>
            <a:endParaRPr lang="en-US" altLang="ko-KR" dirty="0" smtClean="0"/>
          </a:p>
          <a:p>
            <a:r>
              <a:rPr lang="ko-KR" altLang="en-US" dirty="0" smtClean="0"/>
              <a:t>팀 조직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124744"/>
            <a:ext cx="2901223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9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 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이번 주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3/30(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오후 </a:t>
            </a:r>
            <a:r>
              <a:rPr lang="en-US" altLang="ko-KR" dirty="0" smtClean="0"/>
              <a:t>1:30</a:t>
            </a:r>
          </a:p>
          <a:p>
            <a:pPr lvl="1"/>
            <a:r>
              <a:rPr lang="ko-KR" altLang="en-US" dirty="0" smtClean="0"/>
              <a:t>개인별 </a:t>
            </a:r>
            <a:r>
              <a:rPr lang="ko-KR" altLang="en-US" dirty="0" err="1" smtClean="0"/>
              <a:t>팀프로젝트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기획제안</a:t>
            </a:r>
            <a:r>
              <a:rPr lang="ko-KR" altLang="en-US" dirty="0" smtClean="0"/>
              <a:t> 발표</a:t>
            </a:r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4/6(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</a:t>
            </a:r>
            <a:r>
              <a:rPr lang="ko-KR" altLang="en-US" dirty="0"/>
              <a:t>오후 </a:t>
            </a:r>
            <a:r>
              <a:rPr lang="en-US" altLang="ko-KR" dirty="0"/>
              <a:t>1:30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팀별</a:t>
            </a:r>
            <a:r>
              <a:rPr lang="ko-KR" altLang="en-US" dirty="0" smtClean="0"/>
              <a:t> </a:t>
            </a:r>
            <a:r>
              <a:rPr lang="ko-KR" altLang="en-US" dirty="0" err="1"/>
              <a:t>팀프로젝트</a:t>
            </a:r>
            <a:r>
              <a:rPr lang="ko-KR" altLang="en-US" dirty="0"/>
              <a:t> </a:t>
            </a:r>
            <a:r>
              <a:rPr lang="ko-KR" altLang="en-US" dirty="0" err="1"/>
              <a:t>기획제안</a:t>
            </a:r>
            <a:r>
              <a:rPr lang="ko-KR" altLang="en-US" dirty="0"/>
              <a:t>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lvl="1"/>
            <a:r>
              <a:rPr lang="ko-KR" altLang="en-US" dirty="0"/>
              <a:t>컴퓨터정보공학과 취업프로그램 </a:t>
            </a:r>
            <a:r>
              <a:rPr lang="ko-KR" altLang="en-US" dirty="0" smtClean="0"/>
              <a:t>진행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217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학과 취업프로그램 </a:t>
            </a:r>
            <a:r>
              <a:rPr lang="ko-KR" altLang="en-US" dirty="0"/>
              <a:t>진행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입사지원서 작성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0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주차 수업 안내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팀별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기획안</a:t>
            </a:r>
            <a:r>
              <a:rPr lang="ko-KR" altLang="en-US" dirty="0" smtClean="0"/>
              <a:t> 발표 동영상</a:t>
            </a:r>
            <a:endParaRPr lang="en-US" altLang="ko-KR" dirty="0" smtClean="0"/>
          </a:p>
          <a:p>
            <a:r>
              <a:rPr lang="ko-KR" altLang="en-US" dirty="0" smtClean="0"/>
              <a:t>시험 </a:t>
            </a:r>
            <a:r>
              <a:rPr lang="ko-KR" altLang="en-US" dirty="0" smtClean="0"/>
              <a:t>준비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대면시험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강화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온라인시험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4293096"/>
            <a:ext cx="4067175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4846496"/>
            <a:ext cx="4067175" cy="112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0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5CEB466D3C4E340B056CBD5270AFE02" ma:contentTypeVersion="8" ma:contentTypeDescription="새 문서를 만듭니다." ma:contentTypeScope="" ma:versionID="60ca32c7414a4afeb81df26d4024edcb">
  <xsd:schema xmlns:xsd="http://www.w3.org/2001/XMLSchema" xmlns:xs="http://www.w3.org/2001/XMLSchema" xmlns:p="http://schemas.microsoft.com/office/2006/metadata/properties" xmlns:ns3="d138e9bc-9a22-4c43-913a-372da1f8fc91" targetNamespace="http://schemas.microsoft.com/office/2006/metadata/properties" ma:root="true" ma:fieldsID="36c853078d4bf71162e6eba43699b26c" ns3:_="">
    <xsd:import namespace="d138e9bc-9a22-4c43-913a-372da1f8fc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38e9bc-9a22-4c43-913a-372da1f8f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D63E7C-96A3-492E-92A1-30AF9EED56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38e9bc-9a22-4c43-913a-372da1f8fc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FC4128-F4B8-4456-BB8F-64F1750D99E5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d138e9bc-9a22-4c43-913a-372da1f8fc91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6FD1850-1E38-43FC-914A-2D92A83F1B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1040</TotalTime>
  <Words>130</Words>
  <Application>Microsoft Office PowerPoint</Application>
  <PresentationFormat>화면 슬라이드 쇼(4:3)</PresentationFormat>
  <Paragraphs>32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</vt:lpstr>
      <vt:lpstr>맑은 고딕</vt:lpstr>
      <vt:lpstr>Tahoma</vt:lpstr>
      <vt:lpstr>Wingdings</vt:lpstr>
      <vt:lpstr>파스텔톤</vt:lpstr>
      <vt:lpstr>시스템분석설계</vt:lpstr>
      <vt:lpstr>팀 과제</vt:lpstr>
      <vt:lpstr>출석안내 및 팀조직</vt:lpstr>
      <vt:lpstr>지난 주, 이번 주 </vt:lpstr>
      <vt:lpstr>학과 취업프로그램 진행</vt:lpstr>
      <vt:lpstr>7주차 수업 안내</vt:lpstr>
    </vt:vector>
  </TitlesOfParts>
  <Company>동양공업전문대학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시스템분석설계:   강의 개요</dc:title>
  <dc:creator>김남훈</dc:creator>
  <cp:lastModifiedBy>강환수</cp:lastModifiedBy>
  <cp:revision>100</cp:revision>
  <cp:lastPrinted>2016-03-11T10:00:18Z</cp:lastPrinted>
  <dcterms:created xsi:type="dcterms:W3CDTF">2006-02-16T04:40:24Z</dcterms:created>
  <dcterms:modified xsi:type="dcterms:W3CDTF">2021-04-06T05:10:55Z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0x010100F5CEB466D3C4E340B056CBD5270AFE02</vt:lpwstr>
  </property>
</Properties>
</file>