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80" r:id="rId7"/>
    <p:sldId id="281" r:id="rId8"/>
    <p:sldId id="282" r:id="rId9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30" d="100"/>
          <a:sy n="130" d="100"/>
        </p:scale>
        <p:origin x="144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중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졸작 프로젝트 팀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 대표에게 전달 받음</a:t>
            </a:r>
            <a:endParaRPr lang="en-US" altLang="ko-KR" dirty="0" smtClean="0"/>
          </a:p>
          <a:p>
            <a:r>
              <a:rPr lang="ko-KR" altLang="en-US" dirty="0" smtClean="0"/>
              <a:t>기획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3/12(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3/19(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수정해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3/23(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부터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제출</a:t>
            </a:r>
            <a:r>
              <a:rPr lang="en-US" altLang="ko-KR" dirty="0" smtClean="0"/>
              <a:t>(2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3/26(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 smtClean="0"/>
              <a:t>3/30(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9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제출</a:t>
            </a:r>
            <a:r>
              <a:rPr lang="en-US" altLang="ko-KR" dirty="0"/>
              <a:t>(2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3/26(</a:t>
            </a:r>
            <a:r>
              <a:rPr lang="ko-KR" altLang="en-US" dirty="0"/>
              <a:t>금</a:t>
            </a:r>
            <a:r>
              <a:rPr lang="en-US" altLang="ko-KR" dirty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/>
              <a:t>3/30(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원격수업시스템</a:t>
            </a:r>
            <a:r>
              <a:rPr lang="en-US" altLang="ko-KR" dirty="0"/>
              <a:t>, 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팀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금요일까지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주어진 파일 형식으로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제출</a:t>
            </a:r>
            <a:endParaRPr lang="en-US" altLang="ko-KR" dirty="0"/>
          </a:p>
          <a:p>
            <a:pPr lvl="1"/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ko-KR" altLang="en-US" dirty="0"/>
              <a:t>반드시 다음으로 </a:t>
            </a:r>
            <a:endParaRPr lang="en-US" altLang="ko-KR" dirty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시스템분석설계 </a:t>
            </a:r>
            <a:r>
              <a:rPr lang="ko-KR" altLang="en-US" sz="2000" dirty="0" err="1" smtClean="0"/>
              <a:t>팀프로젝트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기획제안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pdf</a:t>
            </a:r>
          </a:p>
          <a:p>
            <a:pPr lvl="1"/>
            <a:r>
              <a:rPr lang="ko-KR" altLang="en-US" sz="2000" dirty="0" smtClean="0"/>
              <a:t>팀 회의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파일과 동영상 파일 제작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r>
              <a:rPr lang="en-US" altLang="ko-KR" dirty="0" smtClean="0"/>
              <a:t>3/15</a:t>
            </a:r>
            <a:r>
              <a:rPr lang="ko-KR" altLang="en-US" dirty="0" smtClean="0"/>
              <a:t> 팀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46"/>
            <a:ext cx="3456384" cy="6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3/23(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1:30</a:t>
            </a:r>
          </a:p>
          <a:p>
            <a:pPr lvl="1"/>
            <a:r>
              <a:rPr lang="ko-KR" altLang="en-US" dirty="0" smtClean="0"/>
              <a:t>개인별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4/6(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1:30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개인별 </a:t>
            </a:r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기획제안</a:t>
            </a:r>
            <a:r>
              <a:rPr lang="ko-KR" altLang="en-US" dirty="0"/>
              <a:t>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기획제안</a:t>
            </a:r>
            <a:r>
              <a:rPr lang="ko-KR" altLang="en-US" dirty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964</TotalTime>
  <Words>180</Words>
  <Application>Microsoft Office PowerPoint</Application>
  <PresentationFormat>화면 슬라이드 쇼(4:3)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Tahoma</vt:lpstr>
      <vt:lpstr>Wingdings</vt:lpstr>
      <vt:lpstr>파스텔톤</vt:lpstr>
      <vt:lpstr>시스템분석설계</vt:lpstr>
      <vt:lpstr>3월 중 할 일</vt:lpstr>
      <vt:lpstr>팀 과제</vt:lpstr>
      <vt:lpstr>팀 조직</vt:lpstr>
      <vt:lpstr>이번 주, 다음 주 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94</cp:revision>
  <cp:lastPrinted>2016-03-11T10:00:18Z</cp:lastPrinted>
  <dcterms:created xsi:type="dcterms:W3CDTF">2006-02-16T04:40:24Z</dcterms:created>
  <dcterms:modified xsi:type="dcterms:W3CDTF">2021-03-27T05:45:06Z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