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153" d="100"/>
          <a:sy n="153" d="100"/>
        </p:scale>
        <p:origin x="16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제출</a:t>
            </a:r>
            <a:r>
              <a:rPr lang="en-US" altLang="ko-KR" dirty="0"/>
              <a:t>(2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4/6(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원격수업시스템</a:t>
            </a:r>
            <a:r>
              <a:rPr lang="en-US" altLang="ko-KR" dirty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팀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2"/>
            <a:r>
              <a:rPr lang="ko-KR" altLang="en-US" dirty="0" smtClean="0"/>
              <a:t>주어진 </a:t>
            </a:r>
            <a:r>
              <a:rPr lang="ko-KR" altLang="en-US" dirty="0" smtClean="0"/>
              <a:t>파일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제출</a:t>
            </a:r>
            <a:endParaRPr lang="en-US" altLang="ko-KR" dirty="0"/>
          </a:p>
          <a:p>
            <a:pPr lvl="1"/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반드시 다음으로 </a:t>
            </a:r>
            <a:endParaRPr lang="en-US" altLang="ko-KR" dirty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시스템분석설계 </a:t>
            </a:r>
            <a:r>
              <a:rPr lang="ko-KR" altLang="en-US" sz="2000" dirty="0" err="1" smtClean="0"/>
              <a:t>팀프로젝트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pdf</a:t>
            </a:r>
          </a:p>
          <a:p>
            <a:pPr lvl="1"/>
            <a:r>
              <a:rPr lang="ko-KR" altLang="en-US" sz="2000" dirty="0" smtClean="0"/>
              <a:t>팀 회의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파일과 동영상 파일 제작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en-US" altLang="ko-KR" dirty="0" smtClean="0"/>
              <a:t>3/15</a:t>
            </a:r>
            <a:r>
              <a:rPr lang="ko-KR" altLang="en-US" dirty="0" smtClean="0"/>
              <a:t> 팀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46"/>
            <a:ext cx="3456384" cy="65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 </a:t>
            </a:r>
            <a:r>
              <a:rPr lang="ko-KR" altLang="en-US" dirty="0" smtClean="0"/>
              <a:t>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</a:p>
          <a:p>
            <a:pPr lvl="1"/>
            <a:r>
              <a:rPr lang="ko-KR" altLang="en-US" dirty="0" smtClean="0"/>
              <a:t>개인별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en-US" altLang="ko-KR" dirty="0" smtClean="0"/>
              <a:t>4/6(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1:30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/>
              <a:t>팀프로젝트</a:t>
            </a:r>
            <a:r>
              <a:rPr lang="ko-KR" altLang="en-US" dirty="0"/>
              <a:t> </a:t>
            </a:r>
            <a:r>
              <a:rPr lang="ko-KR" altLang="en-US" dirty="0" err="1"/>
              <a:t>기획제안</a:t>
            </a:r>
            <a:r>
              <a:rPr lang="ko-KR" altLang="en-US" dirty="0"/>
              <a:t>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컴퓨터정보공학과 취업프로그램 </a:t>
            </a:r>
            <a:r>
              <a:rPr lang="ko-KR" altLang="en-US" dirty="0" smtClean="0"/>
              <a:t>진행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학과 취업프로그램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입사지원서 작성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기획안</a:t>
            </a:r>
            <a:r>
              <a:rPr lang="ko-KR" altLang="en-US" dirty="0" smtClean="0"/>
              <a:t> 발표 동영상</a:t>
            </a:r>
            <a:endParaRPr lang="en-US" altLang="ko-KR" dirty="0" smtClean="0"/>
          </a:p>
          <a:p>
            <a:r>
              <a:rPr lang="ko-KR" altLang="en-US" dirty="0" smtClean="0"/>
              <a:t>시험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984</TotalTime>
  <Words>121</Words>
  <Application>Microsoft Office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Tahoma</vt:lpstr>
      <vt:lpstr>Wingdings</vt:lpstr>
      <vt:lpstr>파스텔톤</vt:lpstr>
      <vt:lpstr>시스템분석설계</vt:lpstr>
      <vt:lpstr>팀 과제</vt:lpstr>
      <vt:lpstr>팀 조직</vt:lpstr>
      <vt:lpstr>지난 주, 이번 주 </vt:lpstr>
      <vt:lpstr>학과 취업프로그램 진행</vt:lpstr>
      <vt:lpstr>7주차 수업 안내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97</cp:revision>
  <cp:lastPrinted>2016-03-11T10:00:18Z</cp:lastPrinted>
  <dcterms:created xsi:type="dcterms:W3CDTF">2006-02-16T04:40:24Z</dcterms:created>
  <dcterms:modified xsi:type="dcterms:W3CDTF">2021-04-02T09:13:06Z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