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60" r:id="rId3"/>
    <p:sldId id="258" r:id="rId4"/>
    <p:sldId id="356" r:id="rId5"/>
    <p:sldId id="259" r:id="rId6"/>
    <p:sldId id="358" r:id="rId7"/>
    <p:sldId id="262" r:id="rId8"/>
    <p:sldId id="261" r:id="rId9"/>
    <p:sldId id="264" r:id="rId10"/>
    <p:sldId id="351" r:id="rId11"/>
    <p:sldId id="362" r:id="rId12"/>
    <p:sldId id="363" r:id="rId13"/>
    <p:sldId id="365" r:id="rId14"/>
    <p:sldId id="364" r:id="rId15"/>
    <p:sldId id="357" r:id="rId16"/>
    <p:sldId id="352" r:id="rId17"/>
    <p:sldId id="349" r:id="rId18"/>
    <p:sldId id="292" r:id="rId19"/>
  </p:sldIdLst>
  <p:sldSz cx="9144000" cy="5143500" type="screen16x9"/>
  <p:notesSz cx="6858000" cy="9144000"/>
  <p:embeddedFontLst>
    <p:embeddedFont>
      <p:font typeface="Bebas Neue" panose="020B0604020202020204" charset="0"/>
      <p:regular r:id="rId21"/>
    </p:embeddedFont>
    <p:embeddedFont>
      <p:font typeface="Comfortaa Medium" panose="020B0604020202020204" charset="0"/>
      <p:regular r:id="rId22"/>
      <p:bold r:id="rId23"/>
    </p:embeddedFont>
    <p:embeddedFont>
      <p:font typeface="Concert On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B690D5-15B1-40BD-ACED-C25E04DBB192}">
  <a:tblStyle styleId="{A1B690D5-15B1-40BD-ACED-C25E04DBB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2"/>
    <p:restoredTop sz="94619"/>
  </p:normalViewPr>
  <p:slideViewPr>
    <p:cSldViewPr snapToGrid="0" snapToObjects="1">
      <p:cViewPr varScale="1">
        <p:scale>
          <a:sx n="84" d="100"/>
          <a:sy n="84" d="100"/>
        </p:scale>
        <p:origin x="10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38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0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05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52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16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62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329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86f5f738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86f5f738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08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eb769e9bb2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eb769e9bb2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eb523ab29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eb523ab29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eb378357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eb378357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eb523ab29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eb523ab29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55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eb523ab27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eb523ab27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eb523ab27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eb523ab27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93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eb523ab29c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eb523ab29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b523ab29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b523ab29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86f5f738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e86f5f738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250" y="537150"/>
            <a:ext cx="7717500" cy="4069200"/>
          </a:xfrm>
          <a:prstGeom prst="roundRect">
            <a:avLst>
              <a:gd name="adj" fmla="val 8909"/>
            </a:avLst>
          </a:prstGeom>
          <a:solidFill>
            <a:srgbClr val="B5EDE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299925" y="118237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910400" y="41321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10400" y="20378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699920">
            <a:off x="477227" y="2917863"/>
            <a:ext cx="471995" cy="466657"/>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99878">
            <a:off x="8297210" y="766698"/>
            <a:ext cx="267110" cy="264091"/>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82358" y="852137"/>
            <a:ext cx="93278" cy="93249"/>
          </a:xfrm>
          <a:custGeom>
            <a:avLst/>
            <a:gdLst/>
            <a:ahLst/>
            <a:cxnLst/>
            <a:rect l="l" t="t" r="r" b="b"/>
            <a:pathLst>
              <a:path w="3192" h="3191" fill="none" extrusionOk="0">
                <a:moveTo>
                  <a:pt x="1" y="1"/>
                </a:moveTo>
                <a:lnTo>
                  <a:pt x="3191" y="3191"/>
                </a:ln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50675" y="409322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74500" y="281932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97550" y="1205899"/>
            <a:ext cx="3858000" cy="23949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rgbClr val="191919"/>
              </a:buClr>
              <a:buSzPts val="5200"/>
              <a:buNone/>
              <a:defRPr sz="6500" b="1">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1197550" y="3661663"/>
            <a:ext cx="3858000" cy="475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3"/>
        <p:cNvGrpSpPr/>
        <p:nvPr/>
      </p:nvGrpSpPr>
      <p:grpSpPr>
        <a:xfrm>
          <a:off x="0" y="0"/>
          <a:ext cx="0" cy="0"/>
          <a:chOff x="0" y="0"/>
          <a:chExt cx="0" cy="0"/>
        </a:xfrm>
      </p:grpSpPr>
      <p:sp>
        <p:nvSpPr>
          <p:cNvPr id="384" name="Google Shape;384;p28"/>
          <p:cNvSpPr/>
          <p:nvPr/>
        </p:nvSpPr>
        <p:spPr>
          <a:xfrm>
            <a:off x="273150" y="305250"/>
            <a:ext cx="8597700" cy="4533000"/>
          </a:xfrm>
          <a:prstGeom prst="roundRect">
            <a:avLst>
              <a:gd name="adj" fmla="val 786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rot="-938286">
            <a:off x="7356590" y="4499059"/>
            <a:ext cx="550134" cy="543914"/>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rot="4011454">
            <a:off x="6938537" y="137733"/>
            <a:ext cx="308286" cy="304786"/>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rot="2089801">
            <a:off x="1233521" y="4669322"/>
            <a:ext cx="308286" cy="30477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rot="-2071267">
            <a:off x="2401052" y="64055"/>
            <a:ext cx="550138" cy="543918"/>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8350" y="53950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8394800" y="402321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77250" y="339573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8355900" y="161842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93"/>
        <p:cNvGrpSpPr/>
        <p:nvPr/>
      </p:nvGrpSpPr>
      <p:grpSpPr>
        <a:xfrm>
          <a:off x="0" y="0"/>
          <a:ext cx="0" cy="0"/>
          <a:chOff x="0" y="0"/>
          <a:chExt cx="0" cy="0"/>
        </a:xfrm>
      </p:grpSpPr>
      <p:sp>
        <p:nvSpPr>
          <p:cNvPr id="394" name="Google Shape;394;p29"/>
          <p:cNvSpPr/>
          <p:nvPr/>
        </p:nvSpPr>
        <p:spPr>
          <a:xfrm>
            <a:off x="713288" y="535950"/>
            <a:ext cx="2527500" cy="4071600"/>
          </a:xfrm>
          <a:prstGeom prst="roundRect">
            <a:avLst>
              <a:gd name="adj" fmla="val 14023"/>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3400013" y="535950"/>
            <a:ext cx="5030700" cy="4071600"/>
          </a:xfrm>
          <a:prstGeom prst="roundRect">
            <a:avLst>
              <a:gd name="adj" fmla="val 849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rot="-938286">
            <a:off x="8220202" y="3397159"/>
            <a:ext cx="550134" cy="543914"/>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rot="2089801">
            <a:off x="559083" y="1019397"/>
            <a:ext cx="308286" cy="30477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8720625" y="33448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8648675" y="128176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277576" y="4529400"/>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8648676" y="2227700"/>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4498664" y="176150"/>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rot="10800000">
            <a:off x="202550" y="293154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0800000">
            <a:off x="352297" y="20621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rot="10800000">
            <a:off x="1446522" y="21932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rot="10800000">
            <a:off x="7774622" y="487932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rot="10800000">
            <a:off x="4348925" y="472949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rot="10800000">
            <a:off x="6381972" y="1761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10800000">
            <a:off x="2058672" y="4768413"/>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410"/>
        <p:cNvGrpSpPr/>
        <p:nvPr/>
      </p:nvGrpSpPr>
      <p:grpSpPr>
        <a:xfrm>
          <a:off x="0" y="0"/>
          <a:ext cx="0" cy="0"/>
          <a:chOff x="0" y="0"/>
          <a:chExt cx="0" cy="0"/>
        </a:xfrm>
      </p:grpSpPr>
      <p:sp>
        <p:nvSpPr>
          <p:cNvPr id="411" name="Google Shape;411;p30"/>
          <p:cNvSpPr/>
          <p:nvPr/>
        </p:nvSpPr>
        <p:spPr>
          <a:xfrm>
            <a:off x="273150" y="305250"/>
            <a:ext cx="8597700" cy="4533000"/>
          </a:xfrm>
          <a:prstGeom prst="roundRect">
            <a:avLst>
              <a:gd name="adj" fmla="val 7868"/>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rot="-2071238">
            <a:off x="134539" y="1065666"/>
            <a:ext cx="335063" cy="331266"/>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2"/>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rot="634">
            <a:off x="8701664" y="3812319"/>
            <a:ext cx="335056" cy="33125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2"/>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687">
            <a:off x="6330391" y="153025"/>
            <a:ext cx="463846" cy="458575"/>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rot="-2052704">
            <a:off x="2438593" y="4544228"/>
            <a:ext cx="463836" cy="458572"/>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rot="-2498817">
            <a:off x="7866207" y="1064063"/>
            <a:ext cx="175307" cy="173351"/>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rot="-236097">
            <a:off x="1072780" y="3936612"/>
            <a:ext cx="175300" cy="173346"/>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rot="10800000">
            <a:off x="2148450" y="46458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rot="10800000">
            <a:off x="4287122" y="8394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rot="10800000">
            <a:off x="6604797" y="42297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rot="10800000">
            <a:off x="4137375" y="453366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rot="10800000">
            <a:off x="677247" y="286282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rot="10800000">
            <a:off x="8394797" y="21654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rot="10800000">
            <a:off x="5903213" y="1009800"/>
            <a:ext cx="2527500" cy="3123900"/>
          </a:xfrm>
          <a:prstGeom prst="roundRect">
            <a:avLst>
              <a:gd name="adj" fmla="val 1423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713288" y="1009800"/>
            <a:ext cx="5030700" cy="3123900"/>
          </a:xfrm>
          <a:prstGeom prst="roundRect">
            <a:avLst>
              <a:gd name="adj" fmla="val 11448"/>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972742">
            <a:off x="7748647" y="3967637"/>
            <a:ext cx="308277" cy="304770"/>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38286">
            <a:off x="4531152" y="754772"/>
            <a:ext cx="550134" cy="543914"/>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089801">
            <a:off x="559083" y="3208759"/>
            <a:ext cx="308286" cy="30477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509325" y="441507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685050" y="465516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087781" y="4452791"/>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47775" y="149282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62150" y="460325"/>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936531" y="2751354"/>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795975" y="119306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831275" y="5035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411400" y="465516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635114" y="460325"/>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116025" y="46458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679625" y="214868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a:spLocks noGrp="1"/>
          </p:cNvSpPr>
          <p:nvPr>
            <p:ph type="title"/>
          </p:nvPr>
        </p:nvSpPr>
        <p:spPr>
          <a:xfrm>
            <a:off x="1242200" y="2277250"/>
            <a:ext cx="3972900" cy="12555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242200" y="1193049"/>
            <a:ext cx="1227900" cy="10842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 name="Google Shape;40;p3"/>
          <p:cNvSpPr txBox="1">
            <a:spLocks noGrp="1"/>
          </p:cNvSpPr>
          <p:nvPr>
            <p:ph type="subTitle" idx="1"/>
          </p:nvPr>
        </p:nvSpPr>
        <p:spPr>
          <a:xfrm>
            <a:off x="1242200" y="3532738"/>
            <a:ext cx="3972900" cy="324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7"/>
          <p:cNvSpPr/>
          <p:nvPr/>
        </p:nvSpPr>
        <p:spPr>
          <a:xfrm>
            <a:off x="273150" y="305250"/>
            <a:ext cx="8597700" cy="4533000"/>
          </a:xfrm>
          <a:prstGeom prst="roundRect">
            <a:avLst>
              <a:gd name="adj" fmla="val 7868"/>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1172100" y="1128750"/>
            <a:ext cx="6799800" cy="6888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7"/>
          <p:cNvSpPr txBox="1">
            <a:spLocks noGrp="1"/>
          </p:cNvSpPr>
          <p:nvPr>
            <p:ph type="subTitle" idx="1"/>
          </p:nvPr>
        </p:nvSpPr>
        <p:spPr>
          <a:xfrm>
            <a:off x="1803600" y="1817550"/>
            <a:ext cx="5536800" cy="219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Clr>
                <a:srgbClr val="E76A28"/>
              </a:buClr>
              <a:buSzPts val="1600"/>
              <a:buChar char="○"/>
              <a:defRPr/>
            </a:lvl2pPr>
            <a:lvl3pPr lvl="2" algn="ctr" rtl="0">
              <a:lnSpc>
                <a:spcPct val="100000"/>
              </a:lnSpc>
              <a:spcBef>
                <a:spcPts val="0"/>
              </a:spcBef>
              <a:spcAft>
                <a:spcPts val="0"/>
              </a:spcAft>
              <a:buClr>
                <a:srgbClr val="E76A28"/>
              </a:buClr>
              <a:buSzPts val="1500"/>
              <a:buChar char="■"/>
              <a:defRPr/>
            </a:lvl3pPr>
            <a:lvl4pPr lvl="3" algn="ctr" rtl="0">
              <a:lnSpc>
                <a:spcPct val="100000"/>
              </a:lnSpc>
              <a:spcBef>
                <a:spcPts val="0"/>
              </a:spcBef>
              <a:spcAft>
                <a:spcPts val="0"/>
              </a:spcAft>
              <a:buClr>
                <a:srgbClr val="E76A28"/>
              </a:buClr>
              <a:buSzPts val="1500"/>
              <a:buChar char="●"/>
              <a:defRPr/>
            </a:lvl4pPr>
            <a:lvl5pPr lvl="4" algn="ctr" rtl="0">
              <a:lnSpc>
                <a:spcPct val="100000"/>
              </a:lnSpc>
              <a:spcBef>
                <a:spcPts val="0"/>
              </a:spcBef>
              <a:spcAft>
                <a:spcPts val="0"/>
              </a:spcAft>
              <a:buClr>
                <a:srgbClr val="E76A28"/>
              </a:buClr>
              <a:buSzPts val="1400"/>
              <a:buChar char="○"/>
              <a:defRPr/>
            </a:lvl5pPr>
            <a:lvl6pPr lvl="5" algn="ctr" rtl="0">
              <a:lnSpc>
                <a:spcPct val="100000"/>
              </a:lnSpc>
              <a:spcBef>
                <a:spcPts val="0"/>
              </a:spcBef>
              <a:spcAft>
                <a:spcPts val="0"/>
              </a:spcAft>
              <a:buClr>
                <a:srgbClr val="999999"/>
              </a:buClr>
              <a:buSzPts val="1400"/>
              <a:buChar char="■"/>
              <a:defRPr/>
            </a:lvl6pPr>
            <a:lvl7pPr lvl="6" algn="ctr" rtl="0">
              <a:lnSpc>
                <a:spcPct val="100000"/>
              </a:lnSpc>
              <a:spcBef>
                <a:spcPts val="0"/>
              </a:spcBef>
              <a:spcAft>
                <a:spcPts val="0"/>
              </a:spcAft>
              <a:buClr>
                <a:srgbClr val="999999"/>
              </a:buClr>
              <a:buSzPts val="1300"/>
              <a:buChar char="●"/>
              <a:defRPr/>
            </a:lvl7pPr>
            <a:lvl8pPr lvl="7" algn="ctr" rtl="0">
              <a:lnSpc>
                <a:spcPct val="100000"/>
              </a:lnSpc>
              <a:spcBef>
                <a:spcPts val="0"/>
              </a:spcBef>
              <a:spcAft>
                <a:spcPts val="0"/>
              </a:spcAft>
              <a:buClr>
                <a:srgbClr val="999999"/>
              </a:buClr>
              <a:buSzPts val="1300"/>
              <a:buChar char="○"/>
              <a:defRPr/>
            </a:lvl8pPr>
            <a:lvl9pPr lvl="8" algn="ctr" rtl="0">
              <a:lnSpc>
                <a:spcPct val="100000"/>
              </a:lnSpc>
              <a:spcBef>
                <a:spcPts val="0"/>
              </a:spcBef>
              <a:spcAft>
                <a:spcPts val="0"/>
              </a:spcAft>
              <a:buClr>
                <a:srgbClr val="999999"/>
              </a:buClr>
              <a:buSzPts val="1400"/>
              <a:buChar char="■"/>
              <a:defRPr/>
            </a:lvl9pPr>
          </a:lstStyle>
          <a:p>
            <a:endParaRPr/>
          </a:p>
        </p:txBody>
      </p:sp>
      <p:sp>
        <p:nvSpPr>
          <p:cNvPr id="78" name="Google Shape;78;p7"/>
          <p:cNvSpPr/>
          <p:nvPr/>
        </p:nvSpPr>
        <p:spPr>
          <a:xfrm rot="487">
            <a:off x="8713874" y="3476273"/>
            <a:ext cx="327072" cy="323366"/>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rot="-2295988">
            <a:off x="160128" y="1410359"/>
            <a:ext cx="327067" cy="323365"/>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5465453" y="76311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rot="10800000">
            <a:off x="3367525" y="6008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rot="10800000">
            <a:off x="1878350" y="716854"/>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10800000">
            <a:off x="7871053" y="249683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10800000">
            <a:off x="7615694" y="3912984"/>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rot="10800000">
            <a:off x="3221300" y="4330913"/>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rot="10800000">
            <a:off x="8394800" y="6008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rot="10800000">
            <a:off x="1342731" y="3912984"/>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rot="10800000">
            <a:off x="5858753" y="429199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rot="10800000">
            <a:off x="1123200" y="25357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10800000">
            <a:off x="7182000" y="716854"/>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9"/>
          <p:cNvSpPr/>
          <p:nvPr/>
        </p:nvSpPr>
        <p:spPr>
          <a:xfrm>
            <a:off x="713250" y="537150"/>
            <a:ext cx="7717500" cy="4069200"/>
          </a:xfrm>
          <a:prstGeom prst="roundRect">
            <a:avLst>
              <a:gd name="adj" fmla="val 8909"/>
            </a:avLst>
          </a:prstGeom>
          <a:solidFill>
            <a:srgbClr val="B5EDE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rot="-1958907">
            <a:off x="473681" y="3385547"/>
            <a:ext cx="613283" cy="606327"/>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rot="519">
            <a:off x="8172188" y="1034157"/>
            <a:ext cx="613268" cy="606333"/>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a:off x="6948596" y="1001922"/>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961325" y="105852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6032875" y="393513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5400000">
            <a:off x="2048671" y="3983222"/>
            <a:ext cx="146681" cy="158353"/>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359475" y="160937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7712525" y="340821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txBox="1">
            <a:spLocks noGrp="1"/>
          </p:cNvSpPr>
          <p:nvPr>
            <p:ph type="title"/>
          </p:nvPr>
        </p:nvSpPr>
        <p:spPr>
          <a:xfrm>
            <a:off x="1971900" y="1615350"/>
            <a:ext cx="5200200" cy="7356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0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15" name="Google Shape;115;p9"/>
          <p:cNvSpPr txBox="1">
            <a:spLocks noGrp="1"/>
          </p:cNvSpPr>
          <p:nvPr>
            <p:ph type="subTitle" idx="1"/>
          </p:nvPr>
        </p:nvSpPr>
        <p:spPr>
          <a:xfrm>
            <a:off x="1971900" y="2350950"/>
            <a:ext cx="5200200" cy="117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11"/>
          <p:cNvSpPr/>
          <p:nvPr/>
        </p:nvSpPr>
        <p:spPr>
          <a:xfrm>
            <a:off x="713250" y="537150"/>
            <a:ext cx="7717500" cy="4069200"/>
          </a:xfrm>
          <a:prstGeom prst="roundRect">
            <a:avLst>
              <a:gd name="adj" fmla="val 8825"/>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txBox="1">
            <a:spLocks noGrp="1"/>
          </p:cNvSpPr>
          <p:nvPr>
            <p:ph type="title" hasCustomPrompt="1"/>
          </p:nvPr>
        </p:nvSpPr>
        <p:spPr>
          <a:xfrm>
            <a:off x="1336864" y="1208275"/>
            <a:ext cx="6576000" cy="2279400"/>
          </a:xfrm>
          <a:prstGeom prst="rect">
            <a:avLst/>
          </a:prstGeom>
        </p:spPr>
        <p:txBody>
          <a:bodyPr spcFirstLastPara="1" wrap="square" lIns="0" tIns="0" rIns="0" bIns="0" anchor="ctr" anchorCtr="0">
            <a:noAutofit/>
          </a:bodyPr>
          <a:lstStyle>
            <a:lvl1pPr lvl="0" algn="ctr">
              <a:spcBef>
                <a:spcPts val="0"/>
              </a:spcBef>
              <a:spcAft>
                <a:spcPts val="0"/>
              </a:spcAft>
              <a:buSzPts val="9600"/>
              <a:buNone/>
              <a:defRPr sz="150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a:spLocks noGrp="1"/>
          </p:cNvSpPr>
          <p:nvPr>
            <p:ph type="subTitle" idx="1"/>
          </p:nvPr>
        </p:nvSpPr>
        <p:spPr>
          <a:xfrm>
            <a:off x="1336875" y="3241625"/>
            <a:ext cx="6576000" cy="487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11"/>
          <p:cNvSpPr/>
          <p:nvPr/>
        </p:nvSpPr>
        <p:spPr>
          <a:xfrm>
            <a:off x="3509325" y="391560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5685050" y="415568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3919138">
            <a:off x="8266716" y="1262020"/>
            <a:ext cx="302070" cy="298653"/>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8049081" y="3847479"/>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rot="-2177780">
            <a:off x="566059" y="3520209"/>
            <a:ext cx="294340" cy="291004"/>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6609225" y="126215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4545681" y="854129"/>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936531" y="2751354"/>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2346275" y="119013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7816200" y="85413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1411400" y="4155687"/>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rot="-2699864">
            <a:off x="2703482" y="349495"/>
            <a:ext cx="553684" cy="54740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rot="333222">
            <a:off x="6203376" y="4249960"/>
            <a:ext cx="483163" cy="477657"/>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1857650" y="1693638"/>
            <a:ext cx="2305500" cy="418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3"/>
          <p:cNvSpPr txBox="1">
            <a:spLocks noGrp="1"/>
          </p:cNvSpPr>
          <p:nvPr>
            <p:ph type="subTitle" idx="1"/>
          </p:nvPr>
        </p:nvSpPr>
        <p:spPr>
          <a:xfrm>
            <a:off x="1857650" y="2111838"/>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2" hasCustomPrompt="1"/>
          </p:nvPr>
        </p:nvSpPr>
        <p:spPr>
          <a:xfrm>
            <a:off x="982400" y="1693637"/>
            <a:ext cx="734700" cy="903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3"/>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146" name="Google Shape;146;p13"/>
          <p:cNvSpPr txBox="1">
            <a:spLocks noGrp="1"/>
          </p:cNvSpPr>
          <p:nvPr>
            <p:ph type="title" idx="4"/>
          </p:nvPr>
        </p:nvSpPr>
        <p:spPr>
          <a:xfrm>
            <a:off x="5856100" y="1693638"/>
            <a:ext cx="2305500" cy="418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13"/>
          <p:cNvSpPr txBox="1">
            <a:spLocks noGrp="1"/>
          </p:cNvSpPr>
          <p:nvPr>
            <p:ph type="subTitle" idx="5"/>
          </p:nvPr>
        </p:nvSpPr>
        <p:spPr>
          <a:xfrm>
            <a:off x="5856100" y="2111838"/>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6" hasCustomPrompt="1"/>
          </p:nvPr>
        </p:nvSpPr>
        <p:spPr>
          <a:xfrm>
            <a:off x="4980850" y="1693637"/>
            <a:ext cx="734700" cy="903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7"/>
          </p:nvPr>
        </p:nvSpPr>
        <p:spPr>
          <a:xfrm>
            <a:off x="1857650" y="3362675"/>
            <a:ext cx="2305500" cy="418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13"/>
          <p:cNvSpPr txBox="1">
            <a:spLocks noGrp="1"/>
          </p:cNvSpPr>
          <p:nvPr>
            <p:ph type="subTitle" idx="8"/>
          </p:nvPr>
        </p:nvSpPr>
        <p:spPr>
          <a:xfrm>
            <a:off x="1857650" y="37808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9" hasCustomPrompt="1"/>
          </p:nvPr>
        </p:nvSpPr>
        <p:spPr>
          <a:xfrm>
            <a:off x="982400" y="3362675"/>
            <a:ext cx="734700" cy="903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title" idx="13"/>
          </p:nvPr>
        </p:nvSpPr>
        <p:spPr>
          <a:xfrm>
            <a:off x="5856100" y="3362675"/>
            <a:ext cx="2305500" cy="418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13"/>
          <p:cNvSpPr txBox="1">
            <a:spLocks noGrp="1"/>
          </p:cNvSpPr>
          <p:nvPr>
            <p:ph type="subTitle" idx="14"/>
          </p:nvPr>
        </p:nvSpPr>
        <p:spPr>
          <a:xfrm>
            <a:off x="5856100" y="37808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5" hasCustomPrompt="1"/>
          </p:nvPr>
        </p:nvSpPr>
        <p:spPr>
          <a:xfrm>
            <a:off x="4980850" y="3362675"/>
            <a:ext cx="734700" cy="903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p:nvPr/>
        </p:nvSpPr>
        <p:spPr>
          <a:xfrm>
            <a:off x="361925" y="453365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61925" y="21091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8599275" y="40775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671225" y="464575"/>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555050" y="2875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0"/>
        <p:cNvGrpSpPr/>
        <p:nvPr/>
      </p:nvGrpSpPr>
      <p:grpSpPr>
        <a:xfrm>
          <a:off x="0" y="0"/>
          <a:ext cx="0" cy="0"/>
          <a:chOff x="0" y="0"/>
          <a:chExt cx="0" cy="0"/>
        </a:xfrm>
      </p:grpSpPr>
      <p:sp>
        <p:nvSpPr>
          <p:cNvPr id="161" name="Google Shape;161;p14"/>
          <p:cNvSpPr/>
          <p:nvPr/>
        </p:nvSpPr>
        <p:spPr>
          <a:xfrm>
            <a:off x="713288" y="1009800"/>
            <a:ext cx="2527500" cy="3123900"/>
          </a:xfrm>
          <a:prstGeom prst="roundRect">
            <a:avLst>
              <a:gd name="adj" fmla="val 1423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3400013" y="1009800"/>
            <a:ext cx="5030700" cy="3123900"/>
          </a:xfrm>
          <a:prstGeom prst="roundRect">
            <a:avLst>
              <a:gd name="adj" fmla="val 11448"/>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2416504">
            <a:off x="3817361" y="877795"/>
            <a:ext cx="267114" cy="264097"/>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7289575" y="125357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2699681">
            <a:off x="616737" y="3652291"/>
            <a:ext cx="352492" cy="348530"/>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3600116">
            <a:off x="7209823" y="4046126"/>
            <a:ext cx="231466" cy="228837"/>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txBox="1">
            <a:spLocks noGrp="1"/>
          </p:cNvSpPr>
          <p:nvPr>
            <p:ph type="title"/>
          </p:nvPr>
        </p:nvSpPr>
        <p:spPr>
          <a:xfrm>
            <a:off x="3710625" y="1253575"/>
            <a:ext cx="4409400" cy="1801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11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68" name="Google Shape;168;p14"/>
          <p:cNvSpPr txBox="1">
            <a:spLocks noGrp="1"/>
          </p:cNvSpPr>
          <p:nvPr>
            <p:ph type="subTitle" idx="1"/>
          </p:nvPr>
        </p:nvSpPr>
        <p:spPr>
          <a:xfrm>
            <a:off x="3710625" y="3008300"/>
            <a:ext cx="4409400" cy="486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4"/>
          <p:cNvSpPr/>
          <p:nvPr/>
        </p:nvSpPr>
        <p:spPr>
          <a:xfrm>
            <a:off x="8355900" y="4533650"/>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638350" y="46458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328025" y="431800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93975" y="7507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7700075" y="464588"/>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8818125" y="822750"/>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677250" y="4572562"/>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350"/>
        <p:cNvGrpSpPr/>
        <p:nvPr/>
      </p:nvGrpSpPr>
      <p:grpSpPr>
        <a:xfrm>
          <a:off x="0" y="0"/>
          <a:ext cx="0" cy="0"/>
          <a:chOff x="0" y="0"/>
          <a:chExt cx="0" cy="0"/>
        </a:xfrm>
      </p:grpSpPr>
      <p:sp>
        <p:nvSpPr>
          <p:cNvPr id="351" name="Google Shape;351;p26"/>
          <p:cNvSpPr/>
          <p:nvPr/>
        </p:nvSpPr>
        <p:spPr>
          <a:xfrm>
            <a:off x="273150" y="305250"/>
            <a:ext cx="8597700" cy="4533000"/>
          </a:xfrm>
          <a:prstGeom prst="roundRect">
            <a:avLst>
              <a:gd name="adj" fmla="val 7868"/>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353" name="Google Shape;353;p26"/>
          <p:cNvSpPr/>
          <p:nvPr/>
        </p:nvSpPr>
        <p:spPr>
          <a:xfrm rot="-2699874">
            <a:off x="169250" y="1270169"/>
            <a:ext cx="296868" cy="293515"/>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rot="179">
            <a:off x="8738175" y="3736646"/>
            <a:ext cx="296867" cy="293518"/>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chemeClr val="lt1"/>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7876275" y="85547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rot="10800000">
            <a:off x="638350" y="816562"/>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rot="10800000">
            <a:off x="713225" y="4450204"/>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rot="10800000">
            <a:off x="8272375" y="539491"/>
            <a:ext cx="158395" cy="158367"/>
          </a:xfrm>
          <a:custGeom>
            <a:avLst/>
            <a:gdLst/>
            <a:ahLst/>
            <a:cxnLst/>
            <a:rect l="l" t="t" r="r" b="b"/>
            <a:pathLst>
              <a:path w="5659" h="5658" fill="none" extrusionOk="0">
                <a:moveTo>
                  <a:pt x="1" y="0"/>
                </a:moveTo>
                <a:lnTo>
                  <a:pt x="5658" y="5658"/>
                </a:lnTo>
              </a:path>
            </a:pathLst>
          </a:custGeom>
          <a:noFill/>
          <a:ln w="19050"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492325" y="4572575"/>
            <a:ext cx="71951" cy="72001"/>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rot="10800000">
            <a:off x="6501925" y="4533662"/>
            <a:ext cx="149748" cy="149828"/>
          </a:xfrm>
          <a:custGeom>
            <a:avLst/>
            <a:gdLst/>
            <a:ahLst/>
            <a:cxnLst/>
            <a:rect l="l" t="t" r="r" b="b"/>
            <a:pathLst>
              <a:path w="2169" h="2170" fill="none" extrusionOk="0">
                <a:moveTo>
                  <a:pt x="2169" y="1073"/>
                </a:moveTo>
                <a:cubicBezTo>
                  <a:pt x="2169" y="1671"/>
                  <a:pt x="1695" y="2169"/>
                  <a:pt x="1097" y="2169"/>
                </a:cubicBezTo>
                <a:cubicBezTo>
                  <a:pt x="474" y="2169"/>
                  <a:pt x="1" y="1671"/>
                  <a:pt x="1" y="1073"/>
                </a:cubicBezTo>
                <a:cubicBezTo>
                  <a:pt x="1" y="475"/>
                  <a:pt x="474" y="1"/>
                  <a:pt x="1097" y="1"/>
                </a:cubicBezTo>
                <a:cubicBezTo>
                  <a:pt x="1695" y="1"/>
                  <a:pt x="2169" y="475"/>
                  <a:pt x="2169" y="1073"/>
                </a:cubicBezTo>
                <a:close/>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1pPr>
            <a:lvl2pPr lvl="1"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2pPr>
            <a:lvl3pPr lvl="2"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3pPr>
            <a:lvl4pPr lvl="3"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4pPr>
            <a:lvl5pPr lvl="4"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5pPr>
            <a:lvl6pPr lvl="5"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6pPr>
            <a:lvl7pPr lvl="6"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7pPr>
            <a:lvl8pPr lvl="7"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8pPr>
            <a:lvl9pPr lvl="8" rtl="0">
              <a:spcBef>
                <a:spcPts val="0"/>
              </a:spcBef>
              <a:spcAft>
                <a:spcPts val="0"/>
              </a:spcAft>
              <a:buClr>
                <a:schemeClr val="dk1"/>
              </a:buClr>
              <a:buSzPts val="4200"/>
              <a:buFont typeface="Concert One"/>
              <a:buNone/>
              <a:defRPr sz="4200" b="1">
                <a:solidFill>
                  <a:schemeClr val="dk1"/>
                </a:solidFill>
                <a:latin typeface="Concert One"/>
                <a:ea typeface="Concert One"/>
                <a:cs typeface="Concert One"/>
                <a:sym typeface="Concert One"/>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ctr" anchorCtr="0">
            <a:noAutofit/>
          </a:bodyPr>
          <a:lstStyle>
            <a:lvl1pPr marL="457200" lvl="0"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1pPr>
            <a:lvl2pPr marL="914400" lvl="1"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2pPr>
            <a:lvl3pPr marL="1371600" lvl="2"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3pPr>
            <a:lvl4pPr marL="1828800" lvl="3"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4pPr>
            <a:lvl5pPr marL="2286000" lvl="4"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5pPr>
            <a:lvl6pPr marL="2743200" lvl="5"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6pPr>
            <a:lvl7pPr marL="3200400" lvl="6"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7pPr>
            <a:lvl8pPr marL="3657600" lvl="7"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8pPr>
            <a:lvl9pPr marL="4114800" lvl="8" indent="-317500">
              <a:lnSpc>
                <a:spcPct val="115000"/>
              </a:lnSpc>
              <a:spcBef>
                <a:spcPts val="0"/>
              </a:spcBef>
              <a:spcAft>
                <a:spcPts val="0"/>
              </a:spcAft>
              <a:buClr>
                <a:schemeClr val="dk1"/>
              </a:buClr>
              <a:buSzPts val="1400"/>
              <a:buFont typeface="Comfortaa Medium"/>
              <a:buChar char="■"/>
              <a:defRPr>
                <a:solidFill>
                  <a:schemeClr val="dk1"/>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59" r:id="rId7"/>
    <p:sldLayoutId id="2147483660" r:id="rId8"/>
    <p:sldLayoutId id="2147483672" r:id="rId9"/>
    <p:sldLayoutId id="2147483674"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1"/>
        <p:cNvGrpSpPr/>
        <p:nvPr/>
      </p:nvGrpSpPr>
      <p:grpSpPr>
        <a:xfrm>
          <a:off x="0" y="0"/>
          <a:ext cx="0" cy="0"/>
          <a:chOff x="0" y="0"/>
          <a:chExt cx="0" cy="0"/>
        </a:xfrm>
      </p:grpSpPr>
      <p:sp>
        <p:nvSpPr>
          <p:cNvPr id="432" name="Google Shape;432;p33"/>
          <p:cNvSpPr txBox="1">
            <a:spLocks noGrp="1"/>
          </p:cNvSpPr>
          <p:nvPr>
            <p:ph type="ctrTitle"/>
          </p:nvPr>
        </p:nvSpPr>
        <p:spPr>
          <a:xfrm>
            <a:off x="1197550" y="1205899"/>
            <a:ext cx="3858000" cy="2394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Website bán linh kiện điện </a:t>
            </a:r>
            <a:r>
              <a:rPr lang="en" sz="4400" dirty="0" smtClean="0"/>
              <a:t>tử</a:t>
            </a:r>
            <a:br>
              <a:rPr lang="en" sz="4400" dirty="0" smtClean="0"/>
            </a:br>
            <a:r>
              <a:rPr lang="en" sz="4400" dirty="0" smtClean="0"/>
              <a:t>Nhóm 1:</a:t>
            </a:r>
            <a:endParaRPr sz="4400" dirty="0"/>
          </a:p>
        </p:txBody>
      </p:sp>
      <p:grpSp>
        <p:nvGrpSpPr>
          <p:cNvPr id="434" name="Google Shape;434;p33"/>
          <p:cNvGrpSpPr/>
          <p:nvPr/>
        </p:nvGrpSpPr>
        <p:grpSpPr>
          <a:xfrm>
            <a:off x="1375839" y="3655963"/>
            <a:ext cx="3501421" cy="5525"/>
            <a:chOff x="1259154" y="4071100"/>
            <a:chExt cx="3501421" cy="5525"/>
          </a:xfrm>
        </p:grpSpPr>
        <p:sp>
          <p:nvSpPr>
            <p:cNvPr id="435" name="Google Shape;435;p33"/>
            <p:cNvSpPr/>
            <p:nvPr/>
          </p:nvSpPr>
          <p:spPr>
            <a:xfrm>
              <a:off x="3622850" y="4076600"/>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764900" y="4076600"/>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713825" y="4076600"/>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1259154" y="4071100"/>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97286CC-2653-7044-A599-83EA03B277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378" b="96520" l="9375" r="91172">
                        <a14:foregroundMark x1="13828" y1="8188" x2="34141" y2="8598"/>
                        <a14:foregroundMark x1="34141" y1="8598" x2="70859" y2="5118"/>
                        <a14:foregroundMark x1="70859" y1="5118" x2="85859" y2="6653"/>
                        <a14:foregroundMark x1="64375" y1="5937" x2="11484" y2="5527"/>
                        <a14:foregroundMark x1="11484" y1="5527" x2="11484" y2="5527"/>
                        <a14:foregroundMark x1="14375" y1="3582" x2="11484" y2="39099"/>
                        <a14:foregroundMark x1="12344" y1="3582" x2="43828" y2="5527"/>
                        <a14:foregroundMark x1="50313" y1="9007" x2="60000" y2="12078"/>
                        <a14:foregroundMark x1="82344" y1="2047" x2="90313" y2="21290"/>
                        <a14:foregroundMark x1="90313" y1="21290" x2="91172" y2="57625"/>
                        <a14:foregroundMark x1="91172" y1="57216" x2="83516" y2="75947"/>
                        <a14:foregroundMark x1="83516" y1="75947" x2="49844" y2="78301"/>
                        <a14:foregroundMark x1="49844" y1="78301" x2="47344" y2="77277"/>
                        <a14:foregroundMark x1="81172" y1="78813" x2="90000" y2="64176"/>
                        <a14:foregroundMark x1="90313" y1="64893" x2="90313" y2="75333"/>
                        <a14:foregroundMark x1="90859" y1="77687" x2="85625" y2="77687"/>
                        <a14:foregroundMark x1="10625" y1="5527" x2="10000" y2="9724"/>
                        <a14:foregroundMark x1="9375" y1="9417" x2="11484" y2="27533"/>
                        <a14:foregroundMark x1="10313" y1="38280" x2="10859" y2="66121"/>
                        <a14:foregroundMark x1="9688" y1="65711" x2="21484" y2="77687"/>
                        <a14:foregroundMark x1="49141" y1="77994" x2="16406" y2="75844"/>
                        <a14:foregroundMark x1="16406" y1="75844" x2="16172" y2="76151"/>
                        <a14:foregroundMark x1="49688" y1="80757" x2="49688" y2="93449"/>
                        <a14:foregroundMark x1="45859" y1="86182" x2="55859" y2="94575"/>
                        <a14:foregroundMark x1="57656" y1="85773" x2="48203" y2="93449"/>
                        <a14:foregroundMark x1="42969" y1="86489" x2="43828" y2="96520"/>
                        <a14:backgroundMark x1="74375" y1="8188" x2="74375" y2="8188"/>
                        <a14:backgroundMark x1="50092" y1="8508" x2="50551" y2="8591"/>
                      </a14:backgroundRemoval>
                    </a14:imgEffect>
                  </a14:imgLayer>
                </a14:imgProps>
              </a:ext>
            </a:extLst>
          </a:blip>
          <a:stretch>
            <a:fillRect/>
          </a:stretch>
        </p:blipFill>
        <p:spPr>
          <a:xfrm>
            <a:off x="5216435" y="1442901"/>
            <a:ext cx="2960914" cy="22576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43804" y="2227350"/>
            <a:ext cx="8256392" cy="688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3200" dirty="0"/>
              <a:t>Website </a:t>
            </a:r>
            <a:r>
              <a:rPr lang="en" sz="3200" dirty="0" err="1"/>
              <a:t>bán</a:t>
            </a:r>
            <a:r>
              <a:rPr lang="en" sz="3200" dirty="0"/>
              <a:t> </a:t>
            </a:r>
            <a:r>
              <a:rPr lang="en" sz="3200" dirty="0" err="1"/>
              <a:t>linh</a:t>
            </a:r>
            <a:r>
              <a:rPr lang="en" sz="3200" dirty="0"/>
              <a:t> </a:t>
            </a:r>
            <a:r>
              <a:rPr lang="en" sz="3200" dirty="0" err="1"/>
              <a:t>kiện</a:t>
            </a:r>
            <a:r>
              <a:rPr lang="en" sz="3200" dirty="0"/>
              <a:t> </a:t>
            </a:r>
            <a:r>
              <a:rPr lang="en" sz="3200" dirty="0" err="1"/>
              <a:t>điện</a:t>
            </a:r>
            <a:r>
              <a:rPr lang="en" sz="3200" dirty="0"/>
              <a:t> </a:t>
            </a:r>
            <a:r>
              <a:rPr lang="en" sz="3200" dirty="0" err="1"/>
              <a:t>tử</a:t>
            </a:r>
            <a:r>
              <a:rPr lang="en" sz="3200" dirty="0"/>
              <a:t> </a:t>
            </a:r>
            <a:r>
              <a:rPr lang="en" sz="3200" dirty="0" err="1"/>
              <a:t>gồm</a:t>
            </a:r>
            <a:r>
              <a:rPr lang="en" sz="3200" dirty="0"/>
              <a:t> </a:t>
            </a:r>
            <a:r>
              <a:rPr lang="en" sz="3200" dirty="0" err="1"/>
              <a:t>có</a:t>
            </a:r>
            <a:r>
              <a:rPr lang="en" sz="3200" dirty="0"/>
              <a:t> 4 </a:t>
            </a:r>
            <a:r>
              <a:rPr lang="en" sz="3200" dirty="0" err="1"/>
              <a:t>loại</a:t>
            </a:r>
            <a:r>
              <a:rPr lang="en" sz="3200" dirty="0"/>
              <a:t> </a:t>
            </a:r>
            <a:r>
              <a:rPr lang="en" sz="3200" dirty="0" err="1"/>
              <a:t>tài</a:t>
            </a:r>
            <a:r>
              <a:rPr lang="en" sz="3200" dirty="0"/>
              <a:t> </a:t>
            </a:r>
            <a:r>
              <a:rPr lang="en" sz="3200" dirty="0" err="1"/>
              <a:t>khoản</a:t>
            </a:r>
            <a:r>
              <a:rPr lang="en" sz="3200" dirty="0"/>
              <a:t> </a:t>
            </a:r>
            <a:r>
              <a:rPr lang="en" sz="3200" dirty="0" err="1"/>
              <a:t>như</a:t>
            </a:r>
            <a:r>
              <a:rPr lang="en" sz="3200" dirty="0"/>
              <a:t> </a:t>
            </a:r>
            <a:r>
              <a:rPr lang="en" sz="3200" dirty="0" err="1"/>
              <a:t>sau</a:t>
            </a:r>
            <a:r>
              <a:rPr lang="en" sz="3200" dirty="0"/>
              <a:t>: </a:t>
            </a:r>
            <a:br>
              <a:rPr lang="en" sz="3200" dirty="0"/>
            </a:br>
            <a:r>
              <a:rPr lang="en" sz="3200" dirty="0"/>
              <a:t>	+ Admin</a:t>
            </a:r>
            <a:br>
              <a:rPr lang="en" sz="3200" dirty="0"/>
            </a:br>
            <a:r>
              <a:rPr lang="en" sz="3200" dirty="0"/>
              <a:t>	+ User</a:t>
            </a:r>
            <a:br>
              <a:rPr lang="en" sz="3200" dirty="0"/>
            </a:br>
            <a:r>
              <a:rPr lang="en" sz="3200" dirty="0"/>
              <a:t>	+ </a:t>
            </a:r>
            <a:r>
              <a:rPr lang="en" sz="3200" dirty="0" err="1"/>
              <a:t>Quản</a:t>
            </a:r>
            <a:r>
              <a:rPr lang="en" sz="3200" dirty="0"/>
              <a:t> </a:t>
            </a:r>
            <a:r>
              <a:rPr lang="en" sz="3200" dirty="0" err="1"/>
              <a:t>lý</a:t>
            </a:r>
            <a:r>
              <a:rPr lang="en" sz="3200" dirty="0"/>
              <a:t/>
            </a:r>
            <a:br>
              <a:rPr lang="en" sz="3200" dirty="0"/>
            </a:br>
            <a:r>
              <a:rPr lang="en" sz="3200" dirty="0"/>
              <a:t>	+ </a:t>
            </a:r>
            <a:r>
              <a:rPr lang="en" sz="3200" dirty="0" err="1"/>
              <a:t>Nhân</a:t>
            </a:r>
            <a:r>
              <a:rPr lang="en" sz="3200" dirty="0"/>
              <a:t> </a:t>
            </a:r>
            <a:r>
              <a:rPr lang="en" sz="3200" dirty="0" err="1"/>
              <a:t>viên</a:t>
            </a:r>
            <a:endParaRPr sz="3200" dirty="0"/>
          </a:p>
        </p:txBody>
      </p:sp>
    </p:spTree>
    <p:extLst>
      <p:ext uri="{BB962C8B-B14F-4D97-AF65-F5344CB8AC3E}">
        <p14:creationId xmlns:p14="http://schemas.microsoft.com/office/powerpoint/2010/main" val="233717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52178" y="523670"/>
            <a:ext cx="8256392"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err="1"/>
              <a:t>Về</a:t>
            </a:r>
            <a:r>
              <a:rPr lang="en" sz="2800" dirty="0"/>
              <a:t> </a:t>
            </a:r>
            <a:r>
              <a:rPr lang="en" sz="2800" dirty="0" err="1"/>
              <a:t>tài</a:t>
            </a:r>
            <a:r>
              <a:rPr lang="en" sz="2800" dirty="0"/>
              <a:t> </a:t>
            </a:r>
            <a:r>
              <a:rPr lang="en" sz="2800" dirty="0" err="1"/>
              <a:t>khoản</a:t>
            </a:r>
            <a:r>
              <a:rPr lang="en" sz="2800" dirty="0"/>
              <a:t> Admin</a:t>
            </a:r>
            <a:endParaRPr sz="2800" dirty="0"/>
          </a:p>
        </p:txBody>
      </p:sp>
      <p:sp>
        <p:nvSpPr>
          <p:cNvPr id="610" name="Google Shape;610;p38"/>
          <p:cNvSpPr txBox="1">
            <a:spLocks noGrp="1"/>
          </p:cNvSpPr>
          <p:nvPr>
            <p:ph type="subTitle" idx="1"/>
          </p:nvPr>
        </p:nvSpPr>
        <p:spPr>
          <a:xfrm>
            <a:off x="879232" y="1934342"/>
            <a:ext cx="7402285" cy="1274816"/>
          </a:xfrm>
          <a:prstGeom prst="rect">
            <a:avLst/>
          </a:prstGeom>
        </p:spPr>
        <p:txBody>
          <a:bodyPr spcFirstLastPara="1" wrap="square" lIns="0" tIns="0" rIns="0" bIns="0" anchor="ctr" anchorCtr="0">
            <a:noAutofit/>
          </a:bodyPr>
          <a:lstStyle/>
          <a:p>
            <a:pPr marL="342900" lvl="0" indent="-342900" rtl="0">
              <a:spcBef>
                <a:spcPts val="0"/>
              </a:spcBef>
              <a:spcAft>
                <a:spcPts val="0"/>
              </a:spcAft>
              <a:buFontTx/>
              <a:buChar char="-"/>
            </a:pPr>
            <a:r>
              <a:rPr lang="vi-VN" sz="2400" dirty="0"/>
              <a:t>Thêm, xoá sửa linh kiện</a:t>
            </a:r>
          </a:p>
          <a:p>
            <a:pPr marL="342900" lvl="0" indent="-342900" rtl="0">
              <a:spcBef>
                <a:spcPts val="0"/>
              </a:spcBef>
              <a:spcAft>
                <a:spcPts val="0"/>
              </a:spcAft>
              <a:buFontTx/>
              <a:buChar char="-"/>
            </a:pPr>
            <a:r>
              <a:rPr lang="vi-VN" sz="2400" dirty="0"/>
              <a:t>Quản lý:</a:t>
            </a:r>
          </a:p>
          <a:p>
            <a:pPr marL="0" lvl="0" indent="0" rtl="0">
              <a:spcBef>
                <a:spcPts val="0"/>
              </a:spcBef>
              <a:spcAft>
                <a:spcPts val="0"/>
              </a:spcAft>
              <a:buNone/>
            </a:pPr>
            <a:r>
              <a:rPr lang="vi-VN" sz="2400" dirty="0"/>
              <a:t>	+ Nhân viên</a:t>
            </a:r>
          </a:p>
          <a:p>
            <a:pPr marL="0" lvl="0" indent="0" rtl="0">
              <a:spcBef>
                <a:spcPts val="0"/>
              </a:spcBef>
              <a:spcAft>
                <a:spcPts val="0"/>
              </a:spcAft>
              <a:buNone/>
            </a:pPr>
            <a:r>
              <a:rPr lang="vi-VN" sz="2400" dirty="0"/>
              <a:t>	+ Khách hàng</a:t>
            </a:r>
          </a:p>
          <a:p>
            <a:pPr marL="0" lvl="0" indent="0" rtl="0">
              <a:spcBef>
                <a:spcPts val="0"/>
              </a:spcBef>
              <a:spcAft>
                <a:spcPts val="0"/>
              </a:spcAft>
              <a:buNone/>
            </a:pPr>
            <a:r>
              <a:rPr lang="vi-VN" sz="2400" dirty="0"/>
              <a:t>	+ Đơn hàng</a:t>
            </a:r>
          </a:p>
          <a:p>
            <a:pPr marL="0" lvl="0" indent="0" rtl="0">
              <a:spcBef>
                <a:spcPts val="0"/>
              </a:spcBef>
              <a:spcAft>
                <a:spcPts val="0"/>
              </a:spcAft>
              <a:buNone/>
            </a:pPr>
            <a:r>
              <a:rPr lang="vi-VN" sz="2400" dirty="0"/>
              <a:t>-   Thống kê doanh số</a:t>
            </a:r>
          </a:p>
        </p:txBody>
      </p:sp>
    </p:spTree>
    <p:extLst>
      <p:ext uri="{BB962C8B-B14F-4D97-AF65-F5344CB8AC3E}">
        <p14:creationId xmlns:p14="http://schemas.microsoft.com/office/powerpoint/2010/main" val="47184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52178" y="523670"/>
            <a:ext cx="8256392"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err="1"/>
              <a:t>Về</a:t>
            </a:r>
            <a:r>
              <a:rPr lang="en" sz="2800" dirty="0"/>
              <a:t> </a:t>
            </a:r>
            <a:r>
              <a:rPr lang="en" sz="2800" dirty="0" err="1"/>
              <a:t>tài</a:t>
            </a:r>
            <a:r>
              <a:rPr lang="en" sz="2800" dirty="0"/>
              <a:t> </a:t>
            </a:r>
            <a:r>
              <a:rPr lang="en" sz="2800" dirty="0" err="1"/>
              <a:t>khoản</a:t>
            </a:r>
            <a:r>
              <a:rPr lang="en" sz="2800" dirty="0"/>
              <a:t> User</a:t>
            </a:r>
            <a:endParaRPr sz="2800" dirty="0"/>
          </a:p>
        </p:txBody>
      </p:sp>
      <p:sp>
        <p:nvSpPr>
          <p:cNvPr id="610" name="Google Shape;610;p38"/>
          <p:cNvSpPr txBox="1">
            <a:spLocks noGrp="1"/>
          </p:cNvSpPr>
          <p:nvPr>
            <p:ph type="subTitle" idx="1"/>
          </p:nvPr>
        </p:nvSpPr>
        <p:spPr>
          <a:xfrm>
            <a:off x="879232" y="1934342"/>
            <a:ext cx="7402285" cy="1274816"/>
          </a:xfrm>
          <a:prstGeom prst="rect">
            <a:avLst/>
          </a:prstGeom>
        </p:spPr>
        <p:txBody>
          <a:bodyPr spcFirstLastPara="1" wrap="square" lIns="0" tIns="0" rIns="0" bIns="0" anchor="ctr" anchorCtr="0">
            <a:noAutofit/>
          </a:bodyPr>
          <a:lstStyle/>
          <a:p>
            <a:pPr marL="342900" lvl="0" indent="-342900" rtl="0">
              <a:spcBef>
                <a:spcPts val="0"/>
              </a:spcBef>
              <a:spcAft>
                <a:spcPts val="0"/>
              </a:spcAft>
              <a:buFontTx/>
              <a:buChar char="-"/>
            </a:pPr>
            <a:r>
              <a:rPr lang="vi-VN" sz="2400" dirty="0"/>
              <a:t>Đăng kí tài khoản</a:t>
            </a:r>
          </a:p>
          <a:p>
            <a:pPr marL="342900" lvl="0" indent="-342900" rtl="0">
              <a:spcBef>
                <a:spcPts val="0"/>
              </a:spcBef>
              <a:spcAft>
                <a:spcPts val="0"/>
              </a:spcAft>
              <a:buFontTx/>
              <a:buChar char="-"/>
            </a:pPr>
            <a:r>
              <a:rPr lang="vi-VN" sz="2400" dirty="0"/>
              <a:t>Đăng nhập</a:t>
            </a:r>
          </a:p>
          <a:p>
            <a:pPr marL="342900" lvl="0" indent="-342900" rtl="0">
              <a:spcBef>
                <a:spcPts val="0"/>
              </a:spcBef>
              <a:spcAft>
                <a:spcPts val="0"/>
              </a:spcAft>
              <a:buFontTx/>
              <a:buChar char="-"/>
            </a:pPr>
            <a:r>
              <a:rPr lang="vi-VN" sz="2400" dirty="0"/>
              <a:t>Mua hàng</a:t>
            </a:r>
          </a:p>
          <a:p>
            <a:pPr marL="342900" lvl="0" indent="-342900" rtl="0">
              <a:spcBef>
                <a:spcPts val="0"/>
              </a:spcBef>
              <a:spcAft>
                <a:spcPts val="0"/>
              </a:spcAft>
              <a:buFontTx/>
              <a:buChar char="-"/>
            </a:pPr>
            <a:r>
              <a:rPr lang="vi-VN" sz="2400" dirty="0"/>
              <a:t>Thêm giỏ hàng</a:t>
            </a:r>
          </a:p>
        </p:txBody>
      </p:sp>
    </p:spTree>
    <p:extLst>
      <p:ext uri="{BB962C8B-B14F-4D97-AF65-F5344CB8AC3E}">
        <p14:creationId xmlns:p14="http://schemas.microsoft.com/office/powerpoint/2010/main" val="41613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52178" y="523670"/>
            <a:ext cx="8256392"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err="1"/>
              <a:t>Về</a:t>
            </a:r>
            <a:r>
              <a:rPr lang="en" sz="2800" dirty="0"/>
              <a:t> </a:t>
            </a:r>
            <a:r>
              <a:rPr lang="en" sz="2800" dirty="0" err="1"/>
              <a:t>tài</a:t>
            </a:r>
            <a:r>
              <a:rPr lang="en" sz="2800" dirty="0"/>
              <a:t> </a:t>
            </a:r>
            <a:r>
              <a:rPr lang="en" sz="2800" dirty="0" err="1"/>
              <a:t>khoản</a:t>
            </a:r>
            <a:r>
              <a:rPr lang="en" sz="2800" dirty="0"/>
              <a:t> </a:t>
            </a:r>
            <a:r>
              <a:rPr lang="en" sz="2800" dirty="0" err="1"/>
              <a:t>Quản</a:t>
            </a:r>
            <a:r>
              <a:rPr lang="en" sz="2800" dirty="0"/>
              <a:t> </a:t>
            </a:r>
            <a:r>
              <a:rPr lang="en" sz="2800" dirty="0" err="1"/>
              <a:t>lý</a:t>
            </a:r>
            <a:endParaRPr sz="2800" dirty="0"/>
          </a:p>
        </p:txBody>
      </p:sp>
      <p:sp>
        <p:nvSpPr>
          <p:cNvPr id="610" name="Google Shape;610;p38"/>
          <p:cNvSpPr txBox="1">
            <a:spLocks noGrp="1"/>
          </p:cNvSpPr>
          <p:nvPr>
            <p:ph type="subTitle" idx="1"/>
          </p:nvPr>
        </p:nvSpPr>
        <p:spPr>
          <a:xfrm>
            <a:off x="879232" y="1934342"/>
            <a:ext cx="7402285" cy="1274816"/>
          </a:xfrm>
          <a:prstGeom prst="rect">
            <a:avLst/>
          </a:prstGeom>
        </p:spPr>
        <p:txBody>
          <a:bodyPr spcFirstLastPara="1" wrap="square" lIns="0" tIns="0" rIns="0" bIns="0" anchor="ctr" anchorCtr="0">
            <a:noAutofit/>
          </a:bodyPr>
          <a:lstStyle/>
          <a:p>
            <a:pPr marL="342900" lvl="0" indent="-342900" rtl="0">
              <a:spcBef>
                <a:spcPts val="0"/>
              </a:spcBef>
              <a:spcAft>
                <a:spcPts val="0"/>
              </a:spcAft>
              <a:buFontTx/>
              <a:buChar char="-"/>
            </a:pPr>
            <a:r>
              <a:rPr lang="vi-VN" sz="2400" dirty="0"/>
              <a:t>Quản lý:</a:t>
            </a:r>
          </a:p>
          <a:p>
            <a:pPr marL="0" lvl="0" indent="0" rtl="0">
              <a:spcBef>
                <a:spcPts val="0"/>
              </a:spcBef>
              <a:spcAft>
                <a:spcPts val="0"/>
              </a:spcAft>
              <a:buNone/>
            </a:pPr>
            <a:r>
              <a:rPr lang="vi-VN" sz="2400" dirty="0"/>
              <a:t>	+ Mua bán đơn hàng</a:t>
            </a:r>
          </a:p>
          <a:p>
            <a:pPr marL="0" lvl="0" indent="0" rtl="0">
              <a:spcBef>
                <a:spcPts val="0"/>
              </a:spcBef>
              <a:spcAft>
                <a:spcPts val="0"/>
              </a:spcAft>
              <a:buNone/>
            </a:pPr>
            <a:r>
              <a:rPr lang="vi-VN" sz="2400" dirty="0"/>
              <a:t>	+ Nhân viên</a:t>
            </a:r>
          </a:p>
          <a:p>
            <a:pPr marL="0" lvl="0" indent="0" rtl="0">
              <a:spcBef>
                <a:spcPts val="0"/>
              </a:spcBef>
              <a:spcAft>
                <a:spcPts val="0"/>
              </a:spcAft>
              <a:buNone/>
            </a:pPr>
            <a:r>
              <a:rPr lang="vi-VN" sz="2400" dirty="0"/>
              <a:t>	+ Khách hàng</a:t>
            </a:r>
          </a:p>
        </p:txBody>
      </p:sp>
    </p:spTree>
    <p:extLst>
      <p:ext uri="{BB962C8B-B14F-4D97-AF65-F5344CB8AC3E}">
        <p14:creationId xmlns:p14="http://schemas.microsoft.com/office/powerpoint/2010/main" val="167540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52178" y="523670"/>
            <a:ext cx="8256392"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err="1"/>
              <a:t>Về</a:t>
            </a:r>
            <a:r>
              <a:rPr lang="en" sz="2800" dirty="0"/>
              <a:t> </a:t>
            </a:r>
            <a:r>
              <a:rPr lang="en" sz="2800" dirty="0" err="1"/>
              <a:t>tài</a:t>
            </a:r>
            <a:r>
              <a:rPr lang="en" sz="2800" dirty="0"/>
              <a:t> </a:t>
            </a:r>
            <a:r>
              <a:rPr lang="en" sz="2800" dirty="0" err="1"/>
              <a:t>khoản</a:t>
            </a:r>
            <a:r>
              <a:rPr lang="en" sz="2800" dirty="0"/>
              <a:t> </a:t>
            </a:r>
            <a:r>
              <a:rPr lang="en" sz="2800" dirty="0" err="1"/>
              <a:t>Nhân</a:t>
            </a:r>
            <a:r>
              <a:rPr lang="en" sz="2800" dirty="0"/>
              <a:t> </a:t>
            </a:r>
            <a:r>
              <a:rPr lang="en" sz="2800" dirty="0" err="1"/>
              <a:t>viên</a:t>
            </a:r>
            <a:endParaRPr sz="2800" dirty="0"/>
          </a:p>
        </p:txBody>
      </p:sp>
      <p:sp>
        <p:nvSpPr>
          <p:cNvPr id="610" name="Google Shape;610;p38"/>
          <p:cNvSpPr txBox="1">
            <a:spLocks noGrp="1"/>
          </p:cNvSpPr>
          <p:nvPr>
            <p:ph type="subTitle" idx="1"/>
          </p:nvPr>
        </p:nvSpPr>
        <p:spPr>
          <a:xfrm>
            <a:off x="879232" y="1934342"/>
            <a:ext cx="7402285" cy="127481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2400" dirty="0"/>
              <a:t>Quản lý mua bán đơn hàng</a:t>
            </a:r>
          </a:p>
        </p:txBody>
      </p:sp>
    </p:spTree>
    <p:extLst>
      <p:ext uri="{BB962C8B-B14F-4D97-AF65-F5344CB8AC3E}">
        <p14:creationId xmlns:p14="http://schemas.microsoft.com/office/powerpoint/2010/main" val="108568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52179" y="396407"/>
            <a:ext cx="8256392"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Trang </a:t>
            </a:r>
            <a:r>
              <a:rPr lang="en" sz="2800" dirty="0" err="1"/>
              <a:t>chủ</a:t>
            </a:r>
            <a:endParaRPr sz="2800" dirty="0"/>
          </a:p>
        </p:txBody>
      </p:sp>
      <p:pic>
        <p:nvPicPr>
          <p:cNvPr id="3" name="Picture 2">
            <a:extLst>
              <a:ext uri="{FF2B5EF4-FFF2-40B4-BE49-F238E27FC236}">
                <a16:creationId xmlns:a16="http://schemas.microsoft.com/office/drawing/2014/main" id="{CC31CED6-EDA0-F74E-B6CE-93BEA406AE44}"/>
              </a:ext>
            </a:extLst>
          </p:cNvPr>
          <p:cNvPicPr>
            <a:picLocks noChangeAspect="1"/>
          </p:cNvPicPr>
          <p:nvPr/>
        </p:nvPicPr>
        <p:blipFill>
          <a:blip r:embed="rId3"/>
          <a:stretch>
            <a:fillRect/>
          </a:stretch>
        </p:blipFill>
        <p:spPr>
          <a:xfrm>
            <a:off x="834307" y="1085207"/>
            <a:ext cx="7492135" cy="3661886"/>
          </a:xfrm>
          <a:prstGeom prst="rect">
            <a:avLst/>
          </a:prstGeom>
        </p:spPr>
      </p:pic>
    </p:spTree>
    <p:extLst>
      <p:ext uri="{BB962C8B-B14F-4D97-AF65-F5344CB8AC3E}">
        <p14:creationId xmlns:p14="http://schemas.microsoft.com/office/powerpoint/2010/main" val="17498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1172100" y="405116"/>
            <a:ext cx="6799800" cy="6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err="1"/>
              <a:t>Sơ</a:t>
            </a:r>
            <a:r>
              <a:rPr lang="en" dirty="0"/>
              <a:t> </a:t>
            </a:r>
            <a:r>
              <a:rPr lang="en" dirty="0" err="1"/>
              <a:t>đồ</a:t>
            </a:r>
            <a:r>
              <a:rPr lang="en" dirty="0"/>
              <a:t> Diagram</a:t>
            </a:r>
            <a:endParaRPr dirty="0"/>
          </a:p>
        </p:txBody>
      </p:sp>
      <p:pic>
        <p:nvPicPr>
          <p:cNvPr id="3" name="Picture 2">
            <a:extLst>
              <a:ext uri="{FF2B5EF4-FFF2-40B4-BE49-F238E27FC236}">
                <a16:creationId xmlns:a16="http://schemas.microsoft.com/office/drawing/2014/main" id="{832163FF-00AE-0046-86BC-D1332188522C}"/>
              </a:ext>
            </a:extLst>
          </p:cNvPr>
          <p:cNvPicPr>
            <a:picLocks noChangeAspect="1"/>
          </p:cNvPicPr>
          <p:nvPr/>
        </p:nvPicPr>
        <p:blipFill>
          <a:blip r:embed="rId3"/>
          <a:stretch>
            <a:fillRect/>
          </a:stretch>
        </p:blipFill>
        <p:spPr>
          <a:xfrm>
            <a:off x="706247" y="1093916"/>
            <a:ext cx="7731506" cy="3469375"/>
          </a:xfrm>
          <a:prstGeom prst="rect">
            <a:avLst/>
          </a:prstGeom>
        </p:spPr>
      </p:pic>
    </p:spTree>
    <p:extLst>
      <p:ext uri="{BB962C8B-B14F-4D97-AF65-F5344CB8AC3E}">
        <p14:creationId xmlns:p14="http://schemas.microsoft.com/office/powerpoint/2010/main" val="319911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5"/>
        <p:cNvGrpSpPr/>
        <p:nvPr/>
      </p:nvGrpSpPr>
      <p:grpSpPr>
        <a:xfrm>
          <a:off x="0" y="0"/>
          <a:ext cx="0" cy="0"/>
          <a:chOff x="0" y="0"/>
          <a:chExt cx="0" cy="0"/>
        </a:xfrm>
      </p:grpSpPr>
      <p:sp>
        <p:nvSpPr>
          <p:cNvPr id="656" name="Google Shape;656;p41"/>
          <p:cNvSpPr txBox="1">
            <a:spLocks noGrp="1"/>
          </p:cNvSpPr>
          <p:nvPr>
            <p:ph type="title"/>
          </p:nvPr>
        </p:nvSpPr>
        <p:spPr>
          <a:xfrm>
            <a:off x="1186400" y="1208275"/>
            <a:ext cx="6821700" cy="227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t>3. Demo</a:t>
            </a:r>
            <a:endParaRPr sz="6000" dirty="0"/>
          </a:p>
        </p:txBody>
      </p:sp>
      <p:grpSp>
        <p:nvGrpSpPr>
          <p:cNvPr id="658" name="Google Shape;658;p41"/>
          <p:cNvGrpSpPr/>
          <p:nvPr/>
        </p:nvGrpSpPr>
        <p:grpSpPr>
          <a:xfrm>
            <a:off x="1361589" y="3241622"/>
            <a:ext cx="6526551" cy="11050"/>
            <a:chOff x="1439178" y="4231522"/>
            <a:chExt cx="6526551" cy="11050"/>
          </a:xfrm>
        </p:grpSpPr>
        <p:sp>
          <p:nvSpPr>
            <p:cNvPr id="659" name="Google Shape;659;p41"/>
            <p:cNvSpPr/>
            <p:nvPr/>
          </p:nvSpPr>
          <p:spPr>
            <a:xfrm>
              <a:off x="3802875" y="4237022"/>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3944925" y="4237022"/>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893850" y="4237022"/>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39178" y="4231522"/>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rot="10800000" flipH="1">
              <a:off x="4998926" y="4237047"/>
              <a:ext cx="64004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697303" y="4231522"/>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13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67"/>
        <p:cNvGrpSpPr/>
        <p:nvPr/>
      </p:nvGrpSpPr>
      <p:grpSpPr>
        <a:xfrm>
          <a:off x="0" y="0"/>
          <a:ext cx="0" cy="0"/>
          <a:chOff x="0" y="0"/>
          <a:chExt cx="0" cy="0"/>
        </a:xfrm>
      </p:grpSpPr>
      <p:sp>
        <p:nvSpPr>
          <p:cNvPr id="2168" name="Google Shape;2168;p69"/>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hlink"/>
                </a:solidFill>
                <a:uFill>
                  <a:noFill/>
                </a:uFill>
              </a:rPr>
              <a:t>THANKS</a:t>
            </a:r>
            <a:endParaRPr dirty="0"/>
          </a:p>
        </p:txBody>
      </p:sp>
      <p:grpSp>
        <p:nvGrpSpPr>
          <p:cNvPr id="2169" name="Google Shape;2169;p69"/>
          <p:cNvGrpSpPr/>
          <p:nvPr/>
        </p:nvGrpSpPr>
        <p:grpSpPr>
          <a:xfrm>
            <a:off x="4090672" y="2925704"/>
            <a:ext cx="1060534" cy="1303518"/>
            <a:chOff x="4090672" y="2925704"/>
            <a:chExt cx="1060534" cy="1303518"/>
          </a:xfrm>
        </p:grpSpPr>
        <p:sp>
          <p:nvSpPr>
            <p:cNvPr id="2170" name="Google Shape;2170;p69"/>
            <p:cNvSpPr/>
            <p:nvPr/>
          </p:nvSpPr>
          <p:spPr>
            <a:xfrm>
              <a:off x="4133499" y="3861119"/>
              <a:ext cx="210921" cy="324950"/>
            </a:xfrm>
            <a:custGeom>
              <a:avLst/>
              <a:gdLst/>
              <a:ahLst/>
              <a:cxnLst/>
              <a:rect l="l" t="t" r="r" b="b"/>
              <a:pathLst>
                <a:path w="15323" h="23607" extrusionOk="0">
                  <a:moveTo>
                    <a:pt x="12752" y="23191"/>
                  </a:moveTo>
                  <a:lnTo>
                    <a:pt x="12752" y="23191"/>
                  </a:lnTo>
                  <a:cubicBezTo>
                    <a:pt x="12745" y="23255"/>
                    <a:pt x="12744" y="23276"/>
                    <a:pt x="12745" y="23276"/>
                  </a:cubicBezTo>
                  <a:cubicBezTo>
                    <a:pt x="12747" y="23276"/>
                    <a:pt x="12757" y="23198"/>
                    <a:pt x="12752" y="23191"/>
                  </a:cubicBezTo>
                  <a:close/>
                  <a:moveTo>
                    <a:pt x="13967" y="0"/>
                  </a:moveTo>
                  <a:cubicBezTo>
                    <a:pt x="13937" y="0"/>
                    <a:pt x="13903" y="2"/>
                    <a:pt x="13866" y="7"/>
                  </a:cubicBezTo>
                  <a:cubicBezTo>
                    <a:pt x="13570" y="50"/>
                    <a:pt x="13274" y="138"/>
                    <a:pt x="13000" y="280"/>
                  </a:cubicBezTo>
                  <a:cubicBezTo>
                    <a:pt x="9737" y="1781"/>
                    <a:pt x="8762" y="5932"/>
                    <a:pt x="10251" y="9228"/>
                  </a:cubicBezTo>
                  <a:cubicBezTo>
                    <a:pt x="10339" y="9404"/>
                    <a:pt x="10416" y="9579"/>
                    <a:pt x="10481" y="9765"/>
                  </a:cubicBezTo>
                  <a:cubicBezTo>
                    <a:pt x="10559" y="10036"/>
                    <a:pt x="10414" y="10247"/>
                    <a:pt x="10175" y="10247"/>
                  </a:cubicBezTo>
                  <a:cubicBezTo>
                    <a:pt x="10144" y="10247"/>
                    <a:pt x="10111" y="10244"/>
                    <a:pt x="10076" y="10236"/>
                  </a:cubicBezTo>
                  <a:cubicBezTo>
                    <a:pt x="8127" y="9864"/>
                    <a:pt x="5772" y="8068"/>
                    <a:pt x="4753" y="6709"/>
                  </a:cubicBezTo>
                  <a:cubicBezTo>
                    <a:pt x="4663" y="6597"/>
                    <a:pt x="4587" y="6542"/>
                    <a:pt x="4509" y="6542"/>
                  </a:cubicBezTo>
                  <a:cubicBezTo>
                    <a:pt x="4426" y="6542"/>
                    <a:pt x="4340" y="6603"/>
                    <a:pt x="4228" y="6720"/>
                  </a:cubicBezTo>
                  <a:cubicBezTo>
                    <a:pt x="3034" y="8111"/>
                    <a:pt x="1391" y="11014"/>
                    <a:pt x="592" y="13916"/>
                  </a:cubicBezTo>
                  <a:cubicBezTo>
                    <a:pt x="340" y="14792"/>
                    <a:pt x="164" y="15679"/>
                    <a:pt x="44" y="16577"/>
                  </a:cubicBezTo>
                  <a:cubicBezTo>
                    <a:pt x="0" y="16753"/>
                    <a:pt x="55" y="16928"/>
                    <a:pt x="186" y="17048"/>
                  </a:cubicBezTo>
                  <a:cubicBezTo>
                    <a:pt x="1062" y="17979"/>
                    <a:pt x="2902" y="19392"/>
                    <a:pt x="4951" y="20509"/>
                  </a:cubicBezTo>
                  <a:cubicBezTo>
                    <a:pt x="8116" y="22229"/>
                    <a:pt x="11511" y="23379"/>
                    <a:pt x="12321" y="23554"/>
                  </a:cubicBezTo>
                  <a:cubicBezTo>
                    <a:pt x="12414" y="23576"/>
                    <a:pt x="12480" y="23607"/>
                    <a:pt x="12532" y="23607"/>
                  </a:cubicBezTo>
                  <a:cubicBezTo>
                    <a:pt x="12611" y="23607"/>
                    <a:pt x="12661" y="23538"/>
                    <a:pt x="12727" y="23269"/>
                  </a:cubicBezTo>
                  <a:cubicBezTo>
                    <a:pt x="12741" y="23210"/>
                    <a:pt x="12748" y="23190"/>
                    <a:pt x="12751" y="23190"/>
                  </a:cubicBezTo>
                  <a:cubicBezTo>
                    <a:pt x="12751" y="23190"/>
                    <a:pt x="12752" y="23191"/>
                    <a:pt x="12752" y="23191"/>
                  </a:cubicBezTo>
                  <a:lnTo>
                    <a:pt x="12752" y="23191"/>
                  </a:lnTo>
                  <a:cubicBezTo>
                    <a:pt x="12775" y="22963"/>
                    <a:pt x="12865" y="22195"/>
                    <a:pt x="13165" y="19929"/>
                  </a:cubicBezTo>
                  <a:cubicBezTo>
                    <a:pt x="15322" y="3687"/>
                    <a:pt x="15246" y="3895"/>
                    <a:pt x="15027" y="3424"/>
                  </a:cubicBezTo>
                  <a:cubicBezTo>
                    <a:pt x="13855" y="1017"/>
                    <a:pt x="14622" y="0"/>
                    <a:pt x="139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9"/>
            <p:cNvSpPr/>
            <p:nvPr/>
          </p:nvSpPr>
          <p:spPr>
            <a:xfrm>
              <a:off x="4809258" y="3861188"/>
              <a:ext cx="209861" cy="324290"/>
            </a:xfrm>
            <a:custGeom>
              <a:avLst/>
              <a:gdLst/>
              <a:ahLst/>
              <a:cxnLst/>
              <a:rect l="l" t="t" r="r" b="b"/>
              <a:pathLst>
                <a:path w="15246" h="23559" extrusionOk="0">
                  <a:moveTo>
                    <a:pt x="1355" y="1"/>
                  </a:moveTo>
                  <a:cubicBezTo>
                    <a:pt x="740" y="1"/>
                    <a:pt x="1198" y="1501"/>
                    <a:pt x="416" y="2981"/>
                  </a:cubicBezTo>
                  <a:cubicBezTo>
                    <a:pt x="110" y="3506"/>
                    <a:pt x="0" y="4120"/>
                    <a:pt x="110" y="4722"/>
                  </a:cubicBezTo>
                  <a:cubicBezTo>
                    <a:pt x="132" y="4766"/>
                    <a:pt x="263" y="5686"/>
                    <a:pt x="2486" y="23155"/>
                  </a:cubicBezTo>
                  <a:cubicBezTo>
                    <a:pt x="2522" y="23455"/>
                    <a:pt x="2617" y="23559"/>
                    <a:pt x="2791" y="23559"/>
                  </a:cubicBezTo>
                  <a:cubicBezTo>
                    <a:pt x="2941" y="23559"/>
                    <a:pt x="3149" y="23481"/>
                    <a:pt x="3428" y="23385"/>
                  </a:cubicBezTo>
                  <a:cubicBezTo>
                    <a:pt x="6922" y="22235"/>
                    <a:pt x="9945" y="20931"/>
                    <a:pt x="12968" y="18774"/>
                  </a:cubicBezTo>
                  <a:cubicBezTo>
                    <a:pt x="13581" y="18336"/>
                    <a:pt x="14129" y="17810"/>
                    <a:pt x="14720" y="17328"/>
                  </a:cubicBezTo>
                  <a:cubicBezTo>
                    <a:pt x="15246" y="16912"/>
                    <a:pt x="15191" y="16551"/>
                    <a:pt x="15049" y="15795"/>
                  </a:cubicBezTo>
                  <a:cubicBezTo>
                    <a:pt x="14370" y="12148"/>
                    <a:pt x="13033" y="9629"/>
                    <a:pt x="11040" y="6737"/>
                  </a:cubicBezTo>
                  <a:cubicBezTo>
                    <a:pt x="10942" y="6600"/>
                    <a:pt x="10862" y="6532"/>
                    <a:pt x="10779" y="6532"/>
                  </a:cubicBezTo>
                  <a:cubicBezTo>
                    <a:pt x="10695" y="6532"/>
                    <a:pt x="10608" y="6600"/>
                    <a:pt x="10493" y="6737"/>
                  </a:cubicBezTo>
                  <a:cubicBezTo>
                    <a:pt x="9222" y="8183"/>
                    <a:pt x="7415" y="9640"/>
                    <a:pt x="5520" y="10143"/>
                  </a:cubicBezTo>
                  <a:cubicBezTo>
                    <a:pt x="5400" y="10187"/>
                    <a:pt x="5279" y="10209"/>
                    <a:pt x="5148" y="10242"/>
                  </a:cubicBezTo>
                  <a:cubicBezTo>
                    <a:pt x="5128" y="10245"/>
                    <a:pt x="5109" y="10247"/>
                    <a:pt x="5090" y="10247"/>
                  </a:cubicBezTo>
                  <a:cubicBezTo>
                    <a:pt x="4843" y="10247"/>
                    <a:pt x="4651" y="9993"/>
                    <a:pt x="4743" y="9749"/>
                  </a:cubicBezTo>
                  <a:cubicBezTo>
                    <a:pt x="4764" y="9651"/>
                    <a:pt x="5148" y="8884"/>
                    <a:pt x="5246" y="8621"/>
                  </a:cubicBezTo>
                  <a:cubicBezTo>
                    <a:pt x="6670" y="4700"/>
                    <a:pt x="4480" y="670"/>
                    <a:pt x="1457" y="13"/>
                  </a:cubicBezTo>
                  <a:cubicBezTo>
                    <a:pt x="1420" y="5"/>
                    <a:pt x="1386" y="1"/>
                    <a:pt x="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9"/>
            <p:cNvSpPr/>
            <p:nvPr/>
          </p:nvSpPr>
          <p:spPr>
            <a:xfrm>
              <a:off x="4431718" y="3804167"/>
              <a:ext cx="289629" cy="115915"/>
            </a:xfrm>
            <a:custGeom>
              <a:avLst/>
              <a:gdLst/>
              <a:ahLst/>
              <a:cxnLst/>
              <a:rect l="l" t="t" r="r" b="b"/>
              <a:pathLst>
                <a:path w="21041" h="8421" extrusionOk="0">
                  <a:moveTo>
                    <a:pt x="19775" y="1"/>
                  </a:moveTo>
                  <a:cubicBezTo>
                    <a:pt x="19688" y="1"/>
                    <a:pt x="19601" y="59"/>
                    <a:pt x="19518" y="190"/>
                  </a:cubicBezTo>
                  <a:cubicBezTo>
                    <a:pt x="17822" y="2822"/>
                    <a:pt x="14222" y="4589"/>
                    <a:pt x="10451" y="4589"/>
                  </a:cubicBezTo>
                  <a:cubicBezTo>
                    <a:pt x="8841" y="4589"/>
                    <a:pt x="7200" y="4267"/>
                    <a:pt x="5663" y="3552"/>
                  </a:cubicBezTo>
                  <a:cubicBezTo>
                    <a:pt x="4064" y="2797"/>
                    <a:pt x="2596" y="1855"/>
                    <a:pt x="1600" y="332"/>
                  </a:cubicBezTo>
                  <a:cubicBezTo>
                    <a:pt x="1578" y="321"/>
                    <a:pt x="1567" y="299"/>
                    <a:pt x="1567" y="277"/>
                  </a:cubicBezTo>
                  <a:cubicBezTo>
                    <a:pt x="1480" y="114"/>
                    <a:pt x="1366" y="24"/>
                    <a:pt x="1248" y="24"/>
                  </a:cubicBezTo>
                  <a:cubicBezTo>
                    <a:pt x="1128" y="24"/>
                    <a:pt x="1004" y="117"/>
                    <a:pt x="899" y="321"/>
                  </a:cubicBezTo>
                  <a:cubicBezTo>
                    <a:pt x="537" y="1077"/>
                    <a:pt x="296" y="1362"/>
                    <a:pt x="45" y="3103"/>
                  </a:cubicBezTo>
                  <a:cubicBezTo>
                    <a:pt x="1" y="3476"/>
                    <a:pt x="132" y="3848"/>
                    <a:pt x="406" y="4100"/>
                  </a:cubicBezTo>
                  <a:cubicBezTo>
                    <a:pt x="1622" y="5337"/>
                    <a:pt x="2487" y="6268"/>
                    <a:pt x="4623" y="7287"/>
                  </a:cubicBezTo>
                  <a:cubicBezTo>
                    <a:pt x="6405" y="8165"/>
                    <a:pt x="10027" y="8421"/>
                    <a:pt x="11895" y="8421"/>
                  </a:cubicBezTo>
                  <a:cubicBezTo>
                    <a:pt x="12403" y="8421"/>
                    <a:pt x="12782" y="8402"/>
                    <a:pt x="12957" y="8371"/>
                  </a:cubicBezTo>
                  <a:cubicBezTo>
                    <a:pt x="15849" y="7911"/>
                    <a:pt x="17886" y="6630"/>
                    <a:pt x="19868" y="4899"/>
                  </a:cubicBezTo>
                  <a:cubicBezTo>
                    <a:pt x="20405" y="4439"/>
                    <a:pt x="21040" y="3859"/>
                    <a:pt x="20963" y="3158"/>
                  </a:cubicBezTo>
                  <a:cubicBezTo>
                    <a:pt x="20888" y="2170"/>
                    <a:pt x="20311" y="1"/>
                    <a:pt x="19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9"/>
            <p:cNvSpPr/>
            <p:nvPr/>
          </p:nvSpPr>
          <p:spPr>
            <a:xfrm>
              <a:off x="4312309" y="3865125"/>
              <a:ext cx="533697" cy="356431"/>
            </a:xfrm>
            <a:custGeom>
              <a:avLst/>
              <a:gdLst/>
              <a:ahLst/>
              <a:cxnLst/>
              <a:rect l="l" t="t" r="r" b="b"/>
              <a:pathLst>
                <a:path w="38772" h="25894" extrusionOk="0">
                  <a:moveTo>
                    <a:pt x="29448" y="0"/>
                  </a:moveTo>
                  <a:cubicBezTo>
                    <a:pt x="28998" y="0"/>
                    <a:pt x="28038" y="1821"/>
                    <a:pt x="24610" y="3330"/>
                  </a:cubicBezTo>
                  <a:cubicBezTo>
                    <a:pt x="23406" y="3899"/>
                    <a:pt x="22091" y="4250"/>
                    <a:pt x="20755" y="4348"/>
                  </a:cubicBezTo>
                  <a:cubicBezTo>
                    <a:pt x="20263" y="4383"/>
                    <a:pt x="19780" y="4402"/>
                    <a:pt x="19305" y="4402"/>
                  </a:cubicBezTo>
                  <a:cubicBezTo>
                    <a:pt x="15625" y="4402"/>
                    <a:pt x="12433" y="3302"/>
                    <a:pt x="9387" y="373"/>
                  </a:cubicBezTo>
                  <a:lnTo>
                    <a:pt x="9003" y="33"/>
                  </a:lnTo>
                  <a:cubicBezTo>
                    <a:pt x="8974" y="14"/>
                    <a:pt x="8942" y="5"/>
                    <a:pt x="8911" y="5"/>
                  </a:cubicBezTo>
                  <a:cubicBezTo>
                    <a:pt x="8836" y="5"/>
                    <a:pt x="8767" y="55"/>
                    <a:pt x="8751" y="132"/>
                  </a:cubicBezTo>
                  <a:cubicBezTo>
                    <a:pt x="8697" y="614"/>
                    <a:pt x="8938" y="1928"/>
                    <a:pt x="9365" y="2837"/>
                  </a:cubicBezTo>
                  <a:cubicBezTo>
                    <a:pt x="10350" y="4874"/>
                    <a:pt x="11391" y="5257"/>
                    <a:pt x="11709" y="5542"/>
                  </a:cubicBezTo>
                  <a:cubicBezTo>
                    <a:pt x="12026" y="5827"/>
                    <a:pt x="11369" y="6145"/>
                    <a:pt x="10964" y="6298"/>
                  </a:cubicBezTo>
                  <a:cubicBezTo>
                    <a:pt x="9971" y="6690"/>
                    <a:pt x="9005" y="6868"/>
                    <a:pt x="8090" y="6868"/>
                  </a:cubicBezTo>
                  <a:cubicBezTo>
                    <a:pt x="5967" y="6868"/>
                    <a:pt x="4124" y="5909"/>
                    <a:pt x="2892" y="4447"/>
                  </a:cubicBezTo>
                  <a:cubicBezTo>
                    <a:pt x="2813" y="4377"/>
                    <a:pt x="2748" y="4286"/>
                    <a:pt x="2647" y="4286"/>
                  </a:cubicBezTo>
                  <a:cubicBezTo>
                    <a:pt x="2622" y="4286"/>
                    <a:pt x="2594" y="4291"/>
                    <a:pt x="2563" y="4305"/>
                  </a:cubicBezTo>
                  <a:cubicBezTo>
                    <a:pt x="2443" y="4359"/>
                    <a:pt x="2366" y="4480"/>
                    <a:pt x="2355" y="4611"/>
                  </a:cubicBezTo>
                  <a:cubicBezTo>
                    <a:pt x="2355" y="4644"/>
                    <a:pt x="1" y="22924"/>
                    <a:pt x="11" y="23197"/>
                  </a:cubicBezTo>
                  <a:cubicBezTo>
                    <a:pt x="33" y="23471"/>
                    <a:pt x="209" y="23548"/>
                    <a:pt x="504" y="23614"/>
                  </a:cubicBezTo>
                  <a:cubicBezTo>
                    <a:pt x="8751" y="25640"/>
                    <a:pt x="10712" y="25421"/>
                    <a:pt x="12223" y="25662"/>
                  </a:cubicBezTo>
                  <a:cubicBezTo>
                    <a:pt x="13379" y="25831"/>
                    <a:pt x="16005" y="25893"/>
                    <a:pt x="18661" y="25893"/>
                  </a:cubicBezTo>
                  <a:cubicBezTo>
                    <a:pt x="21491" y="25893"/>
                    <a:pt x="24356" y="25823"/>
                    <a:pt x="25519" y="25738"/>
                  </a:cubicBezTo>
                  <a:cubicBezTo>
                    <a:pt x="30415" y="25388"/>
                    <a:pt x="34456" y="24490"/>
                    <a:pt x="37808" y="23614"/>
                  </a:cubicBezTo>
                  <a:cubicBezTo>
                    <a:pt x="38772" y="23373"/>
                    <a:pt x="38509" y="24862"/>
                    <a:pt x="35979" y="4447"/>
                  </a:cubicBezTo>
                  <a:cubicBezTo>
                    <a:pt x="35965" y="4301"/>
                    <a:pt x="35896" y="4191"/>
                    <a:pt x="35791" y="4191"/>
                  </a:cubicBezTo>
                  <a:cubicBezTo>
                    <a:pt x="35724" y="4191"/>
                    <a:pt x="35642" y="4237"/>
                    <a:pt x="35552" y="4348"/>
                  </a:cubicBezTo>
                  <a:cubicBezTo>
                    <a:pt x="33915" y="6288"/>
                    <a:pt x="31904" y="6877"/>
                    <a:pt x="30203" y="6877"/>
                  </a:cubicBezTo>
                  <a:cubicBezTo>
                    <a:pt x="27965" y="6877"/>
                    <a:pt x="26262" y="5858"/>
                    <a:pt x="26647" y="5553"/>
                  </a:cubicBezTo>
                  <a:cubicBezTo>
                    <a:pt x="27009" y="5257"/>
                    <a:pt x="27337" y="5279"/>
                    <a:pt x="28192" y="4184"/>
                  </a:cubicBezTo>
                  <a:cubicBezTo>
                    <a:pt x="29035" y="3089"/>
                    <a:pt x="29429" y="1840"/>
                    <a:pt x="29626" y="482"/>
                  </a:cubicBezTo>
                  <a:lnTo>
                    <a:pt x="29626" y="406"/>
                  </a:lnTo>
                  <a:cubicBezTo>
                    <a:pt x="29626" y="274"/>
                    <a:pt x="29681" y="99"/>
                    <a:pt x="29506" y="11"/>
                  </a:cubicBezTo>
                  <a:cubicBezTo>
                    <a:pt x="29488" y="4"/>
                    <a:pt x="29468" y="0"/>
                    <a:pt x="29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9"/>
            <p:cNvSpPr/>
            <p:nvPr/>
          </p:nvSpPr>
          <p:spPr>
            <a:xfrm>
              <a:off x="4252302" y="3110739"/>
              <a:ext cx="640430" cy="567022"/>
            </a:xfrm>
            <a:custGeom>
              <a:avLst/>
              <a:gdLst/>
              <a:ahLst/>
              <a:cxnLst/>
              <a:rect l="l" t="t" r="r" b="b"/>
              <a:pathLst>
                <a:path w="46526" h="41193" extrusionOk="0">
                  <a:moveTo>
                    <a:pt x="24374" y="0"/>
                  </a:moveTo>
                  <a:cubicBezTo>
                    <a:pt x="24273" y="0"/>
                    <a:pt x="24172" y="109"/>
                    <a:pt x="24085" y="345"/>
                  </a:cubicBezTo>
                  <a:cubicBezTo>
                    <a:pt x="21960" y="5963"/>
                    <a:pt x="16035" y="11658"/>
                    <a:pt x="10011" y="12940"/>
                  </a:cubicBezTo>
                  <a:cubicBezTo>
                    <a:pt x="9628" y="13016"/>
                    <a:pt x="9606" y="13071"/>
                    <a:pt x="9639" y="13465"/>
                  </a:cubicBezTo>
                  <a:cubicBezTo>
                    <a:pt x="9715" y="14123"/>
                    <a:pt x="9825" y="14769"/>
                    <a:pt x="9715" y="15459"/>
                  </a:cubicBezTo>
                  <a:cubicBezTo>
                    <a:pt x="9441" y="17321"/>
                    <a:pt x="8434" y="18996"/>
                    <a:pt x="6922" y="20124"/>
                  </a:cubicBezTo>
                  <a:cubicBezTo>
                    <a:pt x="6462" y="20464"/>
                    <a:pt x="6868" y="20661"/>
                    <a:pt x="7360" y="21264"/>
                  </a:cubicBezTo>
                  <a:cubicBezTo>
                    <a:pt x="7448" y="21373"/>
                    <a:pt x="7755" y="21603"/>
                    <a:pt x="7536" y="21647"/>
                  </a:cubicBezTo>
                  <a:cubicBezTo>
                    <a:pt x="7518" y="21649"/>
                    <a:pt x="7502" y="21651"/>
                    <a:pt x="7487" y="21651"/>
                  </a:cubicBezTo>
                  <a:cubicBezTo>
                    <a:pt x="7308" y="21651"/>
                    <a:pt x="7254" y="21484"/>
                    <a:pt x="7163" y="21373"/>
                  </a:cubicBezTo>
                  <a:cubicBezTo>
                    <a:pt x="6303" y="20272"/>
                    <a:pt x="5177" y="19693"/>
                    <a:pt x="3820" y="19693"/>
                  </a:cubicBezTo>
                  <a:cubicBezTo>
                    <a:pt x="3691" y="19693"/>
                    <a:pt x="3561" y="19698"/>
                    <a:pt x="3429" y="19708"/>
                  </a:cubicBezTo>
                  <a:cubicBezTo>
                    <a:pt x="209" y="19960"/>
                    <a:pt x="1" y="24144"/>
                    <a:pt x="2793" y="25820"/>
                  </a:cubicBezTo>
                  <a:cubicBezTo>
                    <a:pt x="3652" y="26333"/>
                    <a:pt x="4360" y="26489"/>
                    <a:pt x="4935" y="26489"/>
                  </a:cubicBezTo>
                  <a:cubicBezTo>
                    <a:pt x="5832" y="26489"/>
                    <a:pt x="6407" y="26108"/>
                    <a:pt x="6731" y="26108"/>
                  </a:cubicBezTo>
                  <a:cubicBezTo>
                    <a:pt x="6935" y="26108"/>
                    <a:pt x="7040" y="26259"/>
                    <a:pt x="7065" y="26751"/>
                  </a:cubicBezTo>
                  <a:cubicBezTo>
                    <a:pt x="7284" y="30343"/>
                    <a:pt x="9189" y="34581"/>
                    <a:pt x="12442" y="37440"/>
                  </a:cubicBezTo>
                  <a:cubicBezTo>
                    <a:pt x="16338" y="40866"/>
                    <a:pt x="20826" y="41192"/>
                    <a:pt x="23366" y="41192"/>
                  </a:cubicBezTo>
                  <a:cubicBezTo>
                    <a:pt x="23964" y="41192"/>
                    <a:pt x="24454" y="41174"/>
                    <a:pt x="24803" y="41174"/>
                  </a:cubicBezTo>
                  <a:cubicBezTo>
                    <a:pt x="24839" y="41174"/>
                    <a:pt x="24873" y="41174"/>
                    <a:pt x="24906" y="41175"/>
                  </a:cubicBezTo>
                  <a:cubicBezTo>
                    <a:pt x="25497" y="41175"/>
                    <a:pt x="26078" y="41109"/>
                    <a:pt x="26647" y="41000"/>
                  </a:cubicBezTo>
                  <a:cubicBezTo>
                    <a:pt x="30974" y="40331"/>
                    <a:pt x="34292" y="38261"/>
                    <a:pt x="36581" y="35304"/>
                  </a:cubicBezTo>
                  <a:cubicBezTo>
                    <a:pt x="38531" y="32796"/>
                    <a:pt x="39735" y="29543"/>
                    <a:pt x="39867" y="27375"/>
                  </a:cubicBezTo>
                  <a:cubicBezTo>
                    <a:pt x="39889" y="27024"/>
                    <a:pt x="39933" y="26685"/>
                    <a:pt x="39998" y="26334"/>
                  </a:cubicBezTo>
                  <a:cubicBezTo>
                    <a:pt x="40018" y="26171"/>
                    <a:pt x="40097" y="26113"/>
                    <a:pt x="40226" y="26113"/>
                  </a:cubicBezTo>
                  <a:cubicBezTo>
                    <a:pt x="40554" y="26113"/>
                    <a:pt x="41207" y="26490"/>
                    <a:pt x="42044" y="26490"/>
                  </a:cubicBezTo>
                  <a:cubicBezTo>
                    <a:pt x="42162" y="26490"/>
                    <a:pt x="42283" y="26483"/>
                    <a:pt x="42408" y="26466"/>
                  </a:cubicBezTo>
                  <a:cubicBezTo>
                    <a:pt x="44971" y="26115"/>
                    <a:pt x="46526" y="23804"/>
                    <a:pt x="46099" y="21844"/>
                  </a:cubicBezTo>
                  <a:cubicBezTo>
                    <a:pt x="45787" y="20396"/>
                    <a:pt x="44564" y="19669"/>
                    <a:pt x="43208" y="19669"/>
                  </a:cubicBezTo>
                  <a:cubicBezTo>
                    <a:pt x="41940" y="19669"/>
                    <a:pt x="40555" y="20305"/>
                    <a:pt x="39692" y="21581"/>
                  </a:cubicBezTo>
                  <a:cubicBezTo>
                    <a:pt x="39651" y="21647"/>
                    <a:pt x="39573" y="21700"/>
                    <a:pt x="39509" y="21700"/>
                  </a:cubicBezTo>
                  <a:cubicBezTo>
                    <a:pt x="39487" y="21700"/>
                    <a:pt x="39467" y="21694"/>
                    <a:pt x="39451" y="21680"/>
                  </a:cubicBezTo>
                  <a:cubicBezTo>
                    <a:pt x="39374" y="21625"/>
                    <a:pt x="39462" y="21537"/>
                    <a:pt x="39505" y="21461"/>
                  </a:cubicBezTo>
                  <a:cubicBezTo>
                    <a:pt x="39790" y="21066"/>
                    <a:pt x="40031" y="20990"/>
                    <a:pt x="39943" y="20442"/>
                  </a:cubicBezTo>
                  <a:cubicBezTo>
                    <a:pt x="39670" y="18536"/>
                    <a:pt x="39407" y="17167"/>
                    <a:pt x="37863" y="14199"/>
                  </a:cubicBezTo>
                  <a:cubicBezTo>
                    <a:pt x="36493" y="11571"/>
                    <a:pt x="34226" y="8570"/>
                    <a:pt x="31894" y="7135"/>
                  </a:cubicBezTo>
                  <a:cubicBezTo>
                    <a:pt x="31598" y="6938"/>
                    <a:pt x="31291" y="6785"/>
                    <a:pt x="30963" y="6675"/>
                  </a:cubicBezTo>
                  <a:cubicBezTo>
                    <a:pt x="30830" y="6630"/>
                    <a:pt x="30735" y="6606"/>
                    <a:pt x="30658" y="6606"/>
                  </a:cubicBezTo>
                  <a:cubicBezTo>
                    <a:pt x="30360" y="6606"/>
                    <a:pt x="30354" y="6979"/>
                    <a:pt x="29648" y="7989"/>
                  </a:cubicBezTo>
                  <a:cubicBezTo>
                    <a:pt x="28324" y="9885"/>
                    <a:pt x="25961" y="11343"/>
                    <a:pt x="23814" y="11343"/>
                  </a:cubicBezTo>
                  <a:cubicBezTo>
                    <a:pt x="22995" y="11343"/>
                    <a:pt x="22208" y="11131"/>
                    <a:pt x="21522" y="10651"/>
                  </a:cubicBezTo>
                  <a:cubicBezTo>
                    <a:pt x="20459" y="9906"/>
                    <a:pt x="22967" y="9128"/>
                    <a:pt x="24315" y="5295"/>
                  </a:cubicBezTo>
                  <a:cubicBezTo>
                    <a:pt x="25328" y="2453"/>
                    <a:pt x="24854" y="0"/>
                    <a:pt x="24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9"/>
            <p:cNvSpPr/>
            <p:nvPr/>
          </p:nvSpPr>
          <p:spPr>
            <a:xfrm>
              <a:off x="4448003" y="3668664"/>
              <a:ext cx="256153" cy="194885"/>
            </a:xfrm>
            <a:custGeom>
              <a:avLst/>
              <a:gdLst/>
              <a:ahLst/>
              <a:cxnLst/>
              <a:rect l="l" t="t" r="r" b="b"/>
              <a:pathLst>
                <a:path w="18609" h="14158" extrusionOk="0">
                  <a:moveTo>
                    <a:pt x="15528" y="0"/>
                  </a:moveTo>
                  <a:cubicBezTo>
                    <a:pt x="15490" y="0"/>
                    <a:pt x="15444" y="7"/>
                    <a:pt x="15389" y="22"/>
                  </a:cubicBezTo>
                  <a:cubicBezTo>
                    <a:pt x="13800" y="570"/>
                    <a:pt x="12136" y="888"/>
                    <a:pt x="10449" y="964"/>
                  </a:cubicBezTo>
                  <a:cubicBezTo>
                    <a:pt x="10129" y="979"/>
                    <a:pt x="9811" y="985"/>
                    <a:pt x="9497" y="985"/>
                  </a:cubicBezTo>
                  <a:cubicBezTo>
                    <a:pt x="7137" y="985"/>
                    <a:pt x="4988" y="604"/>
                    <a:pt x="3538" y="121"/>
                  </a:cubicBezTo>
                  <a:cubicBezTo>
                    <a:pt x="3388" y="71"/>
                    <a:pt x="3220" y="3"/>
                    <a:pt x="3095" y="3"/>
                  </a:cubicBezTo>
                  <a:cubicBezTo>
                    <a:pt x="3002" y="3"/>
                    <a:pt x="2933" y="41"/>
                    <a:pt x="2914" y="154"/>
                  </a:cubicBezTo>
                  <a:cubicBezTo>
                    <a:pt x="2892" y="242"/>
                    <a:pt x="2892" y="329"/>
                    <a:pt x="2914" y="417"/>
                  </a:cubicBezTo>
                  <a:cubicBezTo>
                    <a:pt x="3067" y="1008"/>
                    <a:pt x="2958" y="1622"/>
                    <a:pt x="3100" y="2213"/>
                  </a:cubicBezTo>
                  <a:cubicBezTo>
                    <a:pt x="3177" y="2531"/>
                    <a:pt x="2848" y="4042"/>
                    <a:pt x="2782" y="4316"/>
                  </a:cubicBezTo>
                  <a:cubicBezTo>
                    <a:pt x="1512" y="8883"/>
                    <a:pt x="1" y="8938"/>
                    <a:pt x="373" y="9660"/>
                  </a:cubicBezTo>
                  <a:cubicBezTo>
                    <a:pt x="1852" y="12508"/>
                    <a:pt x="5959" y="14140"/>
                    <a:pt x="9310" y="14151"/>
                  </a:cubicBezTo>
                  <a:cubicBezTo>
                    <a:pt x="9430" y="14155"/>
                    <a:pt x="9549" y="14157"/>
                    <a:pt x="9667" y="14157"/>
                  </a:cubicBezTo>
                  <a:cubicBezTo>
                    <a:pt x="9873" y="14157"/>
                    <a:pt x="10076" y="14150"/>
                    <a:pt x="10285" y="14129"/>
                  </a:cubicBezTo>
                  <a:cubicBezTo>
                    <a:pt x="13209" y="13789"/>
                    <a:pt x="16944" y="12311"/>
                    <a:pt x="18236" y="9682"/>
                  </a:cubicBezTo>
                  <a:cubicBezTo>
                    <a:pt x="18608" y="8927"/>
                    <a:pt x="17491" y="9233"/>
                    <a:pt x="16013" y="4896"/>
                  </a:cubicBezTo>
                  <a:cubicBezTo>
                    <a:pt x="15662" y="3856"/>
                    <a:pt x="15629" y="2771"/>
                    <a:pt x="15509" y="1698"/>
                  </a:cubicBezTo>
                  <a:cubicBezTo>
                    <a:pt x="15509" y="1501"/>
                    <a:pt x="15531" y="1304"/>
                    <a:pt x="15564" y="1118"/>
                  </a:cubicBezTo>
                  <a:cubicBezTo>
                    <a:pt x="15651" y="439"/>
                    <a:pt x="15824" y="0"/>
                    <a:pt x="15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9"/>
            <p:cNvSpPr/>
            <p:nvPr/>
          </p:nvSpPr>
          <p:spPr>
            <a:xfrm>
              <a:off x="4363451" y="3461590"/>
              <a:ext cx="142757" cy="90959"/>
            </a:xfrm>
            <a:custGeom>
              <a:avLst/>
              <a:gdLst/>
              <a:ahLst/>
              <a:cxnLst/>
              <a:rect l="l" t="t" r="r" b="b"/>
              <a:pathLst>
                <a:path w="10371" h="6608" extrusionOk="0">
                  <a:moveTo>
                    <a:pt x="5270" y="1"/>
                  </a:moveTo>
                  <a:cubicBezTo>
                    <a:pt x="4230" y="1"/>
                    <a:pt x="3203" y="370"/>
                    <a:pt x="2463" y="1100"/>
                  </a:cubicBezTo>
                  <a:cubicBezTo>
                    <a:pt x="1" y="3502"/>
                    <a:pt x="2449" y="6608"/>
                    <a:pt x="5280" y="6608"/>
                  </a:cubicBezTo>
                  <a:cubicBezTo>
                    <a:pt x="5547" y="6608"/>
                    <a:pt x="5818" y="6580"/>
                    <a:pt x="6088" y="6522"/>
                  </a:cubicBezTo>
                  <a:cubicBezTo>
                    <a:pt x="8662" y="5952"/>
                    <a:pt x="10370" y="3291"/>
                    <a:pt x="8224" y="1177"/>
                  </a:cubicBezTo>
                  <a:cubicBezTo>
                    <a:pt x="7419" y="390"/>
                    <a:pt x="6337" y="1"/>
                    <a:pt x="5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9"/>
            <p:cNvSpPr/>
            <p:nvPr/>
          </p:nvSpPr>
          <p:spPr>
            <a:xfrm>
              <a:off x="4645522" y="3461590"/>
              <a:ext cx="142757" cy="90959"/>
            </a:xfrm>
            <a:custGeom>
              <a:avLst/>
              <a:gdLst/>
              <a:ahLst/>
              <a:cxnLst/>
              <a:rect l="l" t="t" r="r" b="b"/>
              <a:pathLst>
                <a:path w="10371" h="6608" extrusionOk="0">
                  <a:moveTo>
                    <a:pt x="5093" y="1"/>
                  </a:moveTo>
                  <a:cubicBezTo>
                    <a:pt x="4025" y="1"/>
                    <a:pt x="2945" y="390"/>
                    <a:pt x="2147" y="1177"/>
                  </a:cubicBezTo>
                  <a:cubicBezTo>
                    <a:pt x="0" y="3291"/>
                    <a:pt x="1709" y="5952"/>
                    <a:pt x="4271" y="6522"/>
                  </a:cubicBezTo>
                  <a:cubicBezTo>
                    <a:pt x="4542" y="6580"/>
                    <a:pt x="4812" y="6608"/>
                    <a:pt x="5080" y="6608"/>
                  </a:cubicBezTo>
                  <a:cubicBezTo>
                    <a:pt x="7912" y="6608"/>
                    <a:pt x="10370" y="3502"/>
                    <a:pt x="7919" y="1100"/>
                  </a:cubicBezTo>
                  <a:cubicBezTo>
                    <a:pt x="7167" y="370"/>
                    <a:pt x="6135" y="1"/>
                    <a:pt x="5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9"/>
            <p:cNvSpPr/>
            <p:nvPr/>
          </p:nvSpPr>
          <p:spPr>
            <a:xfrm>
              <a:off x="4218093" y="2996835"/>
              <a:ext cx="664836" cy="394257"/>
            </a:xfrm>
            <a:custGeom>
              <a:avLst/>
              <a:gdLst/>
              <a:ahLst/>
              <a:cxnLst/>
              <a:rect l="l" t="t" r="r" b="b"/>
              <a:pathLst>
                <a:path w="48299" h="28642" extrusionOk="0">
                  <a:moveTo>
                    <a:pt x="19653" y="1"/>
                  </a:moveTo>
                  <a:cubicBezTo>
                    <a:pt x="8972" y="1"/>
                    <a:pt x="1" y="13568"/>
                    <a:pt x="5848" y="27369"/>
                  </a:cubicBezTo>
                  <a:cubicBezTo>
                    <a:pt x="5892" y="27522"/>
                    <a:pt x="6034" y="27621"/>
                    <a:pt x="6187" y="27632"/>
                  </a:cubicBezTo>
                  <a:cubicBezTo>
                    <a:pt x="8031" y="27743"/>
                    <a:pt x="8357" y="28385"/>
                    <a:pt x="8806" y="28385"/>
                  </a:cubicBezTo>
                  <a:cubicBezTo>
                    <a:pt x="8931" y="28385"/>
                    <a:pt x="9065" y="28336"/>
                    <a:pt x="9243" y="28212"/>
                  </a:cubicBezTo>
                  <a:cubicBezTo>
                    <a:pt x="11094" y="26942"/>
                    <a:pt x="12211" y="24806"/>
                    <a:pt x="11915" y="21991"/>
                  </a:cubicBezTo>
                  <a:cubicBezTo>
                    <a:pt x="11894" y="21860"/>
                    <a:pt x="11861" y="21729"/>
                    <a:pt x="11817" y="21608"/>
                  </a:cubicBezTo>
                  <a:cubicBezTo>
                    <a:pt x="11748" y="21452"/>
                    <a:pt x="11665" y="21372"/>
                    <a:pt x="11525" y="21372"/>
                  </a:cubicBezTo>
                  <a:cubicBezTo>
                    <a:pt x="11488" y="21372"/>
                    <a:pt x="11447" y="21377"/>
                    <a:pt x="11401" y="21389"/>
                  </a:cubicBezTo>
                  <a:cubicBezTo>
                    <a:pt x="11202" y="21437"/>
                    <a:pt x="10901" y="21461"/>
                    <a:pt x="10566" y="21461"/>
                  </a:cubicBezTo>
                  <a:cubicBezTo>
                    <a:pt x="9977" y="21461"/>
                    <a:pt x="9282" y="21385"/>
                    <a:pt x="8849" y="21225"/>
                  </a:cubicBezTo>
                  <a:cubicBezTo>
                    <a:pt x="8750" y="21170"/>
                    <a:pt x="8772" y="21028"/>
                    <a:pt x="8882" y="21017"/>
                  </a:cubicBezTo>
                  <a:cubicBezTo>
                    <a:pt x="9461" y="21071"/>
                    <a:pt x="10026" y="21130"/>
                    <a:pt x="10650" y="21130"/>
                  </a:cubicBezTo>
                  <a:cubicBezTo>
                    <a:pt x="11549" y="21130"/>
                    <a:pt x="12572" y="21007"/>
                    <a:pt x="13942" y="20568"/>
                  </a:cubicBezTo>
                  <a:cubicBezTo>
                    <a:pt x="19013" y="18903"/>
                    <a:pt x="23777" y="14281"/>
                    <a:pt x="25912" y="9582"/>
                  </a:cubicBezTo>
                  <a:cubicBezTo>
                    <a:pt x="26657" y="7972"/>
                    <a:pt x="26613" y="7699"/>
                    <a:pt x="26811" y="7666"/>
                  </a:cubicBezTo>
                  <a:cubicBezTo>
                    <a:pt x="26821" y="7665"/>
                    <a:pt x="26832" y="7664"/>
                    <a:pt x="26841" y="7664"/>
                  </a:cubicBezTo>
                  <a:cubicBezTo>
                    <a:pt x="27003" y="7664"/>
                    <a:pt x="27055" y="7826"/>
                    <a:pt x="27117" y="7940"/>
                  </a:cubicBezTo>
                  <a:cubicBezTo>
                    <a:pt x="28530" y="10667"/>
                    <a:pt x="26997" y="14916"/>
                    <a:pt x="24850" y="17348"/>
                  </a:cubicBezTo>
                  <a:cubicBezTo>
                    <a:pt x="24127" y="18180"/>
                    <a:pt x="23744" y="18487"/>
                    <a:pt x="24291" y="18826"/>
                  </a:cubicBezTo>
                  <a:cubicBezTo>
                    <a:pt x="24776" y="19136"/>
                    <a:pt x="25493" y="19320"/>
                    <a:pt x="26310" y="19320"/>
                  </a:cubicBezTo>
                  <a:cubicBezTo>
                    <a:pt x="27337" y="19320"/>
                    <a:pt x="28523" y="19029"/>
                    <a:pt x="29603" y="18333"/>
                  </a:cubicBezTo>
                  <a:cubicBezTo>
                    <a:pt x="31224" y="17282"/>
                    <a:pt x="32462" y="15727"/>
                    <a:pt x="33130" y="13909"/>
                  </a:cubicBezTo>
                  <a:cubicBezTo>
                    <a:pt x="34269" y="10875"/>
                    <a:pt x="33710" y="9320"/>
                    <a:pt x="33962" y="9309"/>
                  </a:cubicBezTo>
                  <a:cubicBezTo>
                    <a:pt x="33963" y="9309"/>
                    <a:pt x="33964" y="9309"/>
                    <a:pt x="33965" y="9309"/>
                  </a:cubicBezTo>
                  <a:cubicBezTo>
                    <a:pt x="34225" y="9309"/>
                    <a:pt x="34213" y="11263"/>
                    <a:pt x="33667" y="13076"/>
                  </a:cubicBezTo>
                  <a:cubicBezTo>
                    <a:pt x="32889" y="15672"/>
                    <a:pt x="33042" y="13514"/>
                    <a:pt x="36525" y="16822"/>
                  </a:cubicBezTo>
                  <a:cubicBezTo>
                    <a:pt x="37599" y="17928"/>
                    <a:pt x="38573" y="19122"/>
                    <a:pt x="39417" y="20414"/>
                  </a:cubicBezTo>
                  <a:cubicBezTo>
                    <a:pt x="42319" y="24916"/>
                    <a:pt x="42439" y="27643"/>
                    <a:pt x="42669" y="28409"/>
                  </a:cubicBezTo>
                  <a:cubicBezTo>
                    <a:pt x="42719" y="28575"/>
                    <a:pt x="42783" y="28641"/>
                    <a:pt x="42874" y="28641"/>
                  </a:cubicBezTo>
                  <a:cubicBezTo>
                    <a:pt x="43205" y="28641"/>
                    <a:pt x="43903" y="27774"/>
                    <a:pt x="45637" y="27654"/>
                  </a:cubicBezTo>
                  <a:cubicBezTo>
                    <a:pt x="45955" y="27654"/>
                    <a:pt x="46229" y="27446"/>
                    <a:pt x="46317" y="27150"/>
                  </a:cubicBezTo>
                  <a:cubicBezTo>
                    <a:pt x="46557" y="26504"/>
                    <a:pt x="46853" y="25879"/>
                    <a:pt x="47072" y="25222"/>
                  </a:cubicBezTo>
                  <a:cubicBezTo>
                    <a:pt x="47992" y="22342"/>
                    <a:pt x="48299" y="19308"/>
                    <a:pt x="47959" y="16307"/>
                  </a:cubicBezTo>
                  <a:cubicBezTo>
                    <a:pt x="46896" y="6954"/>
                    <a:pt x="40147" y="17"/>
                    <a:pt x="32444" y="17"/>
                  </a:cubicBezTo>
                  <a:cubicBezTo>
                    <a:pt x="30785" y="17"/>
                    <a:pt x="29081" y="339"/>
                    <a:pt x="27380" y="1029"/>
                  </a:cubicBezTo>
                  <a:cubicBezTo>
                    <a:pt x="26662" y="1318"/>
                    <a:pt x="26373" y="1582"/>
                    <a:pt x="26045" y="1582"/>
                  </a:cubicBezTo>
                  <a:cubicBezTo>
                    <a:pt x="25937" y="1582"/>
                    <a:pt x="25826" y="1553"/>
                    <a:pt x="25693" y="1489"/>
                  </a:cubicBezTo>
                  <a:cubicBezTo>
                    <a:pt x="23677" y="468"/>
                    <a:pt x="21635" y="1"/>
                    <a:pt x="19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9"/>
            <p:cNvSpPr/>
            <p:nvPr/>
          </p:nvSpPr>
          <p:spPr>
            <a:xfrm>
              <a:off x="4663762" y="3474957"/>
              <a:ext cx="330773" cy="522698"/>
            </a:xfrm>
            <a:custGeom>
              <a:avLst/>
              <a:gdLst/>
              <a:ahLst/>
              <a:cxnLst/>
              <a:rect l="l" t="t" r="r" b="b"/>
              <a:pathLst>
                <a:path w="24030" h="37973" extrusionOk="0">
                  <a:moveTo>
                    <a:pt x="10561" y="0"/>
                  </a:moveTo>
                  <a:cubicBezTo>
                    <a:pt x="10418" y="0"/>
                    <a:pt x="10352" y="110"/>
                    <a:pt x="10295" y="469"/>
                  </a:cubicBezTo>
                  <a:cubicBezTo>
                    <a:pt x="10022" y="2254"/>
                    <a:pt x="9814" y="4412"/>
                    <a:pt x="7787" y="7632"/>
                  </a:cubicBezTo>
                  <a:cubicBezTo>
                    <a:pt x="6177" y="10260"/>
                    <a:pt x="3790" y="12341"/>
                    <a:pt x="964" y="13590"/>
                  </a:cubicBezTo>
                  <a:cubicBezTo>
                    <a:pt x="548" y="13765"/>
                    <a:pt x="362" y="13863"/>
                    <a:pt x="263" y="14433"/>
                  </a:cubicBezTo>
                  <a:cubicBezTo>
                    <a:pt x="165" y="15013"/>
                    <a:pt x="0" y="15572"/>
                    <a:pt x="154" y="16174"/>
                  </a:cubicBezTo>
                  <a:cubicBezTo>
                    <a:pt x="219" y="16437"/>
                    <a:pt x="99" y="16602"/>
                    <a:pt x="263" y="17587"/>
                  </a:cubicBezTo>
                  <a:cubicBezTo>
                    <a:pt x="526" y="19153"/>
                    <a:pt x="1457" y="21618"/>
                    <a:pt x="2662" y="22976"/>
                  </a:cubicBezTo>
                  <a:cubicBezTo>
                    <a:pt x="5411" y="26097"/>
                    <a:pt x="4677" y="31562"/>
                    <a:pt x="1764" y="33720"/>
                  </a:cubicBezTo>
                  <a:cubicBezTo>
                    <a:pt x="1424" y="33983"/>
                    <a:pt x="1358" y="34180"/>
                    <a:pt x="2026" y="34432"/>
                  </a:cubicBezTo>
                  <a:cubicBezTo>
                    <a:pt x="2966" y="34793"/>
                    <a:pt x="3893" y="34960"/>
                    <a:pt x="4777" y="34960"/>
                  </a:cubicBezTo>
                  <a:cubicBezTo>
                    <a:pt x="6951" y="34960"/>
                    <a:pt x="8860" y="33944"/>
                    <a:pt x="10044" y="32285"/>
                  </a:cubicBezTo>
                  <a:cubicBezTo>
                    <a:pt x="12094" y="29387"/>
                    <a:pt x="10719" y="27722"/>
                    <a:pt x="11630" y="27722"/>
                  </a:cubicBezTo>
                  <a:cubicBezTo>
                    <a:pt x="11732" y="27722"/>
                    <a:pt x="11861" y="27742"/>
                    <a:pt x="12026" y="27784"/>
                  </a:cubicBezTo>
                  <a:cubicBezTo>
                    <a:pt x="14227" y="28320"/>
                    <a:pt x="16429" y="30620"/>
                    <a:pt x="16527" y="34081"/>
                  </a:cubicBezTo>
                  <a:cubicBezTo>
                    <a:pt x="16582" y="35954"/>
                    <a:pt x="15761" y="37301"/>
                    <a:pt x="15684" y="37575"/>
                  </a:cubicBezTo>
                  <a:cubicBezTo>
                    <a:pt x="15609" y="37810"/>
                    <a:pt x="15703" y="37972"/>
                    <a:pt x="15904" y="37972"/>
                  </a:cubicBezTo>
                  <a:cubicBezTo>
                    <a:pt x="15937" y="37972"/>
                    <a:pt x="15974" y="37968"/>
                    <a:pt x="16013" y="37958"/>
                  </a:cubicBezTo>
                  <a:cubicBezTo>
                    <a:pt x="18729" y="37247"/>
                    <a:pt x="21773" y="34629"/>
                    <a:pt x="23274" y="30237"/>
                  </a:cubicBezTo>
                  <a:cubicBezTo>
                    <a:pt x="23789" y="28737"/>
                    <a:pt x="23865" y="27181"/>
                    <a:pt x="23986" y="25539"/>
                  </a:cubicBezTo>
                  <a:cubicBezTo>
                    <a:pt x="24030" y="25265"/>
                    <a:pt x="23876" y="24903"/>
                    <a:pt x="23865" y="24542"/>
                  </a:cubicBezTo>
                  <a:cubicBezTo>
                    <a:pt x="23800" y="21377"/>
                    <a:pt x="22135" y="18080"/>
                    <a:pt x="20426" y="15419"/>
                  </a:cubicBezTo>
                  <a:cubicBezTo>
                    <a:pt x="17557" y="10972"/>
                    <a:pt x="14720" y="7566"/>
                    <a:pt x="13592" y="403"/>
                  </a:cubicBezTo>
                  <a:cubicBezTo>
                    <a:pt x="13556" y="195"/>
                    <a:pt x="13469" y="128"/>
                    <a:pt x="13323" y="128"/>
                  </a:cubicBezTo>
                  <a:cubicBezTo>
                    <a:pt x="13247" y="128"/>
                    <a:pt x="13154" y="147"/>
                    <a:pt x="13044" y="173"/>
                  </a:cubicBezTo>
                  <a:cubicBezTo>
                    <a:pt x="12667" y="246"/>
                    <a:pt x="12345" y="274"/>
                    <a:pt x="12068" y="274"/>
                  </a:cubicBezTo>
                  <a:cubicBezTo>
                    <a:pt x="11200" y="274"/>
                    <a:pt x="10785" y="0"/>
                    <a:pt x="10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9"/>
            <p:cNvSpPr/>
            <p:nvPr/>
          </p:nvSpPr>
          <p:spPr>
            <a:xfrm>
              <a:off x="4148724" y="3474888"/>
              <a:ext cx="338468" cy="522492"/>
            </a:xfrm>
            <a:custGeom>
              <a:avLst/>
              <a:gdLst/>
              <a:ahLst/>
              <a:cxnLst/>
              <a:rect l="l" t="t" r="r" b="b"/>
              <a:pathLst>
                <a:path w="24589" h="37958" extrusionOk="0">
                  <a:moveTo>
                    <a:pt x="14101" y="0"/>
                  </a:moveTo>
                  <a:cubicBezTo>
                    <a:pt x="14089" y="0"/>
                    <a:pt x="14076" y="1"/>
                    <a:pt x="14063" y="3"/>
                  </a:cubicBezTo>
                  <a:cubicBezTo>
                    <a:pt x="13592" y="80"/>
                    <a:pt x="13570" y="266"/>
                    <a:pt x="12409" y="266"/>
                  </a:cubicBezTo>
                  <a:cubicBezTo>
                    <a:pt x="11894" y="259"/>
                    <a:pt x="11576" y="139"/>
                    <a:pt x="11379" y="139"/>
                  </a:cubicBezTo>
                  <a:cubicBezTo>
                    <a:pt x="11241" y="139"/>
                    <a:pt x="11162" y="198"/>
                    <a:pt x="11117" y="397"/>
                  </a:cubicBezTo>
                  <a:cubicBezTo>
                    <a:pt x="10602" y="3924"/>
                    <a:pt x="9386" y="7330"/>
                    <a:pt x="7557" y="10397"/>
                  </a:cubicBezTo>
                  <a:cubicBezTo>
                    <a:pt x="4283" y="15895"/>
                    <a:pt x="0" y="20024"/>
                    <a:pt x="931" y="27690"/>
                  </a:cubicBezTo>
                  <a:cubicBezTo>
                    <a:pt x="1792" y="34894"/>
                    <a:pt x="7441" y="37957"/>
                    <a:pt x="8788" y="37957"/>
                  </a:cubicBezTo>
                  <a:cubicBezTo>
                    <a:pt x="8915" y="37957"/>
                    <a:pt x="9004" y="37930"/>
                    <a:pt x="9047" y="37876"/>
                  </a:cubicBezTo>
                  <a:cubicBezTo>
                    <a:pt x="9189" y="37723"/>
                    <a:pt x="9025" y="37558"/>
                    <a:pt x="8959" y="37405"/>
                  </a:cubicBezTo>
                  <a:cubicBezTo>
                    <a:pt x="6933" y="33166"/>
                    <a:pt x="9288" y="28413"/>
                    <a:pt x="12957" y="27734"/>
                  </a:cubicBezTo>
                  <a:cubicBezTo>
                    <a:pt x="13016" y="27723"/>
                    <a:pt x="13067" y="27717"/>
                    <a:pt x="13112" y="27717"/>
                  </a:cubicBezTo>
                  <a:cubicBezTo>
                    <a:pt x="13581" y="27717"/>
                    <a:pt x="13317" y="28346"/>
                    <a:pt x="13537" y="29596"/>
                  </a:cubicBezTo>
                  <a:cubicBezTo>
                    <a:pt x="14090" y="32701"/>
                    <a:pt x="16725" y="34967"/>
                    <a:pt x="19947" y="34967"/>
                  </a:cubicBezTo>
                  <a:cubicBezTo>
                    <a:pt x="20873" y="34967"/>
                    <a:pt x="21848" y="34780"/>
                    <a:pt x="22836" y="34371"/>
                  </a:cubicBezTo>
                  <a:cubicBezTo>
                    <a:pt x="23230" y="34207"/>
                    <a:pt x="23274" y="34043"/>
                    <a:pt x="23110" y="33867"/>
                  </a:cubicBezTo>
                  <a:cubicBezTo>
                    <a:pt x="22945" y="33681"/>
                    <a:pt x="21784" y="32882"/>
                    <a:pt x="21116" y="31425"/>
                  </a:cubicBezTo>
                  <a:cubicBezTo>
                    <a:pt x="19703" y="28369"/>
                    <a:pt x="20273" y="25029"/>
                    <a:pt x="21971" y="23112"/>
                  </a:cubicBezTo>
                  <a:cubicBezTo>
                    <a:pt x="23000" y="21929"/>
                    <a:pt x="23657" y="20265"/>
                    <a:pt x="24128" y="18928"/>
                  </a:cubicBezTo>
                  <a:cubicBezTo>
                    <a:pt x="24588" y="17581"/>
                    <a:pt x="24544" y="16201"/>
                    <a:pt x="24479" y="14821"/>
                  </a:cubicBezTo>
                  <a:cubicBezTo>
                    <a:pt x="24380" y="13058"/>
                    <a:pt x="23055" y="14098"/>
                    <a:pt x="19594" y="10900"/>
                  </a:cubicBezTo>
                  <a:cubicBezTo>
                    <a:pt x="16549" y="8108"/>
                    <a:pt x="14633" y="3990"/>
                    <a:pt x="14381" y="485"/>
                  </a:cubicBezTo>
                  <a:cubicBezTo>
                    <a:pt x="14350" y="257"/>
                    <a:pt x="14309" y="0"/>
                    <a:pt x="14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9"/>
            <p:cNvSpPr/>
            <p:nvPr/>
          </p:nvSpPr>
          <p:spPr>
            <a:xfrm>
              <a:off x="4418750" y="3294135"/>
              <a:ext cx="82122" cy="51123"/>
            </a:xfrm>
            <a:custGeom>
              <a:avLst/>
              <a:gdLst/>
              <a:ahLst/>
              <a:cxnLst/>
              <a:rect l="l" t="t" r="r" b="b"/>
              <a:pathLst>
                <a:path w="5966" h="3714" extrusionOk="0">
                  <a:moveTo>
                    <a:pt x="3602" y="0"/>
                  </a:moveTo>
                  <a:cubicBezTo>
                    <a:pt x="3514" y="0"/>
                    <a:pt x="3423" y="4"/>
                    <a:pt x="3330" y="12"/>
                  </a:cubicBezTo>
                  <a:cubicBezTo>
                    <a:pt x="811" y="242"/>
                    <a:pt x="1" y="2772"/>
                    <a:pt x="1797" y="3582"/>
                  </a:cubicBezTo>
                  <a:cubicBezTo>
                    <a:pt x="2025" y="3685"/>
                    <a:pt x="2395" y="3714"/>
                    <a:pt x="2727" y="3714"/>
                  </a:cubicBezTo>
                  <a:cubicBezTo>
                    <a:pt x="2857" y="3714"/>
                    <a:pt x="2981" y="3709"/>
                    <a:pt x="3089" y="3703"/>
                  </a:cubicBezTo>
                  <a:cubicBezTo>
                    <a:pt x="3987" y="3692"/>
                    <a:pt x="4820" y="3199"/>
                    <a:pt x="5280" y="2422"/>
                  </a:cubicBezTo>
                  <a:cubicBezTo>
                    <a:pt x="5965" y="1300"/>
                    <a:pt x="5222" y="0"/>
                    <a:pt x="3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9"/>
            <p:cNvSpPr/>
            <p:nvPr/>
          </p:nvSpPr>
          <p:spPr>
            <a:xfrm>
              <a:off x="4645178" y="3294162"/>
              <a:ext cx="82521" cy="50903"/>
            </a:xfrm>
            <a:custGeom>
              <a:avLst/>
              <a:gdLst/>
              <a:ahLst/>
              <a:cxnLst/>
              <a:rect l="l" t="t" r="r" b="b"/>
              <a:pathLst>
                <a:path w="5995" h="3698" extrusionOk="0">
                  <a:moveTo>
                    <a:pt x="2855" y="1"/>
                  </a:moveTo>
                  <a:cubicBezTo>
                    <a:pt x="2456" y="1"/>
                    <a:pt x="2066" y="79"/>
                    <a:pt x="1723" y="229"/>
                  </a:cubicBezTo>
                  <a:cubicBezTo>
                    <a:pt x="1" y="984"/>
                    <a:pt x="1095" y="3698"/>
                    <a:pt x="3373" y="3698"/>
                  </a:cubicBezTo>
                  <a:cubicBezTo>
                    <a:pt x="3442" y="3698"/>
                    <a:pt x="3513" y="3695"/>
                    <a:pt x="3585" y="3690"/>
                  </a:cubicBezTo>
                  <a:lnTo>
                    <a:pt x="4165" y="3690"/>
                  </a:lnTo>
                  <a:cubicBezTo>
                    <a:pt x="5392" y="3559"/>
                    <a:pt x="5994" y="2211"/>
                    <a:pt x="5162" y="1105"/>
                  </a:cubicBezTo>
                  <a:cubicBezTo>
                    <a:pt x="4595" y="353"/>
                    <a:pt x="3705" y="1"/>
                    <a:pt x="2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9"/>
            <p:cNvSpPr/>
            <p:nvPr/>
          </p:nvSpPr>
          <p:spPr>
            <a:xfrm>
              <a:off x="4505147" y="3498759"/>
              <a:ext cx="132805" cy="78240"/>
            </a:xfrm>
            <a:custGeom>
              <a:avLst/>
              <a:gdLst/>
              <a:ahLst/>
              <a:cxnLst/>
              <a:rect l="l" t="t" r="r" b="b"/>
              <a:pathLst>
                <a:path w="9648" h="5684" extrusionOk="0">
                  <a:moveTo>
                    <a:pt x="5170" y="1"/>
                  </a:moveTo>
                  <a:cubicBezTo>
                    <a:pt x="3522" y="1"/>
                    <a:pt x="2114" y="243"/>
                    <a:pt x="1600" y="459"/>
                  </a:cubicBezTo>
                  <a:cubicBezTo>
                    <a:pt x="0" y="1149"/>
                    <a:pt x="888" y="3395"/>
                    <a:pt x="1709" y="4325"/>
                  </a:cubicBezTo>
                  <a:cubicBezTo>
                    <a:pt x="2525" y="5251"/>
                    <a:pt x="3774" y="5684"/>
                    <a:pt x="5038" y="5684"/>
                  </a:cubicBezTo>
                  <a:cubicBezTo>
                    <a:pt x="7317" y="5684"/>
                    <a:pt x="9647" y="4276"/>
                    <a:pt x="9584" y="1817"/>
                  </a:cubicBezTo>
                  <a:cubicBezTo>
                    <a:pt x="9573" y="1106"/>
                    <a:pt x="9189" y="547"/>
                    <a:pt x="8335" y="339"/>
                  </a:cubicBezTo>
                  <a:cubicBezTo>
                    <a:pt x="7291" y="92"/>
                    <a:pt x="6185" y="1"/>
                    <a:pt x="5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9"/>
            <p:cNvSpPr/>
            <p:nvPr/>
          </p:nvSpPr>
          <p:spPr>
            <a:xfrm>
              <a:off x="4646885" y="3287486"/>
              <a:ext cx="94827" cy="65260"/>
            </a:xfrm>
            <a:custGeom>
              <a:avLst/>
              <a:gdLst/>
              <a:ahLst/>
              <a:cxnLst/>
              <a:rect l="l" t="t" r="r" b="b"/>
              <a:pathLst>
                <a:path w="6889" h="4741" extrusionOk="0">
                  <a:moveTo>
                    <a:pt x="2622" y="675"/>
                  </a:moveTo>
                  <a:cubicBezTo>
                    <a:pt x="3546" y="675"/>
                    <a:pt x="4488" y="1197"/>
                    <a:pt x="4841" y="1809"/>
                  </a:cubicBezTo>
                  <a:cubicBezTo>
                    <a:pt x="5604" y="3118"/>
                    <a:pt x="4646" y="4010"/>
                    <a:pt x="3428" y="4010"/>
                  </a:cubicBezTo>
                  <a:cubicBezTo>
                    <a:pt x="2688" y="4010"/>
                    <a:pt x="1852" y="3681"/>
                    <a:pt x="1248" y="2916"/>
                  </a:cubicBezTo>
                  <a:cubicBezTo>
                    <a:pt x="657" y="2171"/>
                    <a:pt x="931" y="1196"/>
                    <a:pt x="1796" y="835"/>
                  </a:cubicBezTo>
                  <a:cubicBezTo>
                    <a:pt x="2058" y="724"/>
                    <a:pt x="2339" y="675"/>
                    <a:pt x="2622" y="675"/>
                  </a:cubicBezTo>
                  <a:close/>
                  <a:moveTo>
                    <a:pt x="2575" y="0"/>
                  </a:moveTo>
                  <a:cubicBezTo>
                    <a:pt x="1533" y="0"/>
                    <a:pt x="443" y="608"/>
                    <a:pt x="273" y="1645"/>
                  </a:cubicBezTo>
                  <a:cubicBezTo>
                    <a:pt x="0" y="3259"/>
                    <a:pt x="1728" y="4741"/>
                    <a:pt x="3463" y="4741"/>
                  </a:cubicBezTo>
                  <a:cubicBezTo>
                    <a:pt x="4024" y="4741"/>
                    <a:pt x="4586" y="4586"/>
                    <a:pt x="5081" y="4230"/>
                  </a:cubicBezTo>
                  <a:cubicBezTo>
                    <a:pt x="6889" y="2959"/>
                    <a:pt x="5421" y="101"/>
                    <a:pt x="2683" y="2"/>
                  </a:cubicBezTo>
                  <a:cubicBezTo>
                    <a:pt x="2647" y="1"/>
                    <a:pt x="2611" y="0"/>
                    <a:pt x="2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9"/>
            <p:cNvSpPr/>
            <p:nvPr/>
          </p:nvSpPr>
          <p:spPr>
            <a:xfrm>
              <a:off x="4127166" y="2925704"/>
              <a:ext cx="897327" cy="1303518"/>
            </a:xfrm>
            <a:custGeom>
              <a:avLst/>
              <a:gdLst/>
              <a:ahLst/>
              <a:cxnLst/>
              <a:rect l="l" t="t" r="r" b="b"/>
              <a:pathLst>
                <a:path w="65189" h="94698" extrusionOk="0">
                  <a:moveTo>
                    <a:pt x="39019" y="5384"/>
                  </a:moveTo>
                  <a:cubicBezTo>
                    <a:pt x="49586" y="5384"/>
                    <a:pt x="58283" y="19161"/>
                    <a:pt x="52856" y="31890"/>
                  </a:cubicBezTo>
                  <a:cubicBezTo>
                    <a:pt x="52648" y="32372"/>
                    <a:pt x="52582" y="32591"/>
                    <a:pt x="52089" y="32635"/>
                  </a:cubicBezTo>
                  <a:cubicBezTo>
                    <a:pt x="50366" y="32809"/>
                    <a:pt x="49777" y="33536"/>
                    <a:pt x="49569" y="33536"/>
                  </a:cubicBezTo>
                  <a:cubicBezTo>
                    <a:pt x="49515" y="33536"/>
                    <a:pt x="49487" y="33487"/>
                    <a:pt x="49472" y="33368"/>
                  </a:cubicBezTo>
                  <a:cubicBezTo>
                    <a:pt x="49001" y="30170"/>
                    <a:pt x="47128" y="26501"/>
                    <a:pt x="45167" y="23971"/>
                  </a:cubicBezTo>
                  <a:cubicBezTo>
                    <a:pt x="43207" y="21430"/>
                    <a:pt x="41816" y="20532"/>
                    <a:pt x="40348" y="19711"/>
                  </a:cubicBezTo>
                  <a:cubicBezTo>
                    <a:pt x="39987" y="19503"/>
                    <a:pt x="40206" y="19218"/>
                    <a:pt x="40315" y="18857"/>
                  </a:cubicBezTo>
                  <a:cubicBezTo>
                    <a:pt x="40754" y="17531"/>
                    <a:pt x="41148" y="15812"/>
                    <a:pt x="40841" y="14421"/>
                  </a:cubicBezTo>
                  <a:cubicBezTo>
                    <a:pt x="40801" y="14269"/>
                    <a:pt x="40673" y="14196"/>
                    <a:pt x="40545" y="14196"/>
                  </a:cubicBezTo>
                  <a:cubicBezTo>
                    <a:pt x="40396" y="14196"/>
                    <a:pt x="40245" y="14293"/>
                    <a:pt x="40228" y="14476"/>
                  </a:cubicBezTo>
                  <a:cubicBezTo>
                    <a:pt x="40151" y="15122"/>
                    <a:pt x="40403" y="16053"/>
                    <a:pt x="39823" y="18068"/>
                  </a:cubicBezTo>
                  <a:cubicBezTo>
                    <a:pt x="38865" y="21362"/>
                    <a:pt x="36145" y="24290"/>
                    <a:pt x="33002" y="24290"/>
                  </a:cubicBezTo>
                  <a:cubicBezTo>
                    <a:pt x="32623" y="24290"/>
                    <a:pt x="32238" y="24247"/>
                    <a:pt x="31849" y="24157"/>
                  </a:cubicBezTo>
                  <a:cubicBezTo>
                    <a:pt x="31784" y="24147"/>
                    <a:pt x="31718" y="24136"/>
                    <a:pt x="31663" y="24114"/>
                  </a:cubicBezTo>
                  <a:cubicBezTo>
                    <a:pt x="30042" y="23369"/>
                    <a:pt x="31313" y="23895"/>
                    <a:pt x="33218" y="20357"/>
                  </a:cubicBezTo>
                  <a:cubicBezTo>
                    <a:pt x="35395" y="16298"/>
                    <a:pt x="34296" y="12502"/>
                    <a:pt x="33431" y="12502"/>
                  </a:cubicBezTo>
                  <a:cubicBezTo>
                    <a:pt x="33300" y="12502"/>
                    <a:pt x="33173" y="12590"/>
                    <a:pt x="33065" y="12778"/>
                  </a:cubicBezTo>
                  <a:cubicBezTo>
                    <a:pt x="32988" y="12931"/>
                    <a:pt x="32934" y="13096"/>
                    <a:pt x="32879" y="13260"/>
                  </a:cubicBezTo>
                  <a:cubicBezTo>
                    <a:pt x="31192" y="17871"/>
                    <a:pt x="27370" y="22022"/>
                    <a:pt x="23285" y="24278"/>
                  </a:cubicBezTo>
                  <a:cubicBezTo>
                    <a:pt x="20505" y="25815"/>
                    <a:pt x="18456" y="26110"/>
                    <a:pt x="17107" y="26110"/>
                  </a:cubicBezTo>
                  <a:cubicBezTo>
                    <a:pt x="16266" y="26110"/>
                    <a:pt x="15696" y="25995"/>
                    <a:pt x="15392" y="25995"/>
                  </a:cubicBezTo>
                  <a:cubicBezTo>
                    <a:pt x="15367" y="25995"/>
                    <a:pt x="15344" y="25996"/>
                    <a:pt x="15322" y="25997"/>
                  </a:cubicBezTo>
                  <a:cubicBezTo>
                    <a:pt x="15038" y="25997"/>
                    <a:pt x="14961" y="26392"/>
                    <a:pt x="15213" y="26512"/>
                  </a:cubicBezTo>
                  <a:cubicBezTo>
                    <a:pt x="15344" y="26589"/>
                    <a:pt x="15487" y="26633"/>
                    <a:pt x="15640" y="26666"/>
                  </a:cubicBezTo>
                  <a:cubicBezTo>
                    <a:pt x="16624" y="26797"/>
                    <a:pt x="16751" y="26821"/>
                    <a:pt x="16922" y="26821"/>
                  </a:cubicBezTo>
                  <a:cubicBezTo>
                    <a:pt x="17021" y="26821"/>
                    <a:pt x="17135" y="26813"/>
                    <a:pt x="17439" y="26813"/>
                  </a:cubicBezTo>
                  <a:cubicBezTo>
                    <a:pt x="17575" y="26813"/>
                    <a:pt x="17747" y="26814"/>
                    <a:pt x="17973" y="26819"/>
                  </a:cubicBezTo>
                  <a:cubicBezTo>
                    <a:pt x="17979" y="26818"/>
                    <a:pt x="17986" y="26818"/>
                    <a:pt x="17993" y="26818"/>
                  </a:cubicBezTo>
                  <a:cubicBezTo>
                    <a:pt x="18116" y="26818"/>
                    <a:pt x="18226" y="26914"/>
                    <a:pt x="18247" y="27049"/>
                  </a:cubicBezTo>
                  <a:cubicBezTo>
                    <a:pt x="18685" y="28659"/>
                    <a:pt x="18104" y="31200"/>
                    <a:pt x="16034" y="32952"/>
                  </a:cubicBezTo>
                  <a:cubicBezTo>
                    <a:pt x="15717" y="33221"/>
                    <a:pt x="15534" y="33319"/>
                    <a:pt x="15373" y="33319"/>
                  </a:cubicBezTo>
                  <a:cubicBezTo>
                    <a:pt x="14989" y="33319"/>
                    <a:pt x="14726" y="32762"/>
                    <a:pt x="13044" y="32624"/>
                  </a:cubicBezTo>
                  <a:cubicBezTo>
                    <a:pt x="12792" y="32602"/>
                    <a:pt x="12672" y="32470"/>
                    <a:pt x="12573" y="32251"/>
                  </a:cubicBezTo>
                  <a:cubicBezTo>
                    <a:pt x="9167" y="24574"/>
                    <a:pt x="10755" y="14749"/>
                    <a:pt x="17129" y="9043"/>
                  </a:cubicBezTo>
                  <a:cubicBezTo>
                    <a:pt x="19666" y="6768"/>
                    <a:pt x="22941" y="5391"/>
                    <a:pt x="26322" y="5391"/>
                  </a:cubicBezTo>
                  <a:cubicBezTo>
                    <a:pt x="28182" y="5391"/>
                    <a:pt x="30074" y="5808"/>
                    <a:pt x="31893" y="6721"/>
                  </a:cubicBezTo>
                  <a:cubicBezTo>
                    <a:pt x="32323" y="6928"/>
                    <a:pt x="32485" y="7029"/>
                    <a:pt x="32643" y="7029"/>
                  </a:cubicBezTo>
                  <a:cubicBezTo>
                    <a:pt x="32803" y="7029"/>
                    <a:pt x="32958" y="6925"/>
                    <a:pt x="33383" y="6721"/>
                  </a:cubicBezTo>
                  <a:cubicBezTo>
                    <a:pt x="35275" y="5804"/>
                    <a:pt x="37176" y="5384"/>
                    <a:pt x="39019" y="5384"/>
                  </a:cubicBezTo>
                  <a:close/>
                  <a:moveTo>
                    <a:pt x="33481" y="13937"/>
                  </a:moveTo>
                  <a:cubicBezTo>
                    <a:pt x="33488" y="13937"/>
                    <a:pt x="33496" y="13938"/>
                    <a:pt x="33503" y="13939"/>
                  </a:cubicBezTo>
                  <a:cubicBezTo>
                    <a:pt x="33700" y="13983"/>
                    <a:pt x="34686" y="18353"/>
                    <a:pt x="30513" y="22909"/>
                  </a:cubicBezTo>
                  <a:cubicBezTo>
                    <a:pt x="30239" y="23216"/>
                    <a:pt x="29867" y="23500"/>
                    <a:pt x="30196" y="23971"/>
                  </a:cubicBezTo>
                  <a:cubicBezTo>
                    <a:pt x="30648" y="24618"/>
                    <a:pt x="31617" y="24985"/>
                    <a:pt x="32793" y="24985"/>
                  </a:cubicBezTo>
                  <a:cubicBezTo>
                    <a:pt x="34946" y="24985"/>
                    <a:pt x="37797" y="23754"/>
                    <a:pt x="39461" y="20751"/>
                  </a:cubicBezTo>
                  <a:cubicBezTo>
                    <a:pt x="39654" y="20418"/>
                    <a:pt x="39701" y="20280"/>
                    <a:pt x="39834" y="20280"/>
                  </a:cubicBezTo>
                  <a:cubicBezTo>
                    <a:pt x="39897" y="20280"/>
                    <a:pt x="39980" y="20311"/>
                    <a:pt x="40107" y="20368"/>
                  </a:cubicBezTo>
                  <a:cubicBezTo>
                    <a:pt x="43568" y="21901"/>
                    <a:pt x="48048" y="28407"/>
                    <a:pt x="48760" y="33456"/>
                  </a:cubicBezTo>
                  <a:cubicBezTo>
                    <a:pt x="48891" y="34507"/>
                    <a:pt x="48497" y="34409"/>
                    <a:pt x="48278" y="35066"/>
                  </a:cubicBezTo>
                  <a:cubicBezTo>
                    <a:pt x="48234" y="35219"/>
                    <a:pt x="48311" y="35373"/>
                    <a:pt x="48453" y="35438"/>
                  </a:cubicBezTo>
                  <a:cubicBezTo>
                    <a:pt x="48503" y="35466"/>
                    <a:pt x="48549" y="35479"/>
                    <a:pt x="48591" y="35479"/>
                  </a:cubicBezTo>
                  <a:cubicBezTo>
                    <a:pt x="48783" y="35479"/>
                    <a:pt x="48917" y="35225"/>
                    <a:pt x="49132" y="34956"/>
                  </a:cubicBezTo>
                  <a:cubicBezTo>
                    <a:pt x="49884" y="33991"/>
                    <a:pt x="51072" y="33318"/>
                    <a:pt x="52279" y="33318"/>
                  </a:cubicBezTo>
                  <a:cubicBezTo>
                    <a:pt x="52866" y="33318"/>
                    <a:pt x="53458" y="33477"/>
                    <a:pt x="54006" y="33839"/>
                  </a:cubicBezTo>
                  <a:cubicBezTo>
                    <a:pt x="55002" y="34507"/>
                    <a:pt x="55243" y="35920"/>
                    <a:pt x="54860" y="36928"/>
                  </a:cubicBezTo>
                  <a:cubicBezTo>
                    <a:pt x="54177" y="38782"/>
                    <a:pt x="52502" y="39709"/>
                    <a:pt x="51110" y="39709"/>
                  </a:cubicBezTo>
                  <a:cubicBezTo>
                    <a:pt x="50784" y="39709"/>
                    <a:pt x="50473" y="39658"/>
                    <a:pt x="50194" y="39556"/>
                  </a:cubicBezTo>
                  <a:cubicBezTo>
                    <a:pt x="49736" y="39390"/>
                    <a:pt x="49439" y="39301"/>
                    <a:pt x="49242" y="39301"/>
                  </a:cubicBezTo>
                  <a:cubicBezTo>
                    <a:pt x="48399" y="39301"/>
                    <a:pt x="49398" y="40937"/>
                    <a:pt x="47489" y="45208"/>
                  </a:cubicBezTo>
                  <a:cubicBezTo>
                    <a:pt x="45824" y="48932"/>
                    <a:pt x="43108" y="51593"/>
                    <a:pt x="39746" y="53082"/>
                  </a:cubicBezTo>
                  <a:cubicBezTo>
                    <a:pt x="37362" y="54145"/>
                    <a:pt x="35049" y="54459"/>
                    <a:pt x="32700" y="54459"/>
                  </a:cubicBezTo>
                  <a:cubicBezTo>
                    <a:pt x="32265" y="54459"/>
                    <a:pt x="31828" y="54448"/>
                    <a:pt x="31389" y="54430"/>
                  </a:cubicBezTo>
                  <a:cubicBezTo>
                    <a:pt x="23339" y="54101"/>
                    <a:pt x="17732" y="48472"/>
                    <a:pt x="16494" y="41210"/>
                  </a:cubicBezTo>
                  <a:cubicBezTo>
                    <a:pt x="16396" y="40608"/>
                    <a:pt x="16352" y="39732"/>
                    <a:pt x="16297" y="39545"/>
                  </a:cubicBezTo>
                  <a:cubicBezTo>
                    <a:pt x="16235" y="39352"/>
                    <a:pt x="16129" y="39282"/>
                    <a:pt x="15980" y="39282"/>
                  </a:cubicBezTo>
                  <a:cubicBezTo>
                    <a:pt x="15603" y="39282"/>
                    <a:pt x="14949" y="39725"/>
                    <a:pt x="14028" y="39725"/>
                  </a:cubicBezTo>
                  <a:cubicBezTo>
                    <a:pt x="13769" y="39725"/>
                    <a:pt x="13488" y="39690"/>
                    <a:pt x="13187" y="39600"/>
                  </a:cubicBezTo>
                  <a:cubicBezTo>
                    <a:pt x="11861" y="39206"/>
                    <a:pt x="10120" y="37278"/>
                    <a:pt x="10208" y="35975"/>
                  </a:cubicBezTo>
                  <a:cubicBezTo>
                    <a:pt x="10090" y="34392"/>
                    <a:pt x="11360" y="33320"/>
                    <a:pt x="12904" y="33320"/>
                  </a:cubicBezTo>
                  <a:cubicBezTo>
                    <a:pt x="13956" y="33320"/>
                    <a:pt x="15135" y="33818"/>
                    <a:pt x="16089" y="34989"/>
                  </a:cubicBezTo>
                  <a:cubicBezTo>
                    <a:pt x="16266" y="35211"/>
                    <a:pt x="16429" y="35475"/>
                    <a:pt x="16630" y="35475"/>
                  </a:cubicBezTo>
                  <a:cubicBezTo>
                    <a:pt x="16677" y="35475"/>
                    <a:pt x="16727" y="35461"/>
                    <a:pt x="16779" y="35427"/>
                  </a:cubicBezTo>
                  <a:cubicBezTo>
                    <a:pt x="17053" y="35252"/>
                    <a:pt x="16691" y="34606"/>
                    <a:pt x="16363" y="34234"/>
                  </a:cubicBezTo>
                  <a:cubicBezTo>
                    <a:pt x="15782" y="33565"/>
                    <a:pt x="16363" y="33916"/>
                    <a:pt x="17568" y="32372"/>
                  </a:cubicBezTo>
                  <a:cubicBezTo>
                    <a:pt x="18772" y="30827"/>
                    <a:pt x="19254" y="29086"/>
                    <a:pt x="19013" y="27147"/>
                  </a:cubicBezTo>
                  <a:cubicBezTo>
                    <a:pt x="18991" y="27082"/>
                    <a:pt x="18969" y="27016"/>
                    <a:pt x="18969" y="26950"/>
                  </a:cubicBezTo>
                  <a:cubicBezTo>
                    <a:pt x="18915" y="26534"/>
                    <a:pt x="19101" y="26622"/>
                    <a:pt x="20218" y="26326"/>
                  </a:cubicBezTo>
                  <a:cubicBezTo>
                    <a:pt x="25256" y="24968"/>
                    <a:pt x="30875" y="19974"/>
                    <a:pt x="33207" y="14388"/>
                  </a:cubicBezTo>
                  <a:cubicBezTo>
                    <a:pt x="33218" y="14355"/>
                    <a:pt x="33218" y="14333"/>
                    <a:pt x="33229" y="14311"/>
                  </a:cubicBezTo>
                  <a:cubicBezTo>
                    <a:pt x="33250" y="14301"/>
                    <a:pt x="33312" y="13937"/>
                    <a:pt x="33481" y="13937"/>
                  </a:cubicBezTo>
                  <a:close/>
                  <a:moveTo>
                    <a:pt x="26629" y="54286"/>
                  </a:moveTo>
                  <a:cubicBezTo>
                    <a:pt x="26674" y="54286"/>
                    <a:pt x="26727" y="54297"/>
                    <a:pt x="26789" y="54320"/>
                  </a:cubicBezTo>
                  <a:cubicBezTo>
                    <a:pt x="28394" y="54849"/>
                    <a:pt x="30477" y="55154"/>
                    <a:pt x="32620" y="55154"/>
                  </a:cubicBezTo>
                  <a:cubicBezTo>
                    <a:pt x="34471" y="55154"/>
                    <a:pt x="36367" y="54926"/>
                    <a:pt x="38037" y="54419"/>
                  </a:cubicBezTo>
                  <a:lnTo>
                    <a:pt x="38235" y="54364"/>
                  </a:lnTo>
                  <a:cubicBezTo>
                    <a:pt x="38404" y="54319"/>
                    <a:pt x="38511" y="54289"/>
                    <a:pt x="38578" y="54289"/>
                  </a:cubicBezTo>
                  <a:cubicBezTo>
                    <a:pt x="38706" y="54289"/>
                    <a:pt x="38687" y="54398"/>
                    <a:pt x="38673" y="54714"/>
                  </a:cubicBezTo>
                  <a:cubicBezTo>
                    <a:pt x="38519" y="56784"/>
                    <a:pt x="38749" y="58712"/>
                    <a:pt x="40118" y="61406"/>
                  </a:cubicBezTo>
                  <a:cubicBezTo>
                    <a:pt x="41137" y="63421"/>
                    <a:pt x="41652" y="63104"/>
                    <a:pt x="41137" y="63914"/>
                  </a:cubicBezTo>
                  <a:cubicBezTo>
                    <a:pt x="39636" y="66258"/>
                    <a:pt x="36384" y="67572"/>
                    <a:pt x="33558" y="67912"/>
                  </a:cubicBezTo>
                  <a:cubicBezTo>
                    <a:pt x="33362" y="67925"/>
                    <a:pt x="33161" y="67935"/>
                    <a:pt x="32962" y="67935"/>
                  </a:cubicBezTo>
                  <a:cubicBezTo>
                    <a:pt x="32838" y="67935"/>
                    <a:pt x="32715" y="67931"/>
                    <a:pt x="32594" y="67923"/>
                  </a:cubicBezTo>
                  <a:cubicBezTo>
                    <a:pt x="32532" y="67924"/>
                    <a:pt x="32470" y="67925"/>
                    <a:pt x="32409" y="67925"/>
                  </a:cubicBezTo>
                  <a:cubicBezTo>
                    <a:pt x="27349" y="67925"/>
                    <a:pt x="23380" y="63971"/>
                    <a:pt x="23997" y="63213"/>
                  </a:cubicBezTo>
                  <a:cubicBezTo>
                    <a:pt x="25596" y="61187"/>
                    <a:pt x="26625" y="58066"/>
                    <a:pt x="26592" y="56412"/>
                  </a:cubicBezTo>
                  <a:cubicBezTo>
                    <a:pt x="26592" y="55799"/>
                    <a:pt x="26625" y="55163"/>
                    <a:pt x="26483" y="54539"/>
                  </a:cubicBezTo>
                  <a:cubicBezTo>
                    <a:pt x="26450" y="54377"/>
                    <a:pt x="26502" y="54286"/>
                    <a:pt x="26629" y="54286"/>
                  </a:cubicBezTo>
                  <a:close/>
                  <a:moveTo>
                    <a:pt x="41911" y="64154"/>
                  </a:moveTo>
                  <a:cubicBezTo>
                    <a:pt x="41978" y="64154"/>
                    <a:pt x="42041" y="64228"/>
                    <a:pt x="42123" y="64385"/>
                  </a:cubicBezTo>
                  <a:cubicBezTo>
                    <a:pt x="42572" y="65239"/>
                    <a:pt x="42758" y="66116"/>
                    <a:pt x="42889" y="67101"/>
                  </a:cubicBezTo>
                  <a:cubicBezTo>
                    <a:pt x="42900" y="67233"/>
                    <a:pt x="42856" y="67364"/>
                    <a:pt x="42791" y="67474"/>
                  </a:cubicBezTo>
                  <a:cubicBezTo>
                    <a:pt x="42243" y="68251"/>
                    <a:pt x="40589" y="69763"/>
                    <a:pt x="38727" y="70748"/>
                  </a:cubicBezTo>
                  <a:cubicBezTo>
                    <a:pt x="36647" y="71841"/>
                    <a:pt x="34043" y="72241"/>
                    <a:pt x="32952" y="72241"/>
                  </a:cubicBezTo>
                  <a:cubicBezTo>
                    <a:pt x="32894" y="72241"/>
                    <a:pt x="32840" y="72240"/>
                    <a:pt x="32791" y="72238"/>
                  </a:cubicBezTo>
                  <a:cubicBezTo>
                    <a:pt x="28115" y="72107"/>
                    <a:pt x="25453" y="70497"/>
                    <a:pt x="22803" y="67890"/>
                  </a:cubicBezTo>
                  <a:cubicBezTo>
                    <a:pt x="22529" y="67627"/>
                    <a:pt x="22387" y="67255"/>
                    <a:pt x="22419" y="66882"/>
                  </a:cubicBezTo>
                  <a:cubicBezTo>
                    <a:pt x="22507" y="65984"/>
                    <a:pt x="22770" y="65097"/>
                    <a:pt x="23197" y="64298"/>
                  </a:cubicBezTo>
                  <a:cubicBezTo>
                    <a:pt x="23240" y="64216"/>
                    <a:pt x="23282" y="64178"/>
                    <a:pt x="23328" y="64178"/>
                  </a:cubicBezTo>
                  <a:cubicBezTo>
                    <a:pt x="23666" y="64178"/>
                    <a:pt x="24280" y="66195"/>
                    <a:pt x="28115" y="67737"/>
                  </a:cubicBezTo>
                  <a:cubicBezTo>
                    <a:pt x="29752" y="68406"/>
                    <a:pt x="31579" y="68657"/>
                    <a:pt x="32636" y="68657"/>
                  </a:cubicBezTo>
                  <a:cubicBezTo>
                    <a:pt x="32823" y="68657"/>
                    <a:pt x="32986" y="68650"/>
                    <a:pt x="33120" y="68635"/>
                  </a:cubicBezTo>
                  <a:cubicBezTo>
                    <a:pt x="36679" y="68251"/>
                    <a:pt x="39571" y="67200"/>
                    <a:pt x="41706" y="64319"/>
                  </a:cubicBezTo>
                  <a:cubicBezTo>
                    <a:pt x="41789" y="64212"/>
                    <a:pt x="41851" y="64154"/>
                    <a:pt x="41911" y="64154"/>
                  </a:cubicBezTo>
                  <a:close/>
                  <a:moveTo>
                    <a:pt x="15525" y="40145"/>
                  </a:moveTo>
                  <a:cubicBezTo>
                    <a:pt x="15982" y="40145"/>
                    <a:pt x="15504" y="41503"/>
                    <a:pt x="16560" y="44255"/>
                  </a:cubicBezTo>
                  <a:cubicBezTo>
                    <a:pt x="17513" y="46785"/>
                    <a:pt x="18871" y="49085"/>
                    <a:pt x="21116" y="51089"/>
                  </a:cubicBezTo>
                  <a:cubicBezTo>
                    <a:pt x="24270" y="53860"/>
                    <a:pt x="25541" y="53301"/>
                    <a:pt x="25749" y="54441"/>
                  </a:cubicBezTo>
                  <a:cubicBezTo>
                    <a:pt x="26088" y="56291"/>
                    <a:pt x="25869" y="57682"/>
                    <a:pt x="25267" y="59336"/>
                  </a:cubicBezTo>
                  <a:cubicBezTo>
                    <a:pt x="23734" y="63542"/>
                    <a:pt x="22387" y="62775"/>
                    <a:pt x="21762" y="66422"/>
                  </a:cubicBezTo>
                  <a:cubicBezTo>
                    <a:pt x="21478" y="68186"/>
                    <a:pt x="21751" y="69993"/>
                    <a:pt x="22551" y="71592"/>
                  </a:cubicBezTo>
                  <a:cubicBezTo>
                    <a:pt x="23591" y="73673"/>
                    <a:pt x="24862" y="73793"/>
                    <a:pt x="24270" y="74067"/>
                  </a:cubicBezTo>
                  <a:cubicBezTo>
                    <a:pt x="23328" y="74488"/>
                    <a:pt x="22387" y="74683"/>
                    <a:pt x="21488" y="74683"/>
                  </a:cubicBezTo>
                  <a:cubicBezTo>
                    <a:pt x="17757" y="74683"/>
                    <a:pt x="14738" y="71324"/>
                    <a:pt x="15268" y="66806"/>
                  </a:cubicBezTo>
                  <a:cubicBezTo>
                    <a:pt x="15760" y="62677"/>
                    <a:pt x="17272" y="61833"/>
                    <a:pt x="16538" y="61472"/>
                  </a:cubicBezTo>
                  <a:cubicBezTo>
                    <a:pt x="16486" y="61446"/>
                    <a:pt x="16430" y="61434"/>
                    <a:pt x="16374" y="61434"/>
                  </a:cubicBezTo>
                  <a:cubicBezTo>
                    <a:pt x="16240" y="61434"/>
                    <a:pt x="16107" y="61505"/>
                    <a:pt x="16045" y="61636"/>
                  </a:cubicBezTo>
                  <a:cubicBezTo>
                    <a:pt x="15114" y="63520"/>
                    <a:pt x="14567" y="65743"/>
                    <a:pt x="14490" y="67430"/>
                  </a:cubicBezTo>
                  <a:cubicBezTo>
                    <a:pt x="11588" y="67737"/>
                    <a:pt x="8379" y="71734"/>
                    <a:pt x="9967" y="76608"/>
                  </a:cubicBezTo>
                  <a:cubicBezTo>
                    <a:pt x="10186" y="77276"/>
                    <a:pt x="10350" y="77386"/>
                    <a:pt x="10219" y="77506"/>
                  </a:cubicBezTo>
                  <a:cubicBezTo>
                    <a:pt x="10171" y="77542"/>
                    <a:pt x="10111" y="77561"/>
                    <a:pt x="10050" y="77561"/>
                  </a:cubicBezTo>
                  <a:cubicBezTo>
                    <a:pt x="9998" y="77561"/>
                    <a:pt x="9946" y="77547"/>
                    <a:pt x="9901" y="77517"/>
                  </a:cubicBezTo>
                  <a:cubicBezTo>
                    <a:pt x="8466" y="76969"/>
                    <a:pt x="7174" y="76104"/>
                    <a:pt x="6122" y="74976"/>
                  </a:cubicBezTo>
                  <a:cubicBezTo>
                    <a:pt x="4282" y="73070"/>
                    <a:pt x="3056" y="70321"/>
                    <a:pt x="2760" y="67868"/>
                  </a:cubicBezTo>
                  <a:cubicBezTo>
                    <a:pt x="1347" y="56784"/>
                    <a:pt x="10361" y="53389"/>
                    <a:pt x="12562" y="42294"/>
                  </a:cubicBezTo>
                  <a:cubicBezTo>
                    <a:pt x="12694" y="41769"/>
                    <a:pt x="12781" y="41232"/>
                    <a:pt x="12847" y="40695"/>
                  </a:cubicBezTo>
                  <a:cubicBezTo>
                    <a:pt x="12879" y="40352"/>
                    <a:pt x="12952" y="40282"/>
                    <a:pt x="13116" y="40282"/>
                  </a:cubicBezTo>
                  <a:cubicBezTo>
                    <a:pt x="13177" y="40282"/>
                    <a:pt x="13251" y="40292"/>
                    <a:pt x="13340" y="40301"/>
                  </a:cubicBezTo>
                  <a:cubicBezTo>
                    <a:pt x="13632" y="40329"/>
                    <a:pt x="13925" y="40353"/>
                    <a:pt x="14216" y="40353"/>
                  </a:cubicBezTo>
                  <a:cubicBezTo>
                    <a:pt x="14613" y="40353"/>
                    <a:pt x="15008" y="40309"/>
                    <a:pt x="15399" y="40170"/>
                  </a:cubicBezTo>
                  <a:cubicBezTo>
                    <a:pt x="15448" y="40153"/>
                    <a:pt x="15489" y="40145"/>
                    <a:pt x="15525" y="40145"/>
                  </a:cubicBezTo>
                  <a:close/>
                  <a:moveTo>
                    <a:pt x="49655" y="40137"/>
                  </a:moveTo>
                  <a:cubicBezTo>
                    <a:pt x="49686" y="40137"/>
                    <a:pt x="49724" y="40144"/>
                    <a:pt x="49767" y="40159"/>
                  </a:cubicBezTo>
                  <a:cubicBezTo>
                    <a:pt x="50123" y="40296"/>
                    <a:pt x="50539" y="40339"/>
                    <a:pt x="50957" y="40339"/>
                  </a:cubicBezTo>
                  <a:cubicBezTo>
                    <a:pt x="51375" y="40339"/>
                    <a:pt x="51793" y="40296"/>
                    <a:pt x="52155" y="40257"/>
                  </a:cubicBezTo>
                  <a:cubicBezTo>
                    <a:pt x="52170" y="40256"/>
                    <a:pt x="52185" y="40256"/>
                    <a:pt x="52198" y="40256"/>
                  </a:cubicBezTo>
                  <a:cubicBezTo>
                    <a:pt x="52329" y="40256"/>
                    <a:pt x="52376" y="40307"/>
                    <a:pt x="52396" y="40465"/>
                  </a:cubicBezTo>
                  <a:cubicBezTo>
                    <a:pt x="53579" y="49994"/>
                    <a:pt x="59405" y="53794"/>
                    <a:pt x="61848" y="60618"/>
                  </a:cubicBezTo>
                  <a:cubicBezTo>
                    <a:pt x="63775" y="65995"/>
                    <a:pt x="62406" y="72818"/>
                    <a:pt x="57653" y="76268"/>
                  </a:cubicBezTo>
                  <a:cubicBezTo>
                    <a:pt x="56930" y="76794"/>
                    <a:pt x="55681" y="77561"/>
                    <a:pt x="54904" y="77616"/>
                  </a:cubicBezTo>
                  <a:cubicBezTo>
                    <a:pt x="54915" y="77561"/>
                    <a:pt x="54904" y="77495"/>
                    <a:pt x="54915" y="77451"/>
                  </a:cubicBezTo>
                  <a:cubicBezTo>
                    <a:pt x="55736" y="75962"/>
                    <a:pt x="56087" y="73476"/>
                    <a:pt x="55178" y="71230"/>
                  </a:cubicBezTo>
                  <a:cubicBezTo>
                    <a:pt x="54280" y="68985"/>
                    <a:pt x="52253" y="67616"/>
                    <a:pt x="50797" y="67430"/>
                  </a:cubicBezTo>
                  <a:cubicBezTo>
                    <a:pt x="50797" y="64955"/>
                    <a:pt x="50194" y="63608"/>
                    <a:pt x="49253" y="61768"/>
                  </a:cubicBezTo>
                  <a:cubicBezTo>
                    <a:pt x="49182" y="61642"/>
                    <a:pt x="49049" y="61567"/>
                    <a:pt x="48915" y="61567"/>
                  </a:cubicBezTo>
                  <a:cubicBezTo>
                    <a:pt x="48862" y="61567"/>
                    <a:pt x="48809" y="61579"/>
                    <a:pt x="48760" y="61603"/>
                  </a:cubicBezTo>
                  <a:cubicBezTo>
                    <a:pt x="48070" y="61954"/>
                    <a:pt x="49428" y="62950"/>
                    <a:pt x="49866" y="65305"/>
                  </a:cubicBezTo>
                  <a:cubicBezTo>
                    <a:pt x="50902" y="70897"/>
                    <a:pt x="47959" y="74639"/>
                    <a:pt x="43739" y="74639"/>
                  </a:cubicBezTo>
                  <a:cubicBezTo>
                    <a:pt x="43099" y="74639"/>
                    <a:pt x="42429" y="74553"/>
                    <a:pt x="41739" y="74374"/>
                  </a:cubicBezTo>
                  <a:lnTo>
                    <a:pt x="41433" y="74275"/>
                  </a:lnTo>
                  <a:cubicBezTo>
                    <a:pt x="40732" y="74001"/>
                    <a:pt x="40732" y="73990"/>
                    <a:pt x="41268" y="73508"/>
                  </a:cubicBezTo>
                  <a:cubicBezTo>
                    <a:pt x="44346" y="70650"/>
                    <a:pt x="44214" y="65272"/>
                    <a:pt x="41936" y="62863"/>
                  </a:cubicBezTo>
                  <a:cubicBezTo>
                    <a:pt x="39669" y="60453"/>
                    <a:pt x="38366" y="54397"/>
                    <a:pt x="40020" y="53685"/>
                  </a:cubicBezTo>
                  <a:cubicBezTo>
                    <a:pt x="44346" y="51834"/>
                    <a:pt x="47084" y="48373"/>
                    <a:pt x="48771" y="43937"/>
                  </a:cubicBezTo>
                  <a:cubicBezTo>
                    <a:pt x="49165" y="42897"/>
                    <a:pt x="49351" y="41802"/>
                    <a:pt x="49461" y="40706"/>
                  </a:cubicBezTo>
                  <a:cubicBezTo>
                    <a:pt x="49480" y="40476"/>
                    <a:pt x="49432" y="40137"/>
                    <a:pt x="49655" y="40137"/>
                  </a:cubicBezTo>
                  <a:close/>
                  <a:moveTo>
                    <a:pt x="14318" y="68191"/>
                  </a:moveTo>
                  <a:cubicBezTo>
                    <a:pt x="14724" y="68191"/>
                    <a:pt x="14155" y="69209"/>
                    <a:pt x="15268" y="71482"/>
                  </a:cubicBezTo>
                  <a:cubicBezTo>
                    <a:pt x="15552" y="72063"/>
                    <a:pt x="15432" y="71855"/>
                    <a:pt x="14501" y="79116"/>
                  </a:cubicBezTo>
                  <a:cubicBezTo>
                    <a:pt x="13371" y="87969"/>
                    <a:pt x="13129" y="91243"/>
                    <a:pt x="12737" y="91243"/>
                  </a:cubicBezTo>
                  <a:cubicBezTo>
                    <a:pt x="12730" y="91243"/>
                    <a:pt x="12723" y="91242"/>
                    <a:pt x="12716" y="91240"/>
                  </a:cubicBezTo>
                  <a:cubicBezTo>
                    <a:pt x="11139" y="90769"/>
                    <a:pt x="9594" y="90200"/>
                    <a:pt x="8094" y="89543"/>
                  </a:cubicBezTo>
                  <a:cubicBezTo>
                    <a:pt x="3330" y="87407"/>
                    <a:pt x="1577" y="85468"/>
                    <a:pt x="964" y="84997"/>
                  </a:cubicBezTo>
                  <a:cubicBezTo>
                    <a:pt x="756" y="84866"/>
                    <a:pt x="723" y="84658"/>
                    <a:pt x="745" y="84428"/>
                  </a:cubicBezTo>
                  <a:cubicBezTo>
                    <a:pt x="1117" y="81810"/>
                    <a:pt x="2026" y="79291"/>
                    <a:pt x="3384" y="77035"/>
                  </a:cubicBezTo>
                  <a:cubicBezTo>
                    <a:pt x="3647" y="76586"/>
                    <a:pt x="4370" y="75316"/>
                    <a:pt x="4841" y="74877"/>
                  </a:cubicBezTo>
                  <a:cubicBezTo>
                    <a:pt x="4881" y="74843"/>
                    <a:pt x="4917" y="74826"/>
                    <a:pt x="4954" y="74826"/>
                  </a:cubicBezTo>
                  <a:cubicBezTo>
                    <a:pt x="5072" y="74826"/>
                    <a:pt x="5205" y="74994"/>
                    <a:pt x="5520" y="75327"/>
                  </a:cubicBezTo>
                  <a:cubicBezTo>
                    <a:pt x="6834" y="76696"/>
                    <a:pt x="8401" y="77878"/>
                    <a:pt x="10219" y="78327"/>
                  </a:cubicBezTo>
                  <a:cubicBezTo>
                    <a:pt x="10355" y="78362"/>
                    <a:pt x="10478" y="78378"/>
                    <a:pt x="10588" y="78378"/>
                  </a:cubicBezTo>
                  <a:cubicBezTo>
                    <a:pt x="11104" y="78378"/>
                    <a:pt x="11322" y="78031"/>
                    <a:pt x="11204" y="77670"/>
                  </a:cubicBezTo>
                  <a:cubicBezTo>
                    <a:pt x="11073" y="77232"/>
                    <a:pt x="10230" y="76027"/>
                    <a:pt x="10251" y="74144"/>
                  </a:cubicBezTo>
                  <a:cubicBezTo>
                    <a:pt x="10262" y="71482"/>
                    <a:pt x="11588" y="69051"/>
                    <a:pt x="14140" y="68229"/>
                  </a:cubicBezTo>
                  <a:cubicBezTo>
                    <a:pt x="14214" y="68204"/>
                    <a:pt x="14272" y="68191"/>
                    <a:pt x="14318" y="68191"/>
                  </a:cubicBezTo>
                  <a:close/>
                  <a:moveTo>
                    <a:pt x="50914" y="68172"/>
                  </a:moveTo>
                  <a:cubicBezTo>
                    <a:pt x="50939" y="68172"/>
                    <a:pt x="50969" y="68177"/>
                    <a:pt x="51005" y="68186"/>
                  </a:cubicBezTo>
                  <a:cubicBezTo>
                    <a:pt x="54389" y="69040"/>
                    <a:pt x="56098" y="73706"/>
                    <a:pt x="54280" y="77156"/>
                  </a:cubicBezTo>
                  <a:cubicBezTo>
                    <a:pt x="54203" y="77287"/>
                    <a:pt x="54126" y="77418"/>
                    <a:pt x="54072" y="77561"/>
                  </a:cubicBezTo>
                  <a:cubicBezTo>
                    <a:pt x="53905" y="77978"/>
                    <a:pt x="54144" y="78374"/>
                    <a:pt x="54592" y="78374"/>
                  </a:cubicBezTo>
                  <a:cubicBezTo>
                    <a:pt x="54615" y="78374"/>
                    <a:pt x="54639" y="78373"/>
                    <a:pt x="54663" y="78371"/>
                  </a:cubicBezTo>
                  <a:cubicBezTo>
                    <a:pt x="56426" y="78262"/>
                    <a:pt x="59263" y="76137"/>
                    <a:pt x="60139" y="74921"/>
                  </a:cubicBezTo>
                  <a:cubicBezTo>
                    <a:pt x="60180" y="74861"/>
                    <a:pt x="60225" y="74830"/>
                    <a:pt x="60272" y="74830"/>
                  </a:cubicBezTo>
                  <a:cubicBezTo>
                    <a:pt x="60328" y="74830"/>
                    <a:pt x="60387" y="74872"/>
                    <a:pt x="60446" y="74954"/>
                  </a:cubicBezTo>
                  <a:cubicBezTo>
                    <a:pt x="62822" y="78043"/>
                    <a:pt x="63940" y="81328"/>
                    <a:pt x="64465" y="84406"/>
                  </a:cubicBezTo>
                  <a:cubicBezTo>
                    <a:pt x="64487" y="84603"/>
                    <a:pt x="64421" y="84800"/>
                    <a:pt x="64268" y="84932"/>
                  </a:cubicBezTo>
                  <a:cubicBezTo>
                    <a:pt x="61486" y="87823"/>
                    <a:pt x="56536" y="89959"/>
                    <a:pt x="52724" y="91185"/>
                  </a:cubicBezTo>
                  <a:cubicBezTo>
                    <a:pt x="52626" y="91218"/>
                    <a:pt x="52535" y="91254"/>
                    <a:pt x="52460" y="91254"/>
                  </a:cubicBezTo>
                  <a:cubicBezTo>
                    <a:pt x="52385" y="91254"/>
                    <a:pt x="52325" y="91218"/>
                    <a:pt x="52286" y="91109"/>
                  </a:cubicBezTo>
                  <a:cubicBezTo>
                    <a:pt x="52221" y="90890"/>
                    <a:pt x="50841" y="79894"/>
                    <a:pt x="50830" y="79861"/>
                  </a:cubicBezTo>
                  <a:cubicBezTo>
                    <a:pt x="49603" y="70332"/>
                    <a:pt x="49680" y="72556"/>
                    <a:pt x="50370" y="70584"/>
                  </a:cubicBezTo>
                  <a:cubicBezTo>
                    <a:pt x="51014" y="68772"/>
                    <a:pt x="50631" y="68172"/>
                    <a:pt x="50914" y="68172"/>
                  </a:cubicBezTo>
                  <a:close/>
                  <a:moveTo>
                    <a:pt x="42736" y="68739"/>
                  </a:moveTo>
                  <a:cubicBezTo>
                    <a:pt x="42786" y="68739"/>
                    <a:pt x="42807" y="68785"/>
                    <a:pt x="42802" y="68887"/>
                  </a:cubicBezTo>
                  <a:cubicBezTo>
                    <a:pt x="42747" y="69883"/>
                    <a:pt x="42210" y="71362"/>
                    <a:pt x="41159" y="72632"/>
                  </a:cubicBezTo>
                  <a:cubicBezTo>
                    <a:pt x="40502" y="73432"/>
                    <a:pt x="39801" y="73421"/>
                    <a:pt x="39801" y="73947"/>
                  </a:cubicBezTo>
                  <a:cubicBezTo>
                    <a:pt x="39790" y="74122"/>
                    <a:pt x="39877" y="74297"/>
                    <a:pt x="40042" y="74374"/>
                  </a:cubicBezTo>
                  <a:cubicBezTo>
                    <a:pt x="41509" y="75218"/>
                    <a:pt x="42767" y="75298"/>
                    <a:pt x="43552" y="75298"/>
                  </a:cubicBezTo>
                  <a:cubicBezTo>
                    <a:pt x="43733" y="75298"/>
                    <a:pt x="43890" y="75294"/>
                    <a:pt x="44017" y="75294"/>
                  </a:cubicBezTo>
                  <a:cubicBezTo>
                    <a:pt x="44024" y="75294"/>
                    <a:pt x="44031" y="75294"/>
                    <a:pt x="44038" y="75294"/>
                  </a:cubicBezTo>
                  <a:cubicBezTo>
                    <a:pt x="47142" y="75294"/>
                    <a:pt x="48871" y="72904"/>
                    <a:pt x="49101" y="72904"/>
                  </a:cubicBezTo>
                  <a:cubicBezTo>
                    <a:pt x="49104" y="72904"/>
                    <a:pt x="49107" y="72905"/>
                    <a:pt x="49110" y="72906"/>
                  </a:cubicBezTo>
                  <a:cubicBezTo>
                    <a:pt x="49307" y="72994"/>
                    <a:pt x="49209" y="73114"/>
                    <a:pt x="51574" y="91273"/>
                  </a:cubicBezTo>
                  <a:cubicBezTo>
                    <a:pt x="51607" y="91404"/>
                    <a:pt x="51531" y="91547"/>
                    <a:pt x="51399" y="91580"/>
                  </a:cubicBezTo>
                  <a:cubicBezTo>
                    <a:pt x="46505" y="93049"/>
                    <a:pt x="39905" y="93960"/>
                    <a:pt x="32813" y="93960"/>
                  </a:cubicBezTo>
                  <a:cubicBezTo>
                    <a:pt x="26956" y="93960"/>
                    <a:pt x="20763" y="93339"/>
                    <a:pt x="14917" y="91897"/>
                  </a:cubicBezTo>
                  <a:cubicBezTo>
                    <a:pt x="13460" y="91547"/>
                    <a:pt x="13614" y="91832"/>
                    <a:pt x="13899" y="89554"/>
                  </a:cubicBezTo>
                  <a:cubicBezTo>
                    <a:pt x="13920" y="89466"/>
                    <a:pt x="15958" y="73377"/>
                    <a:pt x="16067" y="72983"/>
                  </a:cubicBezTo>
                  <a:cubicBezTo>
                    <a:pt x="16075" y="72954"/>
                    <a:pt x="16089" y="72941"/>
                    <a:pt x="16109" y="72941"/>
                  </a:cubicBezTo>
                  <a:cubicBezTo>
                    <a:pt x="16376" y="72941"/>
                    <a:pt x="17780" y="75263"/>
                    <a:pt x="21313" y="75294"/>
                  </a:cubicBezTo>
                  <a:cubicBezTo>
                    <a:pt x="21391" y="75295"/>
                    <a:pt x="21468" y="75295"/>
                    <a:pt x="21543" y="75295"/>
                  </a:cubicBezTo>
                  <a:cubicBezTo>
                    <a:pt x="22962" y="75295"/>
                    <a:pt x="23954" y="75091"/>
                    <a:pt x="25223" y="74374"/>
                  </a:cubicBezTo>
                  <a:cubicBezTo>
                    <a:pt x="25585" y="74166"/>
                    <a:pt x="25596" y="73859"/>
                    <a:pt x="25289" y="73585"/>
                  </a:cubicBezTo>
                  <a:cubicBezTo>
                    <a:pt x="24993" y="73311"/>
                    <a:pt x="23252" y="72501"/>
                    <a:pt x="22584" y="69544"/>
                  </a:cubicBezTo>
                  <a:cubicBezTo>
                    <a:pt x="22529" y="69292"/>
                    <a:pt x="22354" y="69018"/>
                    <a:pt x="22518" y="68744"/>
                  </a:cubicBezTo>
                  <a:lnTo>
                    <a:pt x="22518" y="68744"/>
                  </a:lnTo>
                  <a:cubicBezTo>
                    <a:pt x="23178" y="68927"/>
                    <a:pt x="25940" y="72850"/>
                    <a:pt x="32619" y="72850"/>
                  </a:cubicBezTo>
                  <a:cubicBezTo>
                    <a:pt x="33142" y="72850"/>
                    <a:pt x="33688" y="72826"/>
                    <a:pt x="34259" y="72775"/>
                  </a:cubicBezTo>
                  <a:cubicBezTo>
                    <a:pt x="39706" y="72293"/>
                    <a:pt x="42302" y="68739"/>
                    <a:pt x="42736" y="68739"/>
                  </a:cubicBezTo>
                  <a:close/>
                  <a:moveTo>
                    <a:pt x="35907" y="1"/>
                  </a:moveTo>
                  <a:cubicBezTo>
                    <a:pt x="35768" y="1"/>
                    <a:pt x="35604" y="60"/>
                    <a:pt x="35442" y="216"/>
                  </a:cubicBezTo>
                  <a:cubicBezTo>
                    <a:pt x="32793" y="2666"/>
                    <a:pt x="32723" y="5072"/>
                    <a:pt x="32473" y="5072"/>
                  </a:cubicBezTo>
                  <a:cubicBezTo>
                    <a:pt x="32447" y="5072"/>
                    <a:pt x="32419" y="5046"/>
                    <a:pt x="32386" y="4991"/>
                  </a:cubicBezTo>
                  <a:cubicBezTo>
                    <a:pt x="32178" y="4651"/>
                    <a:pt x="31773" y="3348"/>
                    <a:pt x="29933" y="2023"/>
                  </a:cubicBezTo>
                  <a:cubicBezTo>
                    <a:pt x="29637" y="1804"/>
                    <a:pt x="29319" y="1618"/>
                    <a:pt x="28980" y="1486"/>
                  </a:cubicBezTo>
                  <a:cubicBezTo>
                    <a:pt x="28941" y="1472"/>
                    <a:pt x="28900" y="1465"/>
                    <a:pt x="28861" y="1465"/>
                  </a:cubicBezTo>
                  <a:cubicBezTo>
                    <a:pt x="28747" y="1465"/>
                    <a:pt x="28640" y="1523"/>
                    <a:pt x="28575" y="1629"/>
                  </a:cubicBezTo>
                  <a:cubicBezTo>
                    <a:pt x="28180" y="2242"/>
                    <a:pt x="30382" y="2308"/>
                    <a:pt x="31729" y="5265"/>
                  </a:cubicBezTo>
                  <a:cubicBezTo>
                    <a:pt x="31795" y="5418"/>
                    <a:pt x="31948" y="5593"/>
                    <a:pt x="31827" y="5747"/>
                  </a:cubicBezTo>
                  <a:cubicBezTo>
                    <a:pt x="31785" y="5797"/>
                    <a:pt x="31731" y="5815"/>
                    <a:pt x="31673" y="5815"/>
                  </a:cubicBezTo>
                  <a:cubicBezTo>
                    <a:pt x="31553" y="5815"/>
                    <a:pt x="31412" y="5736"/>
                    <a:pt x="31302" y="5692"/>
                  </a:cubicBezTo>
                  <a:cubicBezTo>
                    <a:pt x="29617" y="5010"/>
                    <a:pt x="27924" y="4692"/>
                    <a:pt x="26269" y="4692"/>
                  </a:cubicBezTo>
                  <a:cubicBezTo>
                    <a:pt x="16422" y="4692"/>
                    <a:pt x="7923" y="15925"/>
                    <a:pt x="10558" y="28330"/>
                  </a:cubicBezTo>
                  <a:cubicBezTo>
                    <a:pt x="11073" y="30740"/>
                    <a:pt x="11686" y="31879"/>
                    <a:pt x="11905" y="32525"/>
                  </a:cubicBezTo>
                  <a:cubicBezTo>
                    <a:pt x="12015" y="32799"/>
                    <a:pt x="11675" y="32810"/>
                    <a:pt x="11314" y="32985"/>
                  </a:cubicBezTo>
                  <a:cubicBezTo>
                    <a:pt x="9080" y="34124"/>
                    <a:pt x="8970" y="36785"/>
                    <a:pt x="10339" y="38406"/>
                  </a:cubicBezTo>
                  <a:cubicBezTo>
                    <a:pt x="10744" y="38888"/>
                    <a:pt x="11160" y="39381"/>
                    <a:pt x="11708" y="39699"/>
                  </a:cubicBezTo>
                  <a:cubicBezTo>
                    <a:pt x="12048" y="39863"/>
                    <a:pt x="12234" y="40246"/>
                    <a:pt x="12146" y="40619"/>
                  </a:cubicBezTo>
                  <a:cubicBezTo>
                    <a:pt x="10470" y="51987"/>
                    <a:pt x="2311" y="55317"/>
                    <a:pt x="1873" y="65009"/>
                  </a:cubicBezTo>
                  <a:cubicBezTo>
                    <a:pt x="1720" y="68284"/>
                    <a:pt x="2705" y="71515"/>
                    <a:pt x="4250" y="73749"/>
                  </a:cubicBezTo>
                  <a:cubicBezTo>
                    <a:pt x="4644" y="74308"/>
                    <a:pt x="4228" y="74275"/>
                    <a:pt x="3056" y="76214"/>
                  </a:cubicBezTo>
                  <a:cubicBezTo>
                    <a:pt x="1216" y="79247"/>
                    <a:pt x="405" y="81810"/>
                    <a:pt x="44" y="84439"/>
                  </a:cubicBezTo>
                  <a:cubicBezTo>
                    <a:pt x="0" y="84811"/>
                    <a:pt x="132" y="85173"/>
                    <a:pt x="416" y="85425"/>
                  </a:cubicBezTo>
                  <a:cubicBezTo>
                    <a:pt x="6519" y="91391"/>
                    <a:pt x="19479" y="94697"/>
                    <a:pt x="32650" y="94697"/>
                  </a:cubicBezTo>
                  <a:cubicBezTo>
                    <a:pt x="44984" y="94697"/>
                    <a:pt x="57504" y="91798"/>
                    <a:pt x="64750" y="85468"/>
                  </a:cubicBezTo>
                  <a:cubicBezTo>
                    <a:pt x="65100" y="85162"/>
                    <a:pt x="65188" y="84329"/>
                    <a:pt x="65013" y="83409"/>
                  </a:cubicBezTo>
                  <a:cubicBezTo>
                    <a:pt x="64115" y="78842"/>
                    <a:pt x="62012" y="76082"/>
                    <a:pt x="61081" y="74582"/>
                  </a:cubicBezTo>
                  <a:cubicBezTo>
                    <a:pt x="60774" y="74078"/>
                    <a:pt x="60730" y="74198"/>
                    <a:pt x="61070" y="73673"/>
                  </a:cubicBezTo>
                  <a:cubicBezTo>
                    <a:pt x="61694" y="72709"/>
                    <a:pt x="62198" y="71679"/>
                    <a:pt x="62581" y="70595"/>
                  </a:cubicBezTo>
                  <a:cubicBezTo>
                    <a:pt x="63304" y="68525"/>
                    <a:pt x="63622" y="65513"/>
                    <a:pt x="63162" y="62775"/>
                  </a:cubicBezTo>
                  <a:cubicBezTo>
                    <a:pt x="61804" y="54879"/>
                    <a:pt x="54159" y="50399"/>
                    <a:pt x="53097" y="40312"/>
                  </a:cubicBezTo>
                  <a:cubicBezTo>
                    <a:pt x="53064" y="40115"/>
                    <a:pt x="53173" y="39918"/>
                    <a:pt x="53360" y="39830"/>
                  </a:cubicBezTo>
                  <a:cubicBezTo>
                    <a:pt x="53732" y="39589"/>
                    <a:pt x="54082" y="39294"/>
                    <a:pt x="54389" y="38954"/>
                  </a:cubicBezTo>
                  <a:cubicBezTo>
                    <a:pt x="56284" y="37015"/>
                    <a:pt x="56174" y="34135"/>
                    <a:pt x="53962" y="33018"/>
                  </a:cubicBezTo>
                  <a:cubicBezTo>
                    <a:pt x="53579" y="32810"/>
                    <a:pt x="53250" y="32821"/>
                    <a:pt x="53327" y="32580"/>
                  </a:cubicBezTo>
                  <a:cubicBezTo>
                    <a:pt x="53414" y="32328"/>
                    <a:pt x="55769" y="27564"/>
                    <a:pt x="55068" y="21814"/>
                  </a:cubicBezTo>
                  <a:cubicBezTo>
                    <a:pt x="54608" y="17904"/>
                    <a:pt x="53261" y="14027"/>
                    <a:pt x="50852" y="10894"/>
                  </a:cubicBezTo>
                  <a:cubicBezTo>
                    <a:pt x="48045" y="7232"/>
                    <a:pt x="43692" y="4745"/>
                    <a:pt x="38936" y="4745"/>
                  </a:cubicBezTo>
                  <a:cubicBezTo>
                    <a:pt x="38032" y="4745"/>
                    <a:pt x="37112" y="4835"/>
                    <a:pt x="36186" y="5024"/>
                  </a:cubicBezTo>
                  <a:cubicBezTo>
                    <a:pt x="34158" y="5430"/>
                    <a:pt x="33393" y="6013"/>
                    <a:pt x="33196" y="6013"/>
                  </a:cubicBezTo>
                  <a:cubicBezTo>
                    <a:pt x="33148" y="6013"/>
                    <a:pt x="33133" y="5979"/>
                    <a:pt x="33142" y="5900"/>
                  </a:cubicBezTo>
                  <a:cubicBezTo>
                    <a:pt x="33372" y="4038"/>
                    <a:pt x="34368" y="2286"/>
                    <a:pt x="35737" y="928"/>
                  </a:cubicBezTo>
                  <a:lnTo>
                    <a:pt x="36208" y="457"/>
                  </a:lnTo>
                  <a:cubicBezTo>
                    <a:pt x="36379" y="264"/>
                    <a:pt x="36198" y="1"/>
                    <a:pt x="35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9"/>
            <p:cNvSpPr/>
            <p:nvPr/>
          </p:nvSpPr>
          <p:spPr>
            <a:xfrm>
              <a:off x="4451775" y="3380230"/>
              <a:ext cx="54124" cy="54895"/>
            </a:xfrm>
            <a:custGeom>
              <a:avLst/>
              <a:gdLst/>
              <a:ahLst/>
              <a:cxnLst/>
              <a:rect l="l" t="t" r="r" b="b"/>
              <a:pathLst>
                <a:path w="3932" h="3988" extrusionOk="0">
                  <a:moveTo>
                    <a:pt x="1882" y="1"/>
                  </a:moveTo>
                  <a:cubicBezTo>
                    <a:pt x="1876" y="1"/>
                    <a:pt x="1869" y="1"/>
                    <a:pt x="1862" y="1"/>
                  </a:cubicBezTo>
                  <a:cubicBezTo>
                    <a:pt x="822" y="78"/>
                    <a:pt x="22" y="932"/>
                    <a:pt x="11" y="1972"/>
                  </a:cubicBezTo>
                  <a:cubicBezTo>
                    <a:pt x="0" y="3013"/>
                    <a:pt x="789" y="3889"/>
                    <a:pt x="1818" y="3987"/>
                  </a:cubicBezTo>
                  <a:cubicBezTo>
                    <a:pt x="1825" y="3988"/>
                    <a:pt x="1832" y="3988"/>
                    <a:pt x="1839" y="3988"/>
                  </a:cubicBezTo>
                  <a:cubicBezTo>
                    <a:pt x="2958" y="3988"/>
                    <a:pt x="3932" y="3083"/>
                    <a:pt x="3888" y="2005"/>
                  </a:cubicBezTo>
                  <a:cubicBezTo>
                    <a:pt x="3888" y="906"/>
                    <a:pt x="2990"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9"/>
            <p:cNvSpPr/>
            <p:nvPr/>
          </p:nvSpPr>
          <p:spPr>
            <a:xfrm>
              <a:off x="4637524" y="3380230"/>
              <a:ext cx="64985" cy="54592"/>
            </a:xfrm>
            <a:custGeom>
              <a:avLst/>
              <a:gdLst/>
              <a:ahLst/>
              <a:cxnLst/>
              <a:rect l="l" t="t" r="r" b="b"/>
              <a:pathLst>
                <a:path w="4721" h="3966" extrusionOk="0">
                  <a:moveTo>
                    <a:pt x="2716" y="1"/>
                  </a:moveTo>
                  <a:cubicBezTo>
                    <a:pt x="22" y="1"/>
                    <a:pt x="1" y="3944"/>
                    <a:pt x="2662" y="3966"/>
                  </a:cubicBezTo>
                  <a:cubicBezTo>
                    <a:pt x="2676" y="3966"/>
                    <a:pt x="2691" y="3966"/>
                    <a:pt x="2705" y="3966"/>
                  </a:cubicBezTo>
                  <a:cubicBezTo>
                    <a:pt x="3792" y="3966"/>
                    <a:pt x="4677" y="3152"/>
                    <a:pt x="4699" y="2071"/>
                  </a:cubicBezTo>
                  <a:cubicBezTo>
                    <a:pt x="4721" y="954"/>
                    <a:pt x="3856" y="34"/>
                    <a:pt x="2750" y="1"/>
                  </a:cubicBezTo>
                  <a:cubicBezTo>
                    <a:pt x="2738" y="1"/>
                    <a:pt x="2727"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9"/>
            <p:cNvSpPr/>
            <p:nvPr/>
          </p:nvSpPr>
          <p:spPr>
            <a:xfrm>
              <a:off x="4409403" y="3287486"/>
              <a:ext cx="94868" cy="65260"/>
            </a:xfrm>
            <a:custGeom>
              <a:avLst/>
              <a:gdLst/>
              <a:ahLst/>
              <a:cxnLst/>
              <a:rect l="l" t="t" r="r" b="b"/>
              <a:pathLst>
                <a:path w="6892" h="4741" extrusionOk="0">
                  <a:moveTo>
                    <a:pt x="4278" y="680"/>
                  </a:moveTo>
                  <a:cubicBezTo>
                    <a:pt x="4558" y="680"/>
                    <a:pt x="4836" y="727"/>
                    <a:pt x="5094" y="835"/>
                  </a:cubicBezTo>
                  <a:cubicBezTo>
                    <a:pt x="5970" y="1196"/>
                    <a:pt x="6244" y="2182"/>
                    <a:pt x="5652" y="2916"/>
                  </a:cubicBezTo>
                  <a:cubicBezTo>
                    <a:pt x="5044" y="3681"/>
                    <a:pt x="4206" y="4010"/>
                    <a:pt x="3464" y="4010"/>
                  </a:cubicBezTo>
                  <a:cubicBezTo>
                    <a:pt x="2244" y="4010"/>
                    <a:pt x="1286" y="3118"/>
                    <a:pt x="2049" y="1809"/>
                  </a:cubicBezTo>
                  <a:cubicBezTo>
                    <a:pt x="2410" y="1196"/>
                    <a:pt x="3357" y="680"/>
                    <a:pt x="4278" y="680"/>
                  </a:cubicBezTo>
                  <a:close/>
                  <a:moveTo>
                    <a:pt x="4324" y="0"/>
                  </a:moveTo>
                  <a:cubicBezTo>
                    <a:pt x="4289" y="0"/>
                    <a:pt x="4253" y="1"/>
                    <a:pt x="4217" y="2"/>
                  </a:cubicBezTo>
                  <a:cubicBezTo>
                    <a:pt x="1468" y="101"/>
                    <a:pt x="1" y="2959"/>
                    <a:pt x="1808" y="4230"/>
                  </a:cubicBezTo>
                  <a:cubicBezTo>
                    <a:pt x="2306" y="4586"/>
                    <a:pt x="2869" y="4741"/>
                    <a:pt x="3431" y="4741"/>
                  </a:cubicBezTo>
                  <a:cubicBezTo>
                    <a:pt x="5168" y="4741"/>
                    <a:pt x="6892" y="3259"/>
                    <a:pt x="6627" y="1645"/>
                  </a:cubicBezTo>
                  <a:cubicBezTo>
                    <a:pt x="6436" y="608"/>
                    <a:pt x="5356" y="0"/>
                    <a:pt x="4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9"/>
            <p:cNvSpPr/>
            <p:nvPr/>
          </p:nvSpPr>
          <p:spPr>
            <a:xfrm>
              <a:off x="4538916" y="3434580"/>
              <a:ext cx="58487" cy="47393"/>
            </a:xfrm>
            <a:custGeom>
              <a:avLst/>
              <a:gdLst/>
              <a:ahLst/>
              <a:cxnLst/>
              <a:rect l="l" t="t" r="r" b="b"/>
              <a:pathLst>
                <a:path w="4249" h="3443" extrusionOk="0">
                  <a:moveTo>
                    <a:pt x="1799" y="0"/>
                  </a:moveTo>
                  <a:cubicBezTo>
                    <a:pt x="1303" y="0"/>
                    <a:pt x="1" y="1376"/>
                    <a:pt x="910" y="2591"/>
                  </a:cubicBezTo>
                  <a:cubicBezTo>
                    <a:pt x="1324" y="3152"/>
                    <a:pt x="1920" y="3442"/>
                    <a:pt x="2557" y="3442"/>
                  </a:cubicBezTo>
                  <a:cubicBezTo>
                    <a:pt x="3015" y="3442"/>
                    <a:pt x="3495" y="3292"/>
                    <a:pt x="3944" y="2986"/>
                  </a:cubicBezTo>
                  <a:cubicBezTo>
                    <a:pt x="4249" y="2810"/>
                    <a:pt x="4070" y="2392"/>
                    <a:pt x="3789" y="2392"/>
                  </a:cubicBezTo>
                  <a:cubicBezTo>
                    <a:pt x="3737" y="2392"/>
                    <a:pt x="3682" y="2406"/>
                    <a:pt x="3626" y="2438"/>
                  </a:cubicBezTo>
                  <a:cubicBezTo>
                    <a:pt x="3298" y="2574"/>
                    <a:pt x="2952" y="2777"/>
                    <a:pt x="2559" y="2777"/>
                  </a:cubicBezTo>
                  <a:cubicBezTo>
                    <a:pt x="2257" y="2777"/>
                    <a:pt x="1927" y="2657"/>
                    <a:pt x="1556" y="2296"/>
                  </a:cubicBezTo>
                  <a:cubicBezTo>
                    <a:pt x="1238" y="1978"/>
                    <a:pt x="1173" y="1496"/>
                    <a:pt x="1381" y="1102"/>
                  </a:cubicBezTo>
                  <a:cubicBezTo>
                    <a:pt x="1567" y="708"/>
                    <a:pt x="2246" y="390"/>
                    <a:pt x="1928" y="50"/>
                  </a:cubicBezTo>
                  <a:cubicBezTo>
                    <a:pt x="1897" y="16"/>
                    <a:pt x="1853"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9"/>
            <p:cNvSpPr/>
            <p:nvPr/>
          </p:nvSpPr>
          <p:spPr>
            <a:xfrm>
              <a:off x="4808653" y="3415624"/>
              <a:ext cx="48563" cy="32348"/>
            </a:xfrm>
            <a:custGeom>
              <a:avLst/>
              <a:gdLst/>
              <a:ahLst/>
              <a:cxnLst/>
              <a:rect l="l" t="t" r="r" b="b"/>
              <a:pathLst>
                <a:path w="3528" h="2350" extrusionOk="0">
                  <a:moveTo>
                    <a:pt x="3040" y="0"/>
                  </a:moveTo>
                  <a:cubicBezTo>
                    <a:pt x="2191" y="0"/>
                    <a:pt x="465" y="970"/>
                    <a:pt x="88" y="1866"/>
                  </a:cubicBezTo>
                  <a:cubicBezTo>
                    <a:pt x="0" y="2073"/>
                    <a:pt x="174" y="2350"/>
                    <a:pt x="393" y="2350"/>
                  </a:cubicBezTo>
                  <a:cubicBezTo>
                    <a:pt x="475" y="2350"/>
                    <a:pt x="563" y="2311"/>
                    <a:pt x="647" y="2216"/>
                  </a:cubicBezTo>
                  <a:cubicBezTo>
                    <a:pt x="855" y="1975"/>
                    <a:pt x="1435" y="978"/>
                    <a:pt x="2968" y="683"/>
                  </a:cubicBezTo>
                  <a:cubicBezTo>
                    <a:pt x="3111" y="661"/>
                    <a:pt x="3242" y="606"/>
                    <a:pt x="3374" y="540"/>
                  </a:cubicBezTo>
                  <a:cubicBezTo>
                    <a:pt x="3527" y="453"/>
                    <a:pt x="3516" y="179"/>
                    <a:pt x="3374" y="80"/>
                  </a:cubicBezTo>
                  <a:cubicBezTo>
                    <a:pt x="3292" y="26"/>
                    <a:pt x="3177" y="0"/>
                    <a:pt x="3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9"/>
            <p:cNvSpPr/>
            <p:nvPr/>
          </p:nvSpPr>
          <p:spPr>
            <a:xfrm>
              <a:off x="4295115" y="3415665"/>
              <a:ext cx="48439" cy="32196"/>
            </a:xfrm>
            <a:custGeom>
              <a:avLst/>
              <a:gdLst/>
              <a:ahLst/>
              <a:cxnLst/>
              <a:rect l="l" t="t" r="r" b="b"/>
              <a:pathLst>
                <a:path w="3519" h="2339" extrusionOk="0">
                  <a:moveTo>
                    <a:pt x="538" y="1"/>
                  </a:moveTo>
                  <a:cubicBezTo>
                    <a:pt x="330" y="12"/>
                    <a:pt x="34" y="1"/>
                    <a:pt x="23" y="285"/>
                  </a:cubicBezTo>
                  <a:cubicBezTo>
                    <a:pt x="1" y="395"/>
                    <a:pt x="67" y="504"/>
                    <a:pt x="165" y="548"/>
                  </a:cubicBezTo>
                  <a:cubicBezTo>
                    <a:pt x="297" y="614"/>
                    <a:pt x="439" y="669"/>
                    <a:pt x="592" y="702"/>
                  </a:cubicBezTo>
                  <a:cubicBezTo>
                    <a:pt x="2115" y="986"/>
                    <a:pt x="2684" y="2071"/>
                    <a:pt x="2881" y="2246"/>
                  </a:cubicBezTo>
                  <a:cubicBezTo>
                    <a:pt x="2949" y="2311"/>
                    <a:pt x="3027" y="2339"/>
                    <a:pt x="3102" y="2339"/>
                  </a:cubicBezTo>
                  <a:cubicBezTo>
                    <a:pt x="3320" y="2339"/>
                    <a:pt x="3518" y="2107"/>
                    <a:pt x="3396" y="1863"/>
                  </a:cubicBezTo>
                  <a:cubicBezTo>
                    <a:pt x="3002" y="1107"/>
                    <a:pt x="2082" y="329"/>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9"/>
            <p:cNvSpPr/>
            <p:nvPr/>
          </p:nvSpPr>
          <p:spPr>
            <a:xfrm>
              <a:off x="4146756" y="3025456"/>
              <a:ext cx="97415" cy="92941"/>
            </a:xfrm>
            <a:custGeom>
              <a:avLst/>
              <a:gdLst/>
              <a:ahLst/>
              <a:cxnLst/>
              <a:rect l="l" t="t" r="r" b="b"/>
              <a:pathLst>
                <a:path w="7077" h="6752" extrusionOk="0">
                  <a:moveTo>
                    <a:pt x="5105" y="1"/>
                  </a:moveTo>
                  <a:cubicBezTo>
                    <a:pt x="5042" y="1"/>
                    <a:pt x="4978" y="18"/>
                    <a:pt x="4918" y="56"/>
                  </a:cubicBezTo>
                  <a:lnTo>
                    <a:pt x="3418" y="1031"/>
                  </a:lnTo>
                  <a:cubicBezTo>
                    <a:pt x="3362" y="1068"/>
                    <a:pt x="3296" y="1088"/>
                    <a:pt x="3230" y="1088"/>
                  </a:cubicBezTo>
                  <a:cubicBezTo>
                    <a:pt x="3181" y="1088"/>
                    <a:pt x="3132" y="1076"/>
                    <a:pt x="3089" y="1053"/>
                  </a:cubicBezTo>
                  <a:lnTo>
                    <a:pt x="1436" y="374"/>
                  </a:lnTo>
                  <a:cubicBezTo>
                    <a:pt x="1389" y="355"/>
                    <a:pt x="1343" y="346"/>
                    <a:pt x="1298" y="346"/>
                  </a:cubicBezTo>
                  <a:cubicBezTo>
                    <a:pt x="1079" y="346"/>
                    <a:pt x="899" y="551"/>
                    <a:pt x="954" y="779"/>
                  </a:cubicBezTo>
                  <a:lnTo>
                    <a:pt x="1414" y="2520"/>
                  </a:lnTo>
                  <a:cubicBezTo>
                    <a:pt x="1447" y="2630"/>
                    <a:pt x="1414" y="2750"/>
                    <a:pt x="1348" y="2838"/>
                  </a:cubicBezTo>
                  <a:lnTo>
                    <a:pt x="176" y="4207"/>
                  </a:lnTo>
                  <a:cubicBezTo>
                    <a:pt x="1" y="4426"/>
                    <a:pt x="132" y="4754"/>
                    <a:pt x="417" y="4776"/>
                  </a:cubicBezTo>
                  <a:lnTo>
                    <a:pt x="2224" y="4875"/>
                  </a:lnTo>
                  <a:cubicBezTo>
                    <a:pt x="2334" y="4886"/>
                    <a:pt x="2432" y="4952"/>
                    <a:pt x="2498" y="5039"/>
                  </a:cubicBezTo>
                  <a:lnTo>
                    <a:pt x="3440" y="6594"/>
                  </a:lnTo>
                  <a:cubicBezTo>
                    <a:pt x="3508" y="6701"/>
                    <a:pt x="3618" y="6752"/>
                    <a:pt x="3729" y="6752"/>
                  </a:cubicBezTo>
                  <a:cubicBezTo>
                    <a:pt x="3869" y="6752"/>
                    <a:pt x="4009" y="6671"/>
                    <a:pt x="4064" y="6518"/>
                  </a:cubicBezTo>
                  <a:lnTo>
                    <a:pt x="4721" y="4853"/>
                  </a:lnTo>
                  <a:cubicBezTo>
                    <a:pt x="4754" y="4743"/>
                    <a:pt x="4842" y="4656"/>
                    <a:pt x="4951" y="4634"/>
                  </a:cubicBezTo>
                  <a:lnTo>
                    <a:pt x="6704" y="4218"/>
                  </a:lnTo>
                  <a:cubicBezTo>
                    <a:pt x="6988" y="4152"/>
                    <a:pt x="7076" y="3791"/>
                    <a:pt x="6857" y="3604"/>
                  </a:cubicBezTo>
                  <a:lnTo>
                    <a:pt x="5444" y="2465"/>
                  </a:lnTo>
                  <a:cubicBezTo>
                    <a:pt x="5357" y="2400"/>
                    <a:pt x="5302" y="2279"/>
                    <a:pt x="5324" y="2170"/>
                  </a:cubicBezTo>
                  <a:lnTo>
                    <a:pt x="5466" y="374"/>
                  </a:lnTo>
                  <a:cubicBezTo>
                    <a:pt x="5474" y="159"/>
                    <a:pt x="5297" y="1"/>
                    <a:pt x="510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9"/>
            <p:cNvSpPr/>
            <p:nvPr/>
          </p:nvSpPr>
          <p:spPr>
            <a:xfrm>
              <a:off x="4995158" y="3537553"/>
              <a:ext cx="97553" cy="92955"/>
            </a:xfrm>
            <a:custGeom>
              <a:avLst/>
              <a:gdLst/>
              <a:ahLst/>
              <a:cxnLst/>
              <a:rect l="l" t="t" r="r" b="b"/>
              <a:pathLst>
                <a:path w="7087" h="6753" extrusionOk="0">
                  <a:moveTo>
                    <a:pt x="5147" y="0"/>
                  </a:moveTo>
                  <a:cubicBezTo>
                    <a:pt x="5081" y="0"/>
                    <a:pt x="5013" y="19"/>
                    <a:pt x="4951" y="62"/>
                  </a:cubicBezTo>
                  <a:lnTo>
                    <a:pt x="3450" y="1026"/>
                  </a:lnTo>
                  <a:cubicBezTo>
                    <a:pt x="3393" y="1070"/>
                    <a:pt x="3324" y="1093"/>
                    <a:pt x="3257" y="1093"/>
                  </a:cubicBezTo>
                  <a:cubicBezTo>
                    <a:pt x="3210" y="1093"/>
                    <a:pt x="3163" y="1081"/>
                    <a:pt x="3122" y="1058"/>
                  </a:cubicBezTo>
                  <a:lnTo>
                    <a:pt x="1446" y="368"/>
                  </a:lnTo>
                  <a:cubicBezTo>
                    <a:pt x="1402" y="350"/>
                    <a:pt x="1357" y="341"/>
                    <a:pt x="1313" y="341"/>
                  </a:cubicBezTo>
                  <a:cubicBezTo>
                    <a:pt x="1098" y="341"/>
                    <a:pt x="913" y="548"/>
                    <a:pt x="986" y="785"/>
                  </a:cubicBezTo>
                  <a:lnTo>
                    <a:pt x="1446" y="2526"/>
                  </a:lnTo>
                  <a:cubicBezTo>
                    <a:pt x="1479" y="2636"/>
                    <a:pt x="1446" y="2745"/>
                    <a:pt x="1380" y="2833"/>
                  </a:cubicBezTo>
                  <a:lnTo>
                    <a:pt x="208" y="4202"/>
                  </a:lnTo>
                  <a:cubicBezTo>
                    <a:pt x="0" y="4421"/>
                    <a:pt x="154" y="4771"/>
                    <a:pt x="449" y="4782"/>
                  </a:cubicBezTo>
                  <a:lnTo>
                    <a:pt x="2246" y="4881"/>
                  </a:lnTo>
                  <a:cubicBezTo>
                    <a:pt x="2355" y="4881"/>
                    <a:pt x="2465" y="4947"/>
                    <a:pt x="2530" y="5045"/>
                  </a:cubicBezTo>
                  <a:lnTo>
                    <a:pt x="3461" y="6589"/>
                  </a:lnTo>
                  <a:cubicBezTo>
                    <a:pt x="3531" y="6699"/>
                    <a:pt x="3645" y="6752"/>
                    <a:pt x="3759" y="6752"/>
                  </a:cubicBezTo>
                  <a:cubicBezTo>
                    <a:pt x="3894" y="6752"/>
                    <a:pt x="4031" y="6677"/>
                    <a:pt x="4097" y="6535"/>
                  </a:cubicBezTo>
                  <a:lnTo>
                    <a:pt x="4732" y="4848"/>
                  </a:lnTo>
                  <a:cubicBezTo>
                    <a:pt x="4776" y="4738"/>
                    <a:pt x="4863" y="4662"/>
                    <a:pt x="4984" y="4629"/>
                  </a:cubicBezTo>
                  <a:lnTo>
                    <a:pt x="6736" y="4213"/>
                  </a:lnTo>
                  <a:cubicBezTo>
                    <a:pt x="7010" y="4147"/>
                    <a:pt x="7087" y="3786"/>
                    <a:pt x="6867" y="3599"/>
                  </a:cubicBezTo>
                  <a:lnTo>
                    <a:pt x="5477" y="2460"/>
                  </a:lnTo>
                  <a:cubicBezTo>
                    <a:pt x="5389" y="2395"/>
                    <a:pt x="5334" y="2274"/>
                    <a:pt x="5356" y="2165"/>
                  </a:cubicBezTo>
                  <a:lnTo>
                    <a:pt x="5487" y="368"/>
                  </a:lnTo>
                  <a:cubicBezTo>
                    <a:pt x="5512" y="157"/>
                    <a:pt x="5337" y="0"/>
                    <a:pt x="514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9"/>
            <p:cNvSpPr/>
            <p:nvPr/>
          </p:nvSpPr>
          <p:spPr>
            <a:xfrm>
              <a:off x="5064458" y="3939670"/>
              <a:ext cx="82838" cy="83402"/>
            </a:xfrm>
            <a:custGeom>
              <a:avLst/>
              <a:gdLst/>
              <a:ahLst/>
              <a:cxnLst/>
              <a:rect l="l" t="t" r="r" b="b"/>
              <a:pathLst>
                <a:path w="6018" h="6059" extrusionOk="0">
                  <a:moveTo>
                    <a:pt x="3525" y="1"/>
                  </a:moveTo>
                  <a:cubicBezTo>
                    <a:pt x="3439" y="1"/>
                    <a:pt x="3353" y="37"/>
                    <a:pt x="3290" y="116"/>
                  </a:cubicBezTo>
                  <a:lnTo>
                    <a:pt x="2250" y="1310"/>
                  </a:lnTo>
                  <a:cubicBezTo>
                    <a:pt x="2191" y="1369"/>
                    <a:pt x="2105" y="1410"/>
                    <a:pt x="2017" y="1410"/>
                  </a:cubicBezTo>
                  <a:cubicBezTo>
                    <a:pt x="2007" y="1410"/>
                    <a:pt x="1997" y="1410"/>
                    <a:pt x="1987" y="1409"/>
                  </a:cubicBezTo>
                  <a:lnTo>
                    <a:pt x="432" y="1222"/>
                  </a:lnTo>
                  <a:cubicBezTo>
                    <a:pt x="418" y="1221"/>
                    <a:pt x="404" y="1220"/>
                    <a:pt x="390" y="1220"/>
                  </a:cubicBezTo>
                  <a:cubicBezTo>
                    <a:pt x="160" y="1220"/>
                    <a:pt x="1" y="1476"/>
                    <a:pt x="125" y="1682"/>
                  </a:cubicBezTo>
                  <a:lnTo>
                    <a:pt x="935" y="3030"/>
                  </a:lnTo>
                  <a:cubicBezTo>
                    <a:pt x="979" y="3117"/>
                    <a:pt x="979" y="3227"/>
                    <a:pt x="946" y="3325"/>
                  </a:cubicBezTo>
                  <a:lnTo>
                    <a:pt x="289" y="4760"/>
                  </a:lnTo>
                  <a:cubicBezTo>
                    <a:pt x="190" y="4968"/>
                    <a:pt x="351" y="5195"/>
                    <a:pt x="562" y="5195"/>
                  </a:cubicBezTo>
                  <a:cubicBezTo>
                    <a:pt x="584" y="5195"/>
                    <a:pt x="606" y="5192"/>
                    <a:pt x="629" y="5187"/>
                  </a:cubicBezTo>
                  <a:lnTo>
                    <a:pt x="2162" y="4837"/>
                  </a:lnTo>
                  <a:cubicBezTo>
                    <a:pt x="2186" y="4831"/>
                    <a:pt x="2211" y="4829"/>
                    <a:pt x="2235" y="4829"/>
                  </a:cubicBezTo>
                  <a:cubicBezTo>
                    <a:pt x="2311" y="4829"/>
                    <a:pt x="2386" y="4855"/>
                    <a:pt x="2436" y="4913"/>
                  </a:cubicBezTo>
                  <a:lnTo>
                    <a:pt x="3608" y="5976"/>
                  </a:lnTo>
                  <a:cubicBezTo>
                    <a:pt x="3665" y="6033"/>
                    <a:pt x="3737" y="6059"/>
                    <a:pt x="3808" y="6059"/>
                  </a:cubicBezTo>
                  <a:cubicBezTo>
                    <a:pt x="3954" y="6059"/>
                    <a:pt x="4097" y="5951"/>
                    <a:pt x="4112" y="5790"/>
                  </a:cubicBezTo>
                  <a:lnTo>
                    <a:pt x="4265" y="4212"/>
                  </a:lnTo>
                  <a:cubicBezTo>
                    <a:pt x="4276" y="4114"/>
                    <a:pt x="4331" y="4026"/>
                    <a:pt x="4407" y="3982"/>
                  </a:cubicBezTo>
                  <a:lnTo>
                    <a:pt x="5798" y="3194"/>
                  </a:lnTo>
                  <a:cubicBezTo>
                    <a:pt x="6017" y="3073"/>
                    <a:pt x="6006" y="2745"/>
                    <a:pt x="5765" y="2646"/>
                  </a:cubicBezTo>
                  <a:lnTo>
                    <a:pt x="4320" y="2033"/>
                  </a:lnTo>
                  <a:cubicBezTo>
                    <a:pt x="4221" y="1989"/>
                    <a:pt x="4144" y="1902"/>
                    <a:pt x="4133" y="1803"/>
                  </a:cubicBezTo>
                  <a:lnTo>
                    <a:pt x="3827" y="259"/>
                  </a:lnTo>
                  <a:cubicBezTo>
                    <a:pt x="3800" y="96"/>
                    <a:pt x="3664" y="1"/>
                    <a:pt x="352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9"/>
            <p:cNvSpPr/>
            <p:nvPr/>
          </p:nvSpPr>
          <p:spPr>
            <a:xfrm>
              <a:off x="4110674" y="3421171"/>
              <a:ext cx="82838" cy="83237"/>
            </a:xfrm>
            <a:custGeom>
              <a:avLst/>
              <a:gdLst/>
              <a:ahLst/>
              <a:cxnLst/>
              <a:rect l="l" t="t" r="r" b="b"/>
              <a:pathLst>
                <a:path w="6018" h="6047" extrusionOk="0">
                  <a:moveTo>
                    <a:pt x="3529" y="1"/>
                  </a:moveTo>
                  <a:cubicBezTo>
                    <a:pt x="3447" y="1"/>
                    <a:pt x="3364" y="33"/>
                    <a:pt x="3301" y="104"/>
                  </a:cubicBezTo>
                  <a:lnTo>
                    <a:pt x="2260" y="1298"/>
                  </a:lnTo>
                  <a:cubicBezTo>
                    <a:pt x="2184" y="1364"/>
                    <a:pt x="2085" y="1397"/>
                    <a:pt x="1987" y="1397"/>
                  </a:cubicBezTo>
                  <a:lnTo>
                    <a:pt x="421" y="1211"/>
                  </a:lnTo>
                  <a:cubicBezTo>
                    <a:pt x="407" y="1209"/>
                    <a:pt x="393" y="1208"/>
                    <a:pt x="379" y="1208"/>
                  </a:cubicBezTo>
                  <a:cubicBezTo>
                    <a:pt x="150" y="1208"/>
                    <a:pt x="1" y="1464"/>
                    <a:pt x="125" y="1671"/>
                  </a:cubicBezTo>
                  <a:lnTo>
                    <a:pt x="924" y="3018"/>
                  </a:lnTo>
                  <a:cubicBezTo>
                    <a:pt x="979" y="3105"/>
                    <a:pt x="979" y="3215"/>
                    <a:pt x="946" y="3313"/>
                  </a:cubicBezTo>
                  <a:lnTo>
                    <a:pt x="289" y="4748"/>
                  </a:lnTo>
                  <a:cubicBezTo>
                    <a:pt x="192" y="4953"/>
                    <a:pt x="337" y="5175"/>
                    <a:pt x="548" y="5175"/>
                  </a:cubicBezTo>
                  <a:cubicBezTo>
                    <a:pt x="574" y="5175"/>
                    <a:pt x="601" y="5172"/>
                    <a:pt x="629" y="5164"/>
                  </a:cubicBezTo>
                  <a:lnTo>
                    <a:pt x="2162" y="4814"/>
                  </a:lnTo>
                  <a:cubicBezTo>
                    <a:pt x="2178" y="4812"/>
                    <a:pt x="2194" y="4811"/>
                    <a:pt x="2210" y="4811"/>
                  </a:cubicBezTo>
                  <a:cubicBezTo>
                    <a:pt x="2292" y="4811"/>
                    <a:pt x="2372" y="4836"/>
                    <a:pt x="2436" y="4891"/>
                  </a:cubicBezTo>
                  <a:lnTo>
                    <a:pt x="3597" y="5964"/>
                  </a:lnTo>
                  <a:cubicBezTo>
                    <a:pt x="3657" y="6021"/>
                    <a:pt x="3730" y="6047"/>
                    <a:pt x="3800" y="6047"/>
                  </a:cubicBezTo>
                  <a:cubicBezTo>
                    <a:pt x="3946" y="6047"/>
                    <a:pt x="4086" y="5937"/>
                    <a:pt x="4100" y="5767"/>
                  </a:cubicBezTo>
                  <a:lnTo>
                    <a:pt x="4254" y="4201"/>
                  </a:lnTo>
                  <a:cubicBezTo>
                    <a:pt x="4276" y="4102"/>
                    <a:pt x="4330" y="4014"/>
                    <a:pt x="4407" y="3949"/>
                  </a:cubicBezTo>
                  <a:lnTo>
                    <a:pt x="5787" y="3182"/>
                  </a:lnTo>
                  <a:cubicBezTo>
                    <a:pt x="6017" y="3062"/>
                    <a:pt x="6006" y="2733"/>
                    <a:pt x="5765" y="2634"/>
                  </a:cubicBezTo>
                  <a:lnTo>
                    <a:pt x="4309" y="2021"/>
                  </a:lnTo>
                  <a:cubicBezTo>
                    <a:pt x="4210" y="1977"/>
                    <a:pt x="4144" y="1890"/>
                    <a:pt x="4133" y="1791"/>
                  </a:cubicBezTo>
                  <a:lnTo>
                    <a:pt x="3816" y="236"/>
                  </a:lnTo>
                  <a:cubicBezTo>
                    <a:pt x="3789" y="87"/>
                    <a:pt x="3661" y="1"/>
                    <a:pt x="352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9"/>
            <p:cNvSpPr/>
            <p:nvPr/>
          </p:nvSpPr>
          <p:spPr>
            <a:xfrm>
              <a:off x="5076269" y="3731494"/>
              <a:ext cx="74937" cy="70986"/>
            </a:xfrm>
            <a:custGeom>
              <a:avLst/>
              <a:gdLst/>
              <a:ahLst/>
              <a:cxnLst/>
              <a:rect l="l" t="t" r="r" b="b"/>
              <a:pathLst>
                <a:path w="5444" h="5157" extrusionOk="0">
                  <a:moveTo>
                    <a:pt x="2854" y="1"/>
                  </a:moveTo>
                  <a:cubicBezTo>
                    <a:pt x="2769" y="1"/>
                    <a:pt x="2684" y="40"/>
                    <a:pt x="2629" y="124"/>
                  </a:cubicBezTo>
                  <a:lnTo>
                    <a:pt x="1939" y="1307"/>
                  </a:lnTo>
                  <a:cubicBezTo>
                    <a:pt x="1884" y="1373"/>
                    <a:pt x="1808" y="1427"/>
                    <a:pt x="1720" y="1438"/>
                  </a:cubicBezTo>
                  <a:lnTo>
                    <a:pt x="340" y="1526"/>
                  </a:lnTo>
                  <a:cubicBezTo>
                    <a:pt x="110" y="1526"/>
                    <a:pt x="1" y="1800"/>
                    <a:pt x="154" y="1964"/>
                  </a:cubicBezTo>
                  <a:lnTo>
                    <a:pt x="1063" y="3005"/>
                  </a:lnTo>
                  <a:cubicBezTo>
                    <a:pt x="1118" y="3070"/>
                    <a:pt x="1140" y="3158"/>
                    <a:pt x="1118" y="3246"/>
                  </a:cubicBezTo>
                  <a:lnTo>
                    <a:pt x="778" y="4593"/>
                  </a:lnTo>
                  <a:cubicBezTo>
                    <a:pt x="725" y="4761"/>
                    <a:pt x="866" y="4916"/>
                    <a:pt x="1026" y="4916"/>
                  </a:cubicBezTo>
                  <a:cubicBezTo>
                    <a:pt x="1064" y="4916"/>
                    <a:pt x="1102" y="4907"/>
                    <a:pt x="1140" y="4888"/>
                  </a:cubicBezTo>
                  <a:lnTo>
                    <a:pt x="2399" y="4352"/>
                  </a:lnTo>
                  <a:cubicBezTo>
                    <a:pt x="2432" y="4339"/>
                    <a:pt x="2465" y="4333"/>
                    <a:pt x="2497" y="4333"/>
                  </a:cubicBezTo>
                  <a:cubicBezTo>
                    <a:pt x="2551" y="4333"/>
                    <a:pt x="2603" y="4350"/>
                    <a:pt x="2651" y="4385"/>
                  </a:cubicBezTo>
                  <a:lnTo>
                    <a:pt x="3812" y="5118"/>
                  </a:lnTo>
                  <a:cubicBezTo>
                    <a:pt x="3859" y="5144"/>
                    <a:pt x="3907" y="5156"/>
                    <a:pt x="3954" y="5156"/>
                  </a:cubicBezTo>
                  <a:cubicBezTo>
                    <a:pt x="4104" y="5156"/>
                    <a:pt x="4234" y="5034"/>
                    <a:pt x="4217" y="4866"/>
                  </a:cubicBezTo>
                  <a:lnTo>
                    <a:pt x="4108" y="3497"/>
                  </a:lnTo>
                  <a:cubicBezTo>
                    <a:pt x="4108" y="3399"/>
                    <a:pt x="4141" y="3311"/>
                    <a:pt x="4206" y="3256"/>
                  </a:cubicBezTo>
                  <a:lnTo>
                    <a:pt x="5258" y="2380"/>
                  </a:lnTo>
                  <a:cubicBezTo>
                    <a:pt x="5444" y="2249"/>
                    <a:pt x="5378" y="1953"/>
                    <a:pt x="5148" y="1920"/>
                  </a:cubicBezTo>
                  <a:lnTo>
                    <a:pt x="3812" y="1603"/>
                  </a:lnTo>
                  <a:cubicBezTo>
                    <a:pt x="3724" y="1592"/>
                    <a:pt x="3659" y="1526"/>
                    <a:pt x="3615" y="1449"/>
                  </a:cubicBezTo>
                  <a:lnTo>
                    <a:pt x="3111" y="168"/>
                  </a:lnTo>
                  <a:cubicBezTo>
                    <a:pt x="3063" y="60"/>
                    <a:pt x="2959" y="1"/>
                    <a:pt x="285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9"/>
            <p:cNvSpPr/>
            <p:nvPr/>
          </p:nvSpPr>
          <p:spPr>
            <a:xfrm>
              <a:off x="4090672" y="3231291"/>
              <a:ext cx="74496" cy="71069"/>
            </a:xfrm>
            <a:custGeom>
              <a:avLst/>
              <a:gdLst/>
              <a:ahLst/>
              <a:cxnLst/>
              <a:rect l="l" t="t" r="r" b="b"/>
              <a:pathLst>
                <a:path w="5412" h="5163" extrusionOk="0">
                  <a:moveTo>
                    <a:pt x="2857" y="1"/>
                  </a:moveTo>
                  <a:cubicBezTo>
                    <a:pt x="2771" y="1"/>
                    <a:pt x="2684" y="40"/>
                    <a:pt x="2629" y="119"/>
                  </a:cubicBezTo>
                  <a:lnTo>
                    <a:pt x="1917" y="1302"/>
                  </a:lnTo>
                  <a:cubicBezTo>
                    <a:pt x="1874" y="1379"/>
                    <a:pt x="1797" y="1434"/>
                    <a:pt x="1709" y="1434"/>
                  </a:cubicBezTo>
                  <a:lnTo>
                    <a:pt x="329" y="1521"/>
                  </a:lnTo>
                  <a:cubicBezTo>
                    <a:pt x="110" y="1532"/>
                    <a:pt x="1" y="1795"/>
                    <a:pt x="154" y="1959"/>
                  </a:cubicBezTo>
                  <a:lnTo>
                    <a:pt x="1052" y="3000"/>
                  </a:lnTo>
                  <a:cubicBezTo>
                    <a:pt x="1107" y="3066"/>
                    <a:pt x="1129" y="3164"/>
                    <a:pt x="1107" y="3241"/>
                  </a:cubicBezTo>
                  <a:lnTo>
                    <a:pt x="767" y="4588"/>
                  </a:lnTo>
                  <a:cubicBezTo>
                    <a:pt x="713" y="4769"/>
                    <a:pt x="853" y="4928"/>
                    <a:pt x="1021" y="4928"/>
                  </a:cubicBezTo>
                  <a:cubicBezTo>
                    <a:pt x="1056" y="4928"/>
                    <a:pt x="1093" y="4921"/>
                    <a:pt x="1129" y="4906"/>
                  </a:cubicBezTo>
                  <a:lnTo>
                    <a:pt x="2399" y="4358"/>
                  </a:lnTo>
                  <a:cubicBezTo>
                    <a:pt x="2429" y="4345"/>
                    <a:pt x="2463" y="4339"/>
                    <a:pt x="2497" y="4339"/>
                  </a:cubicBezTo>
                  <a:cubicBezTo>
                    <a:pt x="2549" y="4339"/>
                    <a:pt x="2600" y="4353"/>
                    <a:pt x="2640" y="4380"/>
                  </a:cubicBezTo>
                  <a:lnTo>
                    <a:pt x="3812" y="5125"/>
                  </a:lnTo>
                  <a:cubicBezTo>
                    <a:pt x="3854" y="5151"/>
                    <a:pt x="3899" y="5162"/>
                    <a:pt x="3943" y="5162"/>
                  </a:cubicBezTo>
                  <a:cubicBezTo>
                    <a:pt x="4087" y="5162"/>
                    <a:pt x="4226" y="5040"/>
                    <a:pt x="4217" y="4873"/>
                  </a:cubicBezTo>
                  <a:lnTo>
                    <a:pt x="4097" y="3493"/>
                  </a:lnTo>
                  <a:cubicBezTo>
                    <a:pt x="4097" y="3405"/>
                    <a:pt x="4130" y="3318"/>
                    <a:pt x="4195" y="3263"/>
                  </a:cubicBezTo>
                  <a:lnTo>
                    <a:pt x="5258" y="2387"/>
                  </a:lnTo>
                  <a:cubicBezTo>
                    <a:pt x="5411" y="2244"/>
                    <a:pt x="5356" y="1981"/>
                    <a:pt x="5148" y="1916"/>
                  </a:cubicBezTo>
                  <a:lnTo>
                    <a:pt x="3812" y="1620"/>
                  </a:lnTo>
                  <a:cubicBezTo>
                    <a:pt x="3713" y="1598"/>
                    <a:pt x="3648" y="1532"/>
                    <a:pt x="3615" y="1456"/>
                  </a:cubicBezTo>
                  <a:lnTo>
                    <a:pt x="3111" y="163"/>
                  </a:lnTo>
                  <a:cubicBezTo>
                    <a:pt x="3063" y="56"/>
                    <a:pt x="2961" y="1"/>
                    <a:pt x="285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69"/>
          <p:cNvGrpSpPr/>
          <p:nvPr/>
        </p:nvGrpSpPr>
        <p:grpSpPr>
          <a:xfrm>
            <a:off x="2654875" y="1423444"/>
            <a:ext cx="1150740" cy="1276098"/>
            <a:chOff x="2654875" y="1423444"/>
            <a:chExt cx="1150740" cy="1276098"/>
          </a:xfrm>
        </p:grpSpPr>
        <p:sp>
          <p:nvSpPr>
            <p:cNvPr id="2199" name="Google Shape;2199;p69"/>
            <p:cNvSpPr/>
            <p:nvPr/>
          </p:nvSpPr>
          <p:spPr>
            <a:xfrm>
              <a:off x="2891890" y="1633354"/>
              <a:ext cx="638022" cy="515320"/>
            </a:xfrm>
            <a:custGeom>
              <a:avLst/>
              <a:gdLst/>
              <a:ahLst/>
              <a:cxnLst/>
              <a:rect l="l" t="t" r="r" b="b"/>
              <a:pathLst>
                <a:path w="46351" h="37437" extrusionOk="0">
                  <a:moveTo>
                    <a:pt x="23578" y="0"/>
                  </a:moveTo>
                  <a:cubicBezTo>
                    <a:pt x="23531" y="0"/>
                    <a:pt x="23480" y="78"/>
                    <a:pt x="23405" y="243"/>
                  </a:cubicBezTo>
                  <a:cubicBezTo>
                    <a:pt x="22726" y="1809"/>
                    <a:pt x="22058" y="2970"/>
                    <a:pt x="20601" y="4196"/>
                  </a:cubicBezTo>
                  <a:cubicBezTo>
                    <a:pt x="19178" y="5390"/>
                    <a:pt x="17436" y="6124"/>
                    <a:pt x="15585" y="6310"/>
                  </a:cubicBezTo>
                  <a:cubicBezTo>
                    <a:pt x="15257" y="6344"/>
                    <a:pt x="14944" y="6360"/>
                    <a:pt x="14646" y="6360"/>
                  </a:cubicBezTo>
                  <a:cubicBezTo>
                    <a:pt x="12127" y="6360"/>
                    <a:pt x="10712" y="5263"/>
                    <a:pt x="10288" y="5263"/>
                  </a:cubicBezTo>
                  <a:cubicBezTo>
                    <a:pt x="10249" y="5263"/>
                    <a:pt x="10219" y="5272"/>
                    <a:pt x="10197" y="5292"/>
                  </a:cubicBezTo>
                  <a:cubicBezTo>
                    <a:pt x="10109" y="5357"/>
                    <a:pt x="10153" y="5467"/>
                    <a:pt x="10197" y="5565"/>
                  </a:cubicBezTo>
                  <a:cubicBezTo>
                    <a:pt x="12212" y="10560"/>
                    <a:pt x="10492" y="14612"/>
                    <a:pt x="6812" y="16364"/>
                  </a:cubicBezTo>
                  <a:cubicBezTo>
                    <a:pt x="6254" y="16638"/>
                    <a:pt x="7141" y="16792"/>
                    <a:pt x="7721" y="17887"/>
                  </a:cubicBezTo>
                  <a:cubicBezTo>
                    <a:pt x="7765" y="17974"/>
                    <a:pt x="7732" y="18073"/>
                    <a:pt x="7645" y="18117"/>
                  </a:cubicBezTo>
                  <a:cubicBezTo>
                    <a:pt x="7630" y="18127"/>
                    <a:pt x="7614" y="18131"/>
                    <a:pt x="7599" y="18131"/>
                  </a:cubicBezTo>
                  <a:cubicBezTo>
                    <a:pt x="7317" y="18131"/>
                    <a:pt x="6889" y="16630"/>
                    <a:pt x="4742" y="16091"/>
                  </a:cubicBezTo>
                  <a:cubicBezTo>
                    <a:pt x="4536" y="16039"/>
                    <a:pt x="4327" y="16023"/>
                    <a:pt x="4114" y="16023"/>
                  </a:cubicBezTo>
                  <a:cubicBezTo>
                    <a:pt x="3921" y="16023"/>
                    <a:pt x="3725" y="16036"/>
                    <a:pt x="3527" y="16047"/>
                  </a:cubicBezTo>
                  <a:cubicBezTo>
                    <a:pt x="88" y="16113"/>
                    <a:pt x="0" y="21249"/>
                    <a:pt x="3899" y="22531"/>
                  </a:cubicBezTo>
                  <a:cubicBezTo>
                    <a:pt x="3971" y="22553"/>
                    <a:pt x="4030" y="22563"/>
                    <a:pt x="4079" y="22563"/>
                  </a:cubicBezTo>
                  <a:cubicBezTo>
                    <a:pt x="4248" y="22563"/>
                    <a:pt x="4314" y="22441"/>
                    <a:pt x="4458" y="22246"/>
                  </a:cubicBezTo>
                  <a:cubicBezTo>
                    <a:pt x="4846" y="21718"/>
                    <a:pt x="5472" y="21399"/>
                    <a:pt x="6132" y="21399"/>
                  </a:cubicBezTo>
                  <a:cubicBezTo>
                    <a:pt x="6664" y="21399"/>
                    <a:pt x="7219" y="21607"/>
                    <a:pt x="7689" y="22082"/>
                  </a:cubicBezTo>
                  <a:cubicBezTo>
                    <a:pt x="8532" y="22881"/>
                    <a:pt x="8554" y="24206"/>
                    <a:pt x="7743" y="25039"/>
                  </a:cubicBezTo>
                  <a:cubicBezTo>
                    <a:pt x="7579" y="25192"/>
                    <a:pt x="7524" y="25433"/>
                    <a:pt x="7612" y="25652"/>
                  </a:cubicBezTo>
                  <a:cubicBezTo>
                    <a:pt x="9233" y="31194"/>
                    <a:pt x="12792" y="34852"/>
                    <a:pt x="17162" y="36407"/>
                  </a:cubicBezTo>
                  <a:cubicBezTo>
                    <a:pt x="18853" y="37005"/>
                    <a:pt x="20724" y="37436"/>
                    <a:pt x="23424" y="37436"/>
                  </a:cubicBezTo>
                  <a:cubicBezTo>
                    <a:pt x="24186" y="37436"/>
                    <a:pt x="25015" y="37402"/>
                    <a:pt x="25924" y="37327"/>
                  </a:cubicBezTo>
                  <a:cubicBezTo>
                    <a:pt x="28093" y="37119"/>
                    <a:pt x="30196" y="36473"/>
                    <a:pt x="32101" y="35421"/>
                  </a:cubicBezTo>
                  <a:cubicBezTo>
                    <a:pt x="36099" y="33165"/>
                    <a:pt x="38191" y="29912"/>
                    <a:pt x="39582" y="25499"/>
                  </a:cubicBezTo>
                  <a:cubicBezTo>
                    <a:pt x="39713" y="25050"/>
                    <a:pt x="39165" y="25137"/>
                    <a:pt x="38903" y="24173"/>
                  </a:cubicBezTo>
                  <a:cubicBezTo>
                    <a:pt x="38490" y="22740"/>
                    <a:pt x="39672" y="21393"/>
                    <a:pt x="40996" y="21393"/>
                  </a:cubicBezTo>
                  <a:cubicBezTo>
                    <a:pt x="41604" y="21393"/>
                    <a:pt x="42242" y="21677"/>
                    <a:pt x="42769" y="22366"/>
                  </a:cubicBezTo>
                  <a:cubicBezTo>
                    <a:pt x="42875" y="22508"/>
                    <a:pt x="42922" y="22563"/>
                    <a:pt x="43013" y="22563"/>
                  </a:cubicBezTo>
                  <a:cubicBezTo>
                    <a:pt x="43063" y="22563"/>
                    <a:pt x="43125" y="22547"/>
                    <a:pt x="43218" y="22520"/>
                  </a:cubicBezTo>
                  <a:cubicBezTo>
                    <a:pt x="44981" y="21983"/>
                    <a:pt x="46350" y="19387"/>
                    <a:pt x="46109" y="18117"/>
                  </a:cubicBezTo>
                  <a:cubicBezTo>
                    <a:pt x="45824" y="16677"/>
                    <a:pt x="44598" y="16007"/>
                    <a:pt x="43269" y="16007"/>
                  </a:cubicBezTo>
                  <a:cubicBezTo>
                    <a:pt x="42102" y="16007"/>
                    <a:pt x="40855" y="16524"/>
                    <a:pt x="40096" y="17493"/>
                  </a:cubicBezTo>
                  <a:cubicBezTo>
                    <a:pt x="39725" y="17967"/>
                    <a:pt x="39660" y="18156"/>
                    <a:pt x="39558" y="18156"/>
                  </a:cubicBezTo>
                  <a:cubicBezTo>
                    <a:pt x="39531" y="18156"/>
                    <a:pt x="39501" y="18142"/>
                    <a:pt x="39461" y="18117"/>
                  </a:cubicBezTo>
                  <a:cubicBezTo>
                    <a:pt x="39286" y="18007"/>
                    <a:pt x="39428" y="17865"/>
                    <a:pt x="39582" y="17624"/>
                  </a:cubicBezTo>
                  <a:cubicBezTo>
                    <a:pt x="40085" y="16857"/>
                    <a:pt x="40962" y="16627"/>
                    <a:pt x="40096" y="16244"/>
                  </a:cubicBezTo>
                  <a:cubicBezTo>
                    <a:pt x="37950" y="15291"/>
                    <a:pt x="36274" y="13013"/>
                    <a:pt x="36110" y="9979"/>
                  </a:cubicBezTo>
                  <a:cubicBezTo>
                    <a:pt x="35967" y="7416"/>
                    <a:pt x="37238" y="5576"/>
                    <a:pt x="36975" y="5303"/>
                  </a:cubicBezTo>
                  <a:cubicBezTo>
                    <a:pt x="36943" y="5269"/>
                    <a:pt x="36906" y="5254"/>
                    <a:pt x="36860" y="5254"/>
                  </a:cubicBezTo>
                  <a:cubicBezTo>
                    <a:pt x="36535" y="5254"/>
                    <a:pt x="35783" y="6022"/>
                    <a:pt x="33295" y="6310"/>
                  </a:cubicBezTo>
                  <a:cubicBezTo>
                    <a:pt x="32992" y="6342"/>
                    <a:pt x="32689" y="6358"/>
                    <a:pt x="32387" y="6358"/>
                  </a:cubicBezTo>
                  <a:cubicBezTo>
                    <a:pt x="31346" y="6358"/>
                    <a:pt x="30317" y="6169"/>
                    <a:pt x="29341" y="5795"/>
                  </a:cubicBezTo>
                  <a:cubicBezTo>
                    <a:pt x="27501" y="5138"/>
                    <a:pt x="25913" y="3912"/>
                    <a:pt x="24818" y="2302"/>
                  </a:cubicBezTo>
                  <a:cubicBezTo>
                    <a:pt x="23871" y="890"/>
                    <a:pt x="23740" y="0"/>
                    <a:pt x="2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9"/>
            <p:cNvSpPr/>
            <p:nvPr/>
          </p:nvSpPr>
          <p:spPr>
            <a:xfrm>
              <a:off x="3034508" y="2268303"/>
              <a:ext cx="361235" cy="163432"/>
            </a:xfrm>
            <a:custGeom>
              <a:avLst/>
              <a:gdLst/>
              <a:ahLst/>
              <a:cxnLst/>
              <a:rect l="l" t="t" r="r" b="b"/>
              <a:pathLst>
                <a:path w="26243" h="11873" extrusionOk="0">
                  <a:moveTo>
                    <a:pt x="22372" y="1"/>
                  </a:moveTo>
                  <a:cubicBezTo>
                    <a:pt x="22282" y="1"/>
                    <a:pt x="22256" y="94"/>
                    <a:pt x="22136" y="262"/>
                  </a:cubicBezTo>
                  <a:cubicBezTo>
                    <a:pt x="21467" y="1006"/>
                    <a:pt x="20723" y="1696"/>
                    <a:pt x="19912" y="2288"/>
                  </a:cubicBezTo>
                  <a:cubicBezTo>
                    <a:pt x="16802" y="4391"/>
                    <a:pt x="14578" y="4237"/>
                    <a:pt x="14129" y="4402"/>
                  </a:cubicBezTo>
                  <a:cubicBezTo>
                    <a:pt x="13461" y="4653"/>
                    <a:pt x="15225" y="5135"/>
                    <a:pt x="15663" y="7194"/>
                  </a:cubicBezTo>
                  <a:cubicBezTo>
                    <a:pt x="16066" y="9102"/>
                    <a:pt x="14099" y="9996"/>
                    <a:pt x="13187" y="9996"/>
                  </a:cubicBezTo>
                  <a:cubicBezTo>
                    <a:pt x="13110" y="9996"/>
                    <a:pt x="13040" y="9989"/>
                    <a:pt x="12979" y="9976"/>
                  </a:cubicBezTo>
                  <a:cubicBezTo>
                    <a:pt x="11731" y="9702"/>
                    <a:pt x="10734" y="8826"/>
                    <a:pt x="10734" y="7665"/>
                  </a:cubicBezTo>
                  <a:cubicBezTo>
                    <a:pt x="10734" y="6504"/>
                    <a:pt x="11556" y="5530"/>
                    <a:pt x="12355" y="4730"/>
                  </a:cubicBezTo>
                  <a:cubicBezTo>
                    <a:pt x="12552" y="4533"/>
                    <a:pt x="12541" y="4478"/>
                    <a:pt x="12257" y="4391"/>
                  </a:cubicBezTo>
                  <a:cubicBezTo>
                    <a:pt x="12202" y="4380"/>
                    <a:pt x="8467" y="4084"/>
                    <a:pt x="5729" y="1653"/>
                  </a:cubicBezTo>
                  <a:cubicBezTo>
                    <a:pt x="4347" y="434"/>
                    <a:pt x="4256" y="54"/>
                    <a:pt x="4008" y="54"/>
                  </a:cubicBezTo>
                  <a:cubicBezTo>
                    <a:pt x="3957" y="54"/>
                    <a:pt x="3900" y="69"/>
                    <a:pt x="3823" y="97"/>
                  </a:cubicBezTo>
                  <a:lnTo>
                    <a:pt x="3440" y="251"/>
                  </a:lnTo>
                  <a:cubicBezTo>
                    <a:pt x="3133" y="393"/>
                    <a:pt x="2794" y="404"/>
                    <a:pt x="2465" y="481"/>
                  </a:cubicBezTo>
                  <a:cubicBezTo>
                    <a:pt x="1" y="1039"/>
                    <a:pt x="154" y="1028"/>
                    <a:pt x="340" y="1379"/>
                  </a:cubicBezTo>
                  <a:cubicBezTo>
                    <a:pt x="1020" y="2715"/>
                    <a:pt x="1490" y="4150"/>
                    <a:pt x="1731" y="5628"/>
                  </a:cubicBezTo>
                  <a:cubicBezTo>
                    <a:pt x="2389" y="9954"/>
                    <a:pt x="1260" y="10633"/>
                    <a:pt x="2005" y="10743"/>
                  </a:cubicBezTo>
                  <a:cubicBezTo>
                    <a:pt x="5183" y="11228"/>
                    <a:pt x="8213" y="11873"/>
                    <a:pt x="12871" y="11873"/>
                  </a:cubicBezTo>
                  <a:cubicBezTo>
                    <a:pt x="14314" y="11873"/>
                    <a:pt x="15913" y="11811"/>
                    <a:pt x="17722" y="11663"/>
                  </a:cubicBezTo>
                  <a:cubicBezTo>
                    <a:pt x="20712" y="11411"/>
                    <a:pt x="22957" y="10984"/>
                    <a:pt x="24370" y="10743"/>
                  </a:cubicBezTo>
                  <a:cubicBezTo>
                    <a:pt x="24698" y="10688"/>
                    <a:pt x="24742" y="10612"/>
                    <a:pt x="24687" y="10283"/>
                  </a:cubicBezTo>
                  <a:cubicBezTo>
                    <a:pt x="24195" y="7775"/>
                    <a:pt x="24676" y="4073"/>
                    <a:pt x="26111" y="1379"/>
                  </a:cubicBezTo>
                  <a:cubicBezTo>
                    <a:pt x="26243" y="1094"/>
                    <a:pt x="26243" y="1061"/>
                    <a:pt x="25936" y="984"/>
                  </a:cubicBezTo>
                  <a:cubicBezTo>
                    <a:pt x="23428" y="294"/>
                    <a:pt x="23045" y="327"/>
                    <a:pt x="22661" y="119"/>
                  </a:cubicBezTo>
                  <a:cubicBezTo>
                    <a:pt x="22512" y="38"/>
                    <a:pt x="22429" y="1"/>
                    <a:pt x="22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9"/>
            <p:cNvSpPr/>
            <p:nvPr/>
          </p:nvSpPr>
          <p:spPr>
            <a:xfrm>
              <a:off x="3094516" y="2140495"/>
              <a:ext cx="243792" cy="183130"/>
            </a:xfrm>
            <a:custGeom>
              <a:avLst/>
              <a:gdLst/>
              <a:ahLst/>
              <a:cxnLst/>
              <a:rect l="l" t="t" r="r" b="b"/>
              <a:pathLst>
                <a:path w="17711" h="13304" extrusionOk="0">
                  <a:moveTo>
                    <a:pt x="2544" y="1"/>
                  </a:moveTo>
                  <a:cubicBezTo>
                    <a:pt x="2441" y="1"/>
                    <a:pt x="2445" y="74"/>
                    <a:pt x="2498" y="258"/>
                  </a:cubicBezTo>
                  <a:cubicBezTo>
                    <a:pt x="2881" y="1561"/>
                    <a:pt x="2608" y="3850"/>
                    <a:pt x="2137" y="5460"/>
                  </a:cubicBezTo>
                  <a:cubicBezTo>
                    <a:pt x="1885" y="6293"/>
                    <a:pt x="1490" y="7059"/>
                    <a:pt x="1096" y="7826"/>
                  </a:cubicBezTo>
                  <a:cubicBezTo>
                    <a:pt x="866" y="8231"/>
                    <a:pt x="560" y="8593"/>
                    <a:pt x="198" y="8888"/>
                  </a:cubicBezTo>
                  <a:cubicBezTo>
                    <a:pt x="12" y="9031"/>
                    <a:pt x="1" y="9064"/>
                    <a:pt x="143" y="9239"/>
                  </a:cubicBezTo>
                  <a:cubicBezTo>
                    <a:pt x="2026" y="11628"/>
                    <a:pt x="5212" y="13304"/>
                    <a:pt x="8871" y="13304"/>
                  </a:cubicBezTo>
                  <a:cubicBezTo>
                    <a:pt x="9726" y="13304"/>
                    <a:pt x="10606" y="13212"/>
                    <a:pt x="11501" y="13018"/>
                  </a:cubicBezTo>
                  <a:cubicBezTo>
                    <a:pt x="13823" y="12514"/>
                    <a:pt x="16221" y="10980"/>
                    <a:pt x="17612" y="9217"/>
                  </a:cubicBezTo>
                  <a:cubicBezTo>
                    <a:pt x="17711" y="9086"/>
                    <a:pt x="17689" y="9020"/>
                    <a:pt x="17557" y="8921"/>
                  </a:cubicBezTo>
                  <a:cubicBezTo>
                    <a:pt x="17054" y="8461"/>
                    <a:pt x="16813" y="8286"/>
                    <a:pt x="15958" y="6490"/>
                  </a:cubicBezTo>
                  <a:cubicBezTo>
                    <a:pt x="15115" y="4694"/>
                    <a:pt x="14765" y="1945"/>
                    <a:pt x="15192" y="247"/>
                  </a:cubicBezTo>
                  <a:cubicBezTo>
                    <a:pt x="15237" y="77"/>
                    <a:pt x="15227" y="8"/>
                    <a:pt x="15123" y="8"/>
                  </a:cubicBezTo>
                  <a:cubicBezTo>
                    <a:pt x="14872" y="8"/>
                    <a:pt x="14070" y="407"/>
                    <a:pt x="12158" y="740"/>
                  </a:cubicBezTo>
                  <a:cubicBezTo>
                    <a:pt x="11095" y="915"/>
                    <a:pt x="9896" y="983"/>
                    <a:pt x="8818" y="983"/>
                  </a:cubicBezTo>
                  <a:cubicBezTo>
                    <a:pt x="7807" y="983"/>
                    <a:pt x="6903" y="923"/>
                    <a:pt x="6320" y="839"/>
                  </a:cubicBezTo>
                  <a:cubicBezTo>
                    <a:pt x="3749" y="470"/>
                    <a:pt x="2805" y="1"/>
                    <a:pt x="2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9"/>
            <p:cNvSpPr/>
            <p:nvPr/>
          </p:nvSpPr>
          <p:spPr>
            <a:xfrm>
              <a:off x="2889315" y="2303159"/>
              <a:ext cx="113396" cy="98709"/>
            </a:xfrm>
            <a:custGeom>
              <a:avLst/>
              <a:gdLst/>
              <a:ahLst/>
              <a:cxnLst/>
              <a:rect l="l" t="t" r="r" b="b"/>
              <a:pathLst>
                <a:path w="8238" h="7171" extrusionOk="0">
                  <a:moveTo>
                    <a:pt x="6780" y="1"/>
                  </a:moveTo>
                  <a:cubicBezTo>
                    <a:pt x="6529" y="1"/>
                    <a:pt x="6104" y="279"/>
                    <a:pt x="5149" y="763"/>
                  </a:cubicBezTo>
                  <a:cubicBezTo>
                    <a:pt x="3144" y="1793"/>
                    <a:pt x="680" y="3710"/>
                    <a:pt x="154" y="4246"/>
                  </a:cubicBezTo>
                  <a:cubicBezTo>
                    <a:pt x="1" y="4389"/>
                    <a:pt x="45" y="4531"/>
                    <a:pt x="242" y="4630"/>
                  </a:cubicBezTo>
                  <a:cubicBezTo>
                    <a:pt x="3473" y="6064"/>
                    <a:pt x="7755" y="7170"/>
                    <a:pt x="7974" y="7170"/>
                  </a:cubicBezTo>
                  <a:cubicBezTo>
                    <a:pt x="8193" y="7170"/>
                    <a:pt x="8226" y="7160"/>
                    <a:pt x="8226" y="6940"/>
                  </a:cubicBezTo>
                  <a:cubicBezTo>
                    <a:pt x="8237" y="6349"/>
                    <a:pt x="8226" y="5079"/>
                    <a:pt x="8182" y="4608"/>
                  </a:cubicBezTo>
                  <a:cubicBezTo>
                    <a:pt x="8073" y="3195"/>
                    <a:pt x="7744" y="1804"/>
                    <a:pt x="7197" y="490"/>
                  </a:cubicBezTo>
                  <a:cubicBezTo>
                    <a:pt x="7057" y="154"/>
                    <a:pt x="6966" y="1"/>
                    <a:pt x="6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9"/>
            <p:cNvSpPr/>
            <p:nvPr/>
          </p:nvSpPr>
          <p:spPr>
            <a:xfrm>
              <a:off x="3429986" y="2303145"/>
              <a:ext cx="113534" cy="99342"/>
            </a:xfrm>
            <a:custGeom>
              <a:avLst/>
              <a:gdLst/>
              <a:ahLst/>
              <a:cxnLst/>
              <a:rect l="l" t="t" r="r" b="b"/>
              <a:pathLst>
                <a:path w="8248" h="7217" extrusionOk="0">
                  <a:moveTo>
                    <a:pt x="1467" y="0"/>
                  </a:moveTo>
                  <a:cubicBezTo>
                    <a:pt x="1271" y="0"/>
                    <a:pt x="1193" y="185"/>
                    <a:pt x="1052" y="523"/>
                  </a:cubicBezTo>
                  <a:cubicBezTo>
                    <a:pt x="1" y="2988"/>
                    <a:pt x="34" y="4904"/>
                    <a:pt x="34" y="6799"/>
                  </a:cubicBezTo>
                  <a:cubicBezTo>
                    <a:pt x="34" y="7112"/>
                    <a:pt x="34" y="7217"/>
                    <a:pt x="172" y="7217"/>
                  </a:cubicBezTo>
                  <a:cubicBezTo>
                    <a:pt x="241" y="7217"/>
                    <a:pt x="346" y="7190"/>
                    <a:pt x="505" y="7150"/>
                  </a:cubicBezTo>
                  <a:cubicBezTo>
                    <a:pt x="2772" y="6558"/>
                    <a:pt x="5926" y="5616"/>
                    <a:pt x="8029" y="4587"/>
                  </a:cubicBezTo>
                  <a:cubicBezTo>
                    <a:pt x="8215" y="4499"/>
                    <a:pt x="8248" y="4368"/>
                    <a:pt x="8105" y="4258"/>
                  </a:cubicBezTo>
                  <a:cubicBezTo>
                    <a:pt x="7196" y="3459"/>
                    <a:pt x="6233" y="2725"/>
                    <a:pt x="5225" y="2068"/>
                  </a:cubicBezTo>
                  <a:cubicBezTo>
                    <a:pt x="2991" y="589"/>
                    <a:pt x="3801" y="1213"/>
                    <a:pt x="1928" y="173"/>
                  </a:cubicBezTo>
                  <a:cubicBezTo>
                    <a:pt x="1718" y="56"/>
                    <a:pt x="1575" y="0"/>
                    <a:pt x="1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9"/>
            <p:cNvSpPr/>
            <p:nvPr/>
          </p:nvSpPr>
          <p:spPr>
            <a:xfrm>
              <a:off x="3145327" y="1972325"/>
              <a:ext cx="132805" cy="78158"/>
            </a:xfrm>
            <a:custGeom>
              <a:avLst/>
              <a:gdLst/>
              <a:ahLst/>
              <a:cxnLst/>
              <a:rect l="l" t="t" r="r" b="b"/>
              <a:pathLst>
                <a:path w="9648" h="5678" extrusionOk="0">
                  <a:moveTo>
                    <a:pt x="5124" y="0"/>
                  </a:moveTo>
                  <a:cubicBezTo>
                    <a:pt x="3499" y="0"/>
                    <a:pt x="2112" y="238"/>
                    <a:pt x="1589" y="459"/>
                  </a:cubicBezTo>
                  <a:cubicBezTo>
                    <a:pt x="1" y="1138"/>
                    <a:pt x="877" y="3384"/>
                    <a:pt x="1699" y="4315"/>
                  </a:cubicBezTo>
                  <a:cubicBezTo>
                    <a:pt x="2515" y="5244"/>
                    <a:pt x="3764" y="5678"/>
                    <a:pt x="5029" y="5678"/>
                  </a:cubicBezTo>
                  <a:cubicBezTo>
                    <a:pt x="7313" y="5678"/>
                    <a:pt x="9648" y="4266"/>
                    <a:pt x="9584" y="1807"/>
                  </a:cubicBezTo>
                  <a:cubicBezTo>
                    <a:pt x="9551" y="1095"/>
                    <a:pt x="9179" y="536"/>
                    <a:pt x="8336" y="350"/>
                  </a:cubicBezTo>
                  <a:cubicBezTo>
                    <a:pt x="7275" y="95"/>
                    <a:pt x="6152" y="0"/>
                    <a:pt x="5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9"/>
            <p:cNvSpPr/>
            <p:nvPr/>
          </p:nvSpPr>
          <p:spPr>
            <a:xfrm>
              <a:off x="2774284" y="2368550"/>
              <a:ext cx="883149" cy="324634"/>
            </a:xfrm>
            <a:custGeom>
              <a:avLst/>
              <a:gdLst/>
              <a:ahLst/>
              <a:cxnLst/>
              <a:rect l="l" t="t" r="r" b="b"/>
              <a:pathLst>
                <a:path w="64159" h="23584" extrusionOk="0">
                  <a:moveTo>
                    <a:pt x="56225" y="1"/>
                  </a:moveTo>
                  <a:cubicBezTo>
                    <a:pt x="56157" y="1"/>
                    <a:pt x="56093" y="30"/>
                    <a:pt x="56021" y="66"/>
                  </a:cubicBezTo>
                  <a:cubicBezTo>
                    <a:pt x="51268" y="2256"/>
                    <a:pt x="43985" y="3877"/>
                    <a:pt x="40305" y="4337"/>
                  </a:cubicBezTo>
                  <a:cubicBezTo>
                    <a:pt x="36625" y="4797"/>
                    <a:pt x="37457" y="4666"/>
                    <a:pt x="36526" y="4786"/>
                  </a:cubicBezTo>
                  <a:cubicBezTo>
                    <a:pt x="35424" y="4922"/>
                    <a:pt x="34120" y="4992"/>
                    <a:pt x="32668" y="4992"/>
                  </a:cubicBezTo>
                  <a:cubicBezTo>
                    <a:pt x="27111" y="4992"/>
                    <a:pt x="19383" y="3969"/>
                    <a:pt x="12453" y="1720"/>
                  </a:cubicBezTo>
                  <a:cubicBezTo>
                    <a:pt x="8940" y="587"/>
                    <a:pt x="8337" y="12"/>
                    <a:pt x="8027" y="12"/>
                  </a:cubicBezTo>
                  <a:cubicBezTo>
                    <a:pt x="7953" y="12"/>
                    <a:pt x="7896" y="44"/>
                    <a:pt x="7820" y="110"/>
                  </a:cubicBezTo>
                  <a:cubicBezTo>
                    <a:pt x="6867" y="964"/>
                    <a:pt x="5991" y="1884"/>
                    <a:pt x="5192" y="2870"/>
                  </a:cubicBezTo>
                  <a:cubicBezTo>
                    <a:pt x="4874" y="3253"/>
                    <a:pt x="4546" y="3669"/>
                    <a:pt x="4239" y="4096"/>
                  </a:cubicBezTo>
                  <a:cubicBezTo>
                    <a:pt x="3494" y="5082"/>
                    <a:pt x="2837" y="6133"/>
                    <a:pt x="2257" y="7229"/>
                  </a:cubicBezTo>
                  <a:cubicBezTo>
                    <a:pt x="1928" y="7831"/>
                    <a:pt x="1665" y="8389"/>
                    <a:pt x="1435" y="8937"/>
                  </a:cubicBezTo>
                  <a:cubicBezTo>
                    <a:pt x="1260" y="9331"/>
                    <a:pt x="1107" y="9737"/>
                    <a:pt x="964" y="10142"/>
                  </a:cubicBezTo>
                  <a:cubicBezTo>
                    <a:pt x="493" y="11500"/>
                    <a:pt x="263" y="12716"/>
                    <a:pt x="55" y="14030"/>
                  </a:cubicBezTo>
                  <a:cubicBezTo>
                    <a:pt x="0" y="14402"/>
                    <a:pt x="384" y="14534"/>
                    <a:pt x="581" y="14742"/>
                  </a:cubicBezTo>
                  <a:cubicBezTo>
                    <a:pt x="3363" y="17535"/>
                    <a:pt x="8992" y="19966"/>
                    <a:pt x="12727" y="21007"/>
                  </a:cubicBezTo>
                  <a:cubicBezTo>
                    <a:pt x="12825" y="21037"/>
                    <a:pt x="12894" y="21056"/>
                    <a:pt x="12947" y="21056"/>
                  </a:cubicBezTo>
                  <a:cubicBezTo>
                    <a:pt x="13046" y="21056"/>
                    <a:pt x="13082" y="20985"/>
                    <a:pt x="13132" y="20777"/>
                  </a:cubicBezTo>
                  <a:cubicBezTo>
                    <a:pt x="13253" y="20229"/>
                    <a:pt x="13647" y="18301"/>
                    <a:pt x="14085" y="16220"/>
                  </a:cubicBezTo>
                  <a:cubicBezTo>
                    <a:pt x="14227" y="15585"/>
                    <a:pt x="14348" y="14950"/>
                    <a:pt x="14479" y="14315"/>
                  </a:cubicBezTo>
                  <a:cubicBezTo>
                    <a:pt x="14994" y="11916"/>
                    <a:pt x="15443" y="9780"/>
                    <a:pt x="15487" y="9726"/>
                  </a:cubicBezTo>
                  <a:cubicBezTo>
                    <a:pt x="15513" y="9674"/>
                    <a:pt x="15566" y="9642"/>
                    <a:pt x="15625" y="9642"/>
                  </a:cubicBezTo>
                  <a:cubicBezTo>
                    <a:pt x="15641" y="9642"/>
                    <a:pt x="15657" y="9644"/>
                    <a:pt x="15673" y="9649"/>
                  </a:cubicBezTo>
                  <a:cubicBezTo>
                    <a:pt x="15739" y="9693"/>
                    <a:pt x="15815" y="9649"/>
                    <a:pt x="15783" y="9824"/>
                  </a:cubicBezTo>
                  <a:cubicBezTo>
                    <a:pt x="15761" y="9999"/>
                    <a:pt x="15323" y="12102"/>
                    <a:pt x="14830" y="14424"/>
                  </a:cubicBezTo>
                  <a:lnTo>
                    <a:pt x="14414" y="16319"/>
                  </a:lnTo>
                  <a:cubicBezTo>
                    <a:pt x="13910" y="18739"/>
                    <a:pt x="13439" y="20897"/>
                    <a:pt x="13439" y="20919"/>
                  </a:cubicBezTo>
                  <a:cubicBezTo>
                    <a:pt x="13384" y="21149"/>
                    <a:pt x="13253" y="21160"/>
                    <a:pt x="13658" y="21280"/>
                  </a:cubicBezTo>
                  <a:cubicBezTo>
                    <a:pt x="14063" y="21408"/>
                    <a:pt x="15484" y="21785"/>
                    <a:pt x="15661" y="21785"/>
                  </a:cubicBezTo>
                  <a:cubicBezTo>
                    <a:pt x="15666" y="21785"/>
                    <a:pt x="15670" y="21785"/>
                    <a:pt x="15673" y="21784"/>
                  </a:cubicBezTo>
                  <a:cubicBezTo>
                    <a:pt x="15718" y="21773"/>
                    <a:pt x="15763" y="21768"/>
                    <a:pt x="15808" y="21768"/>
                  </a:cubicBezTo>
                  <a:cubicBezTo>
                    <a:pt x="15940" y="21768"/>
                    <a:pt x="16071" y="21815"/>
                    <a:pt x="16177" y="21905"/>
                  </a:cubicBezTo>
                  <a:cubicBezTo>
                    <a:pt x="16341" y="22025"/>
                    <a:pt x="19835" y="22649"/>
                    <a:pt x="20536" y="22748"/>
                  </a:cubicBezTo>
                  <a:cubicBezTo>
                    <a:pt x="24932" y="23323"/>
                    <a:pt x="28898" y="23584"/>
                    <a:pt x="32568" y="23584"/>
                  </a:cubicBezTo>
                  <a:cubicBezTo>
                    <a:pt x="39247" y="23584"/>
                    <a:pt x="44949" y="22720"/>
                    <a:pt x="50490" y="21313"/>
                  </a:cubicBezTo>
                  <a:cubicBezTo>
                    <a:pt x="50950" y="21204"/>
                    <a:pt x="50874" y="21412"/>
                    <a:pt x="49789" y="16308"/>
                  </a:cubicBezTo>
                  <a:cubicBezTo>
                    <a:pt x="49778" y="16198"/>
                    <a:pt x="49746" y="16089"/>
                    <a:pt x="49724" y="15990"/>
                  </a:cubicBezTo>
                  <a:cubicBezTo>
                    <a:pt x="49724" y="15979"/>
                    <a:pt x="49581" y="15322"/>
                    <a:pt x="49406" y="14446"/>
                  </a:cubicBezTo>
                  <a:cubicBezTo>
                    <a:pt x="49056" y="12759"/>
                    <a:pt x="48530" y="10262"/>
                    <a:pt x="48431" y="9912"/>
                  </a:cubicBezTo>
                  <a:cubicBezTo>
                    <a:pt x="48388" y="9802"/>
                    <a:pt x="48453" y="9671"/>
                    <a:pt x="48574" y="9649"/>
                  </a:cubicBezTo>
                  <a:cubicBezTo>
                    <a:pt x="48599" y="9643"/>
                    <a:pt x="48621" y="9637"/>
                    <a:pt x="48641" y="9637"/>
                  </a:cubicBezTo>
                  <a:cubicBezTo>
                    <a:pt x="48804" y="9637"/>
                    <a:pt x="48859" y="10049"/>
                    <a:pt x="49746" y="14348"/>
                  </a:cubicBezTo>
                  <a:cubicBezTo>
                    <a:pt x="49855" y="14895"/>
                    <a:pt x="49987" y="15508"/>
                    <a:pt x="50129" y="16198"/>
                  </a:cubicBezTo>
                  <a:cubicBezTo>
                    <a:pt x="50392" y="17469"/>
                    <a:pt x="50720" y="19002"/>
                    <a:pt x="51104" y="20831"/>
                  </a:cubicBezTo>
                  <a:cubicBezTo>
                    <a:pt x="51144" y="20993"/>
                    <a:pt x="51191" y="21065"/>
                    <a:pt x="51301" y="21065"/>
                  </a:cubicBezTo>
                  <a:cubicBezTo>
                    <a:pt x="51340" y="21065"/>
                    <a:pt x="51386" y="21056"/>
                    <a:pt x="51443" y="21039"/>
                  </a:cubicBezTo>
                  <a:cubicBezTo>
                    <a:pt x="52177" y="20853"/>
                    <a:pt x="54477" y="20065"/>
                    <a:pt x="55736" y="19539"/>
                  </a:cubicBezTo>
                  <a:cubicBezTo>
                    <a:pt x="59789" y="17808"/>
                    <a:pt x="61837" y="16396"/>
                    <a:pt x="63874" y="14556"/>
                  </a:cubicBezTo>
                  <a:cubicBezTo>
                    <a:pt x="64148" y="14304"/>
                    <a:pt x="64159" y="14019"/>
                    <a:pt x="64126" y="13701"/>
                  </a:cubicBezTo>
                  <a:cubicBezTo>
                    <a:pt x="63984" y="12475"/>
                    <a:pt x="63688" y="11259"/>
                    <a:pt x="63250" y="10098"/>
                  </a:cubicBezTo>
                  <a:cubicBezTo>
                    <a:pt x="63107" y="9715"/>
                    <a:pt x="62965" y="9331"/>
                    <a:pt x="62801" y="8948"/>
                  </a:cubicBezTo>
                  <a:cubicBezTo>
                    <a:pt x="62034" y="7229"/>
                    <a:pt x="61081" y="5586"/>
                    <a:pt x="59964" y="4063"/>
                  </a:cubicBezTo>
                  <a:cubicBezTo>
                    <a:pt x="59679" y="3669"/>
                    <a:pt x="59307" y="3220"/>
                    <a:pt x="59044" y="2880"/>
                  </a:cubicBezTo>
                  <a:cubicBezTo>
                    <a:pt x="58781" y="2552"/>
                    <a:pt x="58496" y="2223"/>
                    <a:pt x="58212" y="1895"/>
                  </a:cubicBezTo>
                  <a:cubicBezTo>
                    <a:pt x="57631" y="1271"/>
                    <a:pt x="57007" y="690"/>
                    <a:pt x="56405" y="77"/>
                  </a:cubicBezTo>
                  <a:cubicBezTo>
                    <a:pt x="56339" y="22"/>
                    <a:pt x="56281" y="1"/>
                    <a:pt x="56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9"/>
            <p:cNvSpPr/>
            <p:nvPr/>
          </p:nvSpPr>
          <p:spPr>
            <a:xfrm>
              <a:off x="3376160" y="2285194"/>
              <a:ext cx="86554" cy="128372"/>
            </a:xfrm>
            <a:custGeom>
              <a:avLst/>
              <a:gdLst/>
              <a:ahLst/>
              <a:cxnLst/>
              <a:rect l="l" t="t" r="r" b="b"/>
              <a:pathLst>
                <a:path w="6288" h="9326" extrusionOk="0">
                  <a:moveTo>
                    <a:pt x="1875" y="1"/>
                  </a:moveTo>
                  <a:cubicBezTo>
                    <a:pt x="1746" y="1"/>
                    <a:pt x="1707" y="67"/>
                    <a:pt x="1644" y="185"/>
                  </a:cubicBezTo>
                  <a:cubicBezTo>
                    <a:pt x="833" y="1773"/>
                    <a:pt x="318" y="3503"/>
                    <a:pt x="154" y="5288"/>
                  </a:cubicBezTo>
                  <a:cubicBezTo>
                    <a:pt x="110" y="5836"/>
                    <a:pt x="154" y="6384"/>
                    <a:pt x="34" y="6920"/>
                  </a:cubicBezTo>
                  <a:cubicBezTo>
                    <a:pt x="1" y="7172"/>
                    <a:pt x="110" y="7413"/>
                    <a:pt x="110" y="7654"/>
                  </a:cubicBezTo>
                  <a:cubicBezTo>
                    <a:pt x="121" y="8136"/>
                    <a:pt x="165" y="8629"/>
                    <a:pt x="231" y="9111"/>
                  </a:cubicBezTo>
                  <a:cubicBezTo>
                    <a:pt x="247" y="9255"/>
                    <a:pt x="278" y="9326"/>
                    <a:pt x="461" y="9326"/>
                  </a:cubicBezTo>
                  <a:cubicBezTo>
                    <a:pt x="767" y="9326"/>
                    <a:pt x="1498" y="9128"/>
                    <a:pt x="3297" y="8738"/>
                  </a:cubicBezTo>
                  <a:cubicBezTo>
                    <a:pt x="3560" y="8684"/>
                    <a:pt x="3560" y="8596"/>
                    <a:pt x="3593" y="8377"/>
                  </a:cubicBezTo>
                  <a:cubicBezTo>
                    <a:pt x="3615" y="8158"/>
                    <a:pt x="3517" y="7939"/>
                    <a:pt x="3517" y="7709"/>
                  </a:cubicBezTo>
                  <a:cubicBezTo>
                    <a:pt x="3703" y="294"/>
                    <a:pt x="6287" y="1499"/>
                    <a:pt x="3670" y="568"/>
                  </a:cubicBezTo>
                  <a:cubicBezTo>
                    <a:pt x="2524" y="170"/>
                    <a:pt x="2083" y="1"/>
                    <a:pt x="1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9"/>
            <p:cNvSpPr/>
            <p:nvPr/>
          </p:nvSpPr>
          <p:spPr>
            <a:xfrm>
              <a:off x="2989438" y="2285194"/>
              <a:ext cx="66044" cy="128427"/>
            </a:xfrm>
            <a:custGeom>
              <a:avLst/>
              <a:gdLst/>
              <a:ahLst/>
              <a:cxnLst/>
              <a:rect l="l" t="t" r="r" b="b"/>
              <a:pathLst>
                <a:path w="4798" h="9330" extrusionOk="0">
                  <a:moveTo>
                    <a:pt x="3010" y="0"/>
                  </a:moveTo>
                  <a:cubicBezTo>
                    <a:pt x="2950" y="0"/>
                    <a:pt x="2872" y="20"/>
                    <a:pt x="2760" y="53"/>
                  </a:cubicBezTo>
                  <a:cubicBezTo>
                    <a:pt x="1950" y="305"/>
                    <a:pt x="1150" y="579"/>
                    <a:pt x="373" y="886"/>
                  </a:cubicBezTo>
                  <a:cubicBezTo>
                    <a:pt x="44" y="1028"/>
                    <a:pt x="0" y="1127"/>
                    <a:pt x="143" y="1433"/>
                  </a:cubicBezTo>
                  <a:cubicBezTo>
                    <a:pt x="1610" y="4730"/>
                    <a:pt x="1194" y="6789"/>
                    <a:pt x="1369" y="7369"/>
                  </a:cubicBezTo>
                  <a:cubicBezTo>
                    <a:pt x="1391" y="7435"/>
                    <a:pt x="1380" y="7512"/>
                    <a:pt x="1358" y="7588"/>
                  </a:cubicBezTo>
                  <a:cubicBezTo>
                    <a:pt x="1282" y="7862"/>
                    <a:pt x="1336" y="8037"/>
                    <a:pt x="1315" y="8388"/>
                  </a:cubicBezTo>
                  <a:cubicBezTo>
                    <a:pt x="1304" y="8749"/>
                    <a:pt x="1074" y="8629"/>
                    <a:pt x="4206" y="9297"/>
                  </a:cubicBezTo>
                  <a:cubicBezTo>
                    <a:pt x="4304" y="9308"/>
                    <a:pt x="4392" y="9319"/>
                    <a:pt x="4491" y="9330"/>
                  </a:cubicBezTo>
                  <a:cubicBezTo>
                    <a:pt x="4578" y="9330"/>
                    <a:pt x="4655" y="9275"/>
                    <a:pt x="4655" y="9187"/>
                  </a:cubicBezTo>
                  <a:cubicBezTo>
                    <a:pt x="4688" y="8782"/>
                    <a:pt x="4786" y="8366"/>
                    <a:pt x="4797" y="7939"/>
                  </a:cubicBezTo>
                  <a:cubicBezTo>
                    <a:pt x="4797" y="6219"/>
                    <a:pt x="4764" y="5321"/>
                    <a:pt x="4655" y="4544"/>
                  </a:cubicBezTo>
                  <a:cubicBezTo>
                    <a:pt x="4403" y="2802"/>
                    <a:pt x="3866" y="1302"/>
                    <a:pt x="3286" y="261"/>
                  </a:cubicBezTo>
                  <a:cubicBezTo>
                    <a:pt x="3178" y="74"/>
                    <a:pt x="3126" y="0"/>
                    <a:pt x="3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9"/>
            <p:cNvSpPr/>
            <p:nvPr/>
          </p:nvSpPr>
          <p:spPr>
            <a:xfrm>
              <a:off x="3180913" y="2330664"/>
              <a:ext cx="64998" cy="70298"/>
            </a:xfrm>
            <a:custGeom>
              <a:avLst/>
              <a:gdLst/>
              <a:ahLst/>
              <a:cxnLst/>
              <a:rect l="l" t="t" r="r" b="b"/>
              <a:pathLst>
                <a:path w="4722" h="5107" extrusionOk="0">
                  <a:moveTo>
                    <a:pt x="2589" y="0"/>
                  </a:moveTo>
                  <a:cubicBezTo>
                    <a:pt x="2509" y="0"/>
                    <a:pt x="2427" y="30"/>
                    <a:pt x="2366" y="91"/>
                  </a:cubicBezTo>
                  <a:cubicBezTo>
                    <a:pt x="1194" y="978"/>
                    <a:pt x="1" y="2588"/>
                    <a:pt x="603" y="3913"/>
                  </a:cubicBezTo>
                  <a:cubicBezTo>
                    <a:pt x="943" y="4669"/>
                    <a:pt x="1961" y="5074"/>
                    <a:pt x="2563" y="5107"/>
                  </a:cubicBezTo>
                  <a:cubicBezTo>
                    <a:pt x="2859" y="5085"/>
                    <a:pt x="3144" y="5019"/>
                    <a:pt x="3407" y="4910"/>
                  </a:cubicBezTo>
                  <a:cubicBezTo>
                    <a:pt x="4195" y="4592"/>
                    <a:pt x="4710" y="4033"/>
                    <a:pt x="4721" y="2916"/>
                  </a:cubicBezTo>
                  <a:cubicBezTo>
                    <a:pt x="4666" y="2489"/>
                    <a:pt x="4513" y="2073"/>
                    <a:pt x="4283" y="1712"/>
                  </a:cubicBezTo>
                  <a:cubicBezTo>
                    <a:pt x="3900" y="1087"/>
                    <a:pt x="3396" y="540"/>
                    <a:pt x="2804" y="91"/>
                  </a:cubicBezTo>
                  <a:cubicBezTo>
                    <a:pt x="2750" y="30"/>
                    <a:pt x="2670" y="0"/>
                    <a:pt x="2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9"/>
            <p:cNvSpPr/>
            <p:nvPr/>
          </p:nvSpPr>
          <p:spPr>
            <a:xfrm>
              <a:off x="2950754" y="1933104"/>
              <a:ext cx="51178" cy="49609"/>
            </a:xfrm>
            <a:custGeom>
              <a:avLst/>
              <a:gdLst/>
              <a:ahLst/>
              <a:cxnLst/>
              <a:rect l="l" t="t" r="r" b="b"/>
              <a:pathLst>
                <a:path w="3718" h="3604" extrusionOk="0">
                  <a:moveTo>
                    <a:pt x="1906" y="1"/>
                  </a:moveTo>
                  <a:cubicBezTo>
                    <a:pt x="1897" y="1"/>
                    <a:pt x="1888" y="1"/>
                    <a:pt x="1879" y="1"/>
                  </a:cubicBezTo>
                  <a:cubicBezTo>
                    <a:pt x="784" y="23"/>
                    <a:pt x="226" y="592"/>
                    <a:pt x="94" y="1797"/>
                  </a:cubicBezTo>
                  <a:cubicBezTo>
                    <a:pt x="1" y="2670"/>
                    <a:pt x="755" y="3602"/>
                    <a:pt x="1711" y="3602"/>
                  </a:cubicBezTo>
                  <a:cubicBezTo>
                    <a:pt x="1763" y="3602"/>
                    <a:pt x="1815" y="3599"/>
                    <a:pt x="1868" y="3593"/>
                  </a:cubicBezTo>
                  <a:cubicBezTo>
                    <a:pt x="1925" y="3600"/>
                    <a:pt x="1981" y="3604"/>
                    <a:pt x="2036" y="3604"/>
                  </a:cubicBezTo>
                  <a:cubicBezTo>
                    <a:pt x="2933" y="3604"/>
                    <a:pt x="3717" y="2717"/>
                    <a:pt x="3686" y="1841"/>
                  </a:cubicBezTo>
                  <a:cubicBezTo>
                    <a:pt x="3665" y="668"/>
                    <a:pt x="2986" y="1"/>
                    <a:pt x="1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9"/>
            <p:cNvSpPr/>
            <p:nvPr/>
          </p:nvSpPr>
          <p:spPr>
            <a:xfrm>
              <a:off x="3431198" y="1933503"/>
              <a:ext cx="50352" cy="49224"/>
            </a:xfrm>
            <a:custGeom>
              <a:avLst/>
              <a:gdLst/>
              <a:ahLst/>
              <a:cxnLst/>
              <a:rect l="l" t="t" r="r" b="b"/>
              <a:pathLst>
                <a:path w="3658" h="3576" extrusionOk="0">
                  <a:moveTo>
                    <a:pt x="1606" y="1"/>
                  </a:moveTo>
                  <a:cubicBezTo>
                    <a:pt x="661" y="1"/>
                    <a:pt x="0" y="990"/>
                    <a:pt x="0" y="1768"/>
                  </a:cubicBezTo>
                  <a:cubicBezTo>
                    <a:pt x="11" y="2743"/>
                    <a:pt x="789" y="3531"/>
                    <a:pt x="1753" y="3575"/>
                  </a:cubicBezTo>
                  <a:cubicBezTo>
                    <a:pt x="1771" y="3576"/>
                    <a:pt x="1789" y="3576"/>
                    <a:pt x="1807" y="3576"/>
                  </a:cubicBezTo>
                  <a:cubicBezTo>
                    <a:pt x="2864" y="3576"/>
                    <a:pt x="3658" y="2640"/>
                    <a:pt x="3615" y="1779"/>
                  </a:cubicBezTo>
                  <a:cubicBezTo>
                    <a:pt x="3573" y="951"/>
                    <a:pt x="2994" y="6"/>
                    <a:pt x="1988" y="6"/>
                  </a:cubicBezTo>
                  <a:cubicBezTo>
                    <a:pt x="1929" y="6"/>
                    <a:pt x="1869" y="9"/>
                    <a:pt x="1808" y="16"/>
                  </a:cubicBezTo>
                  <a:cubicBezTo>
                    <a:pt x="1739" y="6"/>
                    <a:pt x="1672"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9"/>
            <p:cNvSpPr/>
            <p:nvPr/>
          </p:nvSpPr>
          <p:spPr>
            <a:xfrm>
              <a:off x="2860971" y="1430079"/>
              <a:ext cx="713701" cy="431739"/>
            </a:xfrm>
            <a:custGeom>
              <a:avLst/>
              <a:gdLst/>
              <a:ahLst/>
              <a:cxnLst/>
              <a:rect l="l" t="t" r="r" b="b"/>
              <a:pathLst>
                <a:path w="51849" h="31365" extrusionOk="0">
                  <a:moveTo>
                    <a:pt x="31136" y="0"/>
                  </a:moveTo>
                  <a:cubicBezTo>
                    <a:pt x="30253" y="0"/>
                    <a:pt x="29381" y="159"/>
                    <a:pt x="28597" y="453"/>
                  </a:cubicBezTo>
                  <a:cubicBezTo>
                    <a:pt x="26593" y="1246"/>
                    <a:pt x="26150" y="2417"/>
                    <a:pt x="25799" y="2417"/>
                  </a:cubicBezTo>
                  <a:cubicBezTo>
                    <a:pt x="25728" y="2417"/>
                    <a:pt x="25661" y="2369"/>
                    <a:pt x="25585" y="2260"/>
                  </a:cubicBezTo>
                  <a:cubicBezTo>
                    <a:pt x="24675" y="1014"/>
                    <a:pt x="22736" y="4"/>
                    <a:pt x="20732" y="4"/>
                  </a:cubicBezTo>
                  <a:cubicBezTo>
                    <a:pt x="20711" y="4"/>
                    <a:pt x="20689" y="4"/>
                    <a:pt x="20668" y="4"/>
                  </a:cubicBezTo>
                  <a:cubicBezTo>
                    <a:pt x="18642" y="37"/>
                    <a:pt x="16966" y="486"/>
                    <a:pt x="15301" y="2282"/>
                  </a:cubicBezTo>
                  <a:cubicBezTo>
                    <a:pt x="13647" y="4067"/>
                    <a:pt x="13417" y="6521"/>
                    <a:pt x="13626" y="7189"/>
                  </a:cubicBezTo>
                  <a:cubicBezTo>
                    <a:pt x="13636" y="7320"/>
                    <a:pt x="13636" y="7452"/>
                    <a:pt x="13626" y="7572"/>
                  </a:cubicBezTo>
                  <a:cubicBezTo>
                    <a:pt x="13609" y="7766"/>
                    <a:pt x="13559" y="7843"/>
                    <a:pt x="13432" y="7843"/>
                  </a:cubicBezTo>
                  <a:cubicBezTo>
                    <a:pt x="13394" y="7843"/>
                    <a:pt x="13350" y="7837"/>
                    <a:pt x="13297" y="7824"/>
                  </a:cubicBezTo>
                  <a:cubicBezTo>
                    <a:pt x="12804" y="7708"/>
                    <a:pt x="12297" y="7598"/>
                    <a:pt x="11817" y="7598"/>
                  </a:cubicBezTo>
                  <a:cubicBezTo>
                    <a:pt x="11710" y="7598"/>
                    <a:pt x="11605" y="7604"/>
                    <a:pt x="11501" y="7616"/>
                  </a:cubicBezTo>
                  <a:cubicBezTo>
                    <a:pt x="11278" y="7616"/>
                    <a:pt x="11085" y="7599"/>
                    <a:pt x="10903" y="7599"/>
                  </a:cubicBezTo>
                  <a:cubicBezTo>
                    <a:pt x="10789" y="7599"/>
                    <a:pt x="10679" y="7606"/>
                    <a:pt x="10570" y="7627"/>
                  </a:cubicBezTo>
                  <a:cubicBezTo>
                    <a:pt x="8456" y="7944"/>
                    <a:pt x="6780" y="8930"/>
                    <a:pt x="5378" y="10858"/>
                  </a:cubicBezTo>
                  <a:cubicBezTo>
                    <a:pt x="3790" y="13081"/>
                    <a:pt x="3604" y="16257"/>
                    <a:pt x="4721" y="18546"/>
                  </a:cubicBezTo>
                  <a:cubicBezTo>
                    <a:pt x="5324" y="19762"/>
                    <a:pt x="5795" y="19948"/>
                    <a:pt x="5313" y="20091"/>
                  </a:cubicBezTo>
                  <a:cubicBezTo>
                    <a:pt x="4513" y="20310"/>
                    <a:pt x="3768" y="20715"/>
                    <a:pt x="3133" y="21251"/>
                  </a:cubicBezTo>
                  <a:cubicBezTo>
                    <a:pt x="1" y="23924"/>
                    <a:pt x="220" y="29137"/>
                    <a:pt x="3429" y="31251"/>
                  </a:cubicBezTo>
                  <a:cubicBezTo>
                    <a:pt x="3538" y="31318"/>
                    <a:pt x="3603" y="31354"/>
                    <a:pt x="3662" y="31354"/>
                  </a:cubicBezTo>
                  <a:cubicBezTo>
                    <a:pt x="3727" y="31354"/>
                    <a:pt x="3785" y="31310"/>
                    <a:pt x="3889" y="31218"/>
                  </a:cubicBezTo>
                  <a:cubicBezTo>
                    <a:pt x="4460" y="30685"/>
                    <a:pt x="5279" y="30375"/>
                    <a:pt x="5930" y="30375"/>
                  </a:cubicBezTo>
                  <a:cubicBezTo>
                    <a:pt x="6028" y="30375"/>
                    <a:pt x="6122" y="30382"/>
                    <a:pt x="6211" y="30397"/>
                  </a:cubicBezTo>
                  <a:cubicBezTo>
                    <a:pt x="6901" y="30506"/>
                    <a:pt x="7580" y="30649"/>
                    <a:pt x="8215" y="30988"/>
                  </a:cubicBezTo>
                  <a:cubicBezTo>
                    <a:pt x="8270" y="31015"/>
                    <a:pt x="8327" y="31029"/>
                    <a:pt x="8385" y="31029"/>
                  </a:cubicBezTo>
                  <a:cubicBezTo>
                    <a:pt x="8442" y="31029"/>
                    <a:pt x="8500" y="31015"/>
                    <a:pt x="8555" y="30988"/>
                  </a:cubicBezTo>
                  <a:cubicBezTo>
                    <a:pt x="11676" y="29739"/>
                    <a:pt x="13352" y="26837"/>
                    <a:pt x="12826" y="23113"/>
                  </a:cubicBezTo>
                  <a:cubicBezTo>
                    <a:pt x="12476" y="20463"/>
                    <a:pt x="11501" y="19565"/>
                    <a:pt x="11709" y="19335"/>
                  </a:cubicBezTo>
                  <a:cubicBezTo>
                    <a:pt x="11755" y="19281"/>
                    <a:pt x="11793" y="19255"/>
                    <a:pt x="11845" y="19255"/>
                  </a:cubicBezTo>
                  <a:cubicBezTo>
                    <a:pt x="12013" y="19255"/>
                    <a:pt x="12320" y="19535"/>
                    <a:pt x="13494" y="20047"/>
                  </a:cubicBezTo>
                  <a:cubicBezTo>
                    <a:pt x="14567" y="20523"/>
                    <a:pt x="15752" y="20767"/>
                    <a:pt x="16954" y="20767"/>
                  </a:cubicBezTo>
                  <a:cubicBezTo>
                    <a:pt x="20537" y="20767"/>
                    <a:pt x="24271" y="18596"/>
                    <a:pt x="25640" y="13913"/>
                  </a:cubicBezTo>
                  <a:cubicBezTo>
                    <a:pt x="25662" y="13837"/>
                    <a:pt x="25695" y="13738"/>
                    <a:pt x="25804" y="13738"/>
                  </a:cubicBezTo>
                  <a:cubicBezTo>
                    <a:pt x="25914" y="13738"/>
                    <a:pt x="25903" y="13749"/>
                    <a:pt x="25991" y="13892"/>
                  </a:cubicBezTo>
                  <a:cubicBezTo>
                    <a:pt x="26089" y="14023"/>
                    <a:pt x="26571" y="17122"/>
                    <a:pt x="29791" y="19291"/>
                  </a:cubicBezTo>
                  <a:cubicBezTo>
                    <a:pt x="31205" y="20252"/>
                    <a:pt x="32907" y="20736"/>
                    <a:pt x="34641" y="20736"/>
                  </a:cubicBezTo>
                  <a:cubicBezTo>
                    <a:pt x="35969" y="20736"/>
                    <a:pt x="37315" y="20452"/>
                    <a:pt x="38564" y="19882"/>
                  </a:cubicBezTo>
                  <a:cubicBezTo>
                    <a:pt x="39381" y="19510"/>
                    <a:pt x="39709" y="19296"/>
                    <a:pt x="39866" y="19296"/>
                  </a:cubicBezTo>
                  <a:cubicBezTo>
                    <a:pt x="39898" y="19296"/>
                    <a:pt x="39923" y="19305"/>
                    <a:pt x="39944" y="19324"/>
                  </a:cubicBezTo>
                  <a:cubicBezTo>
                    <a:pt x="40064" y="19433"/>
                    <a:pt x="39955" y="19543"/>
                    <a:pt x="39911" y="19641"/>
                  </a:cubicBezTo>
                  <a:cubicBezTo>
                    <a:pt x="39002" y="21361"/>
                    <a:pt x="38432" y="23803"/>
                    <a:pt x="38892" y="26049"/>
                  </a:cubicBezTo>
                  <a:cubicBezTo>
                    <a:pt x="39363" y="28294"/>
                    <a:pt x="40689" y="29991"/>
                    <a:pt x="43098" y="30988"/>
                  </a:cubicBezTo>
                  <a:cubicBezTo>
                    <a:pt x="43166" y="31015"/>
                    <a:pt x="43222" y="31027"/>
                    <a:pt x="43274" y="31027"/>
                  </a:cubicBezTo>
                  <a:cubicBezTo>
                    <a:pt x="43559" y="31027"/>
                    <a:pt x="43722" y="30669"/>
                    <a:pt x="44982" y="30484"/>
                  </a:cubicBezTo>
                  <a:cubicBezTo>
                    <a:pt x="45233" y="30450"/>
                    <a:pt x="45478" y="30380"/>
                    <a:pt x="45721" y="30380"/>
                  </a:cubicBezTo>
                  <a:cubicBezTo>
                    <a:pt x="45785" y="30380"/>
                    <a:pt x="45849" y="30385"/>
                    <a:pt x="45913" y="30397"/>
                  </a:cubicBezTo>
                  <a:cubicBezTo>
                    <a:pt x="46176" y="30429"/>
                    <a:pt x="46428" y="30495"/>
                    <a:pt x="46669" y="30594"/>
                  </a:cubicBezTo>
                  <a:cubicBezTo>
                    <a:pt x="47085" y="30780"/>
                    <a:pt x="47556" y="30846"/>
                    <a:pt x="47829" y="31273"/>
                  </a:cubicBezTo>
                  <a:cubicBezTo>
                    <a:pt x="47872" y="31340"/>
                    <a:pt x="47926" y="31365"/>
                    <a:pt x="47980" y="31365"/>
                  </a:cubicBezTo>
                  <a:cubicBezTo>
                    <a:pt x="48051" y="31365"/>
                    <a:pt x="48124" y="31322"/>
                    <a:pt x="48180" y="31273"/>
                  </a:cubicBezTo>
                  <a:cubicBezTo>
                    <a:pt x="51849" y="28710"/>
                    <a:pt x="51422" y="23223"/>
                    <a:pt x="47983" y="20846"/>
                  </a:cubicBezTo>
                  <a:cubicBezTo>
                    <a:pt x="46647" y="19915"/>
                    <a:pt x="45913" y="20244"/>
                    <a:pt x="46187" y="19762"/>
                  </a:cubicBezTo>
                  <a:cubicBezTo>
                    <a:pt x="46340" y="19510"/>
                    <a:pt x="46712" y="19171"/>
                    <a:pt x="47161" y="18021"/>
                  </a:cubicBezTo>
                  <a:cubicBezTo>
                    <a:pt x="48958" y="13410"/>
                    <a:pt x="45508" y="7835"/>
                    <a:pt x="40962" y="7616"/>
                  </a:cubicBezTo>
                  <a:cubicBezTo>
                    <a:pt x="40676" y="7602"/>
                    <a:pt x="40389" y="7590"/>
                    <a:pt x="40102" y="7590"/>
                  </a:cubicBezTo>
                  <a:cubicBezTo>
                    <a:pt x="39500" y="7590"/>
                    <a:pt x="38901" y="7642"/>
                    <a:pt x="38323" y="7835"/>
                  </a:cubicBezTo>
                  <a:cubicBezTo>
                    <a:pt x="38277" y="7850"/>
                    <a:pt x="38238" y="7856"/>
                    <a:pt x="38205" y="7856"/>
                  </a:cubicBezTo>
                  <a:cubicBezTo>
                    <a:pt x="37836" y="7856"/>
                    <a:pt x="38152" y="7030"/>
                    <a:pt x="38082" y="6608"/>
                  </a:cubicBezTo>
                  <a:cubicBezTo>
                    <a:pt x="38016" y="6137"/>
                    <a:pt x="38016" y="5655"/>
                    <a:pt x="37907" y="5206"/>
                  </a:cubicBezTo>
                  <a:cubicBezTo>
                    <a:pt x="37403" y="3202"/>
                    <a:pt x="36100" y="1537"/>
                    <a:pt x="33953" y="585"/>
                  </a:cubicBezTo>
                  <a:cubicBezTo>
                    <a:pt x="33065" y="186"/>
                    <a:pt x="32094" y="0"/>
                    <a:pt x="3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9"/>
            <p:cNvSpPr/>
            <p:nvPr/>
          </p:nvSpPr>
          <p:spPr>
            <a:xfrm>
              <a:off x="3299275" y="1936243"/>
              <a:ext cx="330773" cy="470570"/>
            </a:xfrm>
            <a:custGeom>
              <a:avLst/>
              <a:gdLst/>
              <a:ahLst/>
              <a:cxnLst/>
              <a:rect l="l" t="t" r="r" b="b"/>
              <a:pathLst>
                <a:path w="24030" h="34186" extrusionOk="0">
                  <a:moveTo>
                    <a:pt x="15423" y="1"/>
                  </a:moveTo>
                  <a:cubicBezTo>
                    <a:pt x="15080" y="1"/>
                    <a:pt x="14930" y="442"/>
                    <a:pt x="13877" y="802"/>
                  </a:cubicBezTo>
                  <a:cubicBezTo>
                    <a:pt x="13559" y="912"/>
                    <a:pt x="13570" y="1010"/>
                    <a:pt x="13559" y="1273"/>
                  </a:cubicBezTo>
                  <a:cubicBezTo>
                    <a:pt x="13548" y="1525"/>
                    <a:pt x="13603" y="1788"/>
                    <a:pt x="13515" y="2040"/>
                  </a:cubicBezTo>
                  <a:cubicBezTo>
                    <a:pt x="13255" y="3027"/>
                    <a:pt x="12371" y="3763"/>
                    <a:pt x="11410" y="3763"/>
                  </a:cubicBezTo>
                  <a:cubicBezTo>
                    <a:pt x="11197" y="3763"/>
                    <a:pt x="10980" y="3727"/>
                    <a:pt x="10766" y="3650"/>
                  </a:cubicBezTo>
                  <a:cubicBezTo>
                    <a:pt x="10668" y="3616"/>
                    <a:pt x="10566" y="3586"/>
                    <a:pt x="10479" y="3586"/>
                  </a:cubicBezTo>
                  <a:cubicBezTo>
                    <a:pt x="10371" y="3586"/>
                    <a:pt x="10287" y="3631"/>
                    <a:pt x="10262" y="3770"/>
                  </a:cubicBezTo>
                  <a:cubicBezTo>
                    <a:pt x="10076" y="4537"/>
                    <a:pt x="9353" y="6311"/>
                    <a:pt x="8959" y="7078"/>
                  </a:cubicBezTo>
                  <a:cubicBezTo>
                    <a:pt x="7820" y="9236"/>
                    <a:pt x="6615" y="10648"/>
                    <a:pt x="5345" y="11788"/>
                  </a:cubicBezTo>
                  <a:cubicBezTo>
                    <a:pt x="3702" y="13266"/>
                    <a:pt x="734" y="13890"/>
                    <a:pt x="318" y="15478"/>
                  </a:cubicBezTo>
                  <a:cubicBezTo>
                    <a:pt x="0" y="16661"/>
                    <a:pt x="876" y="22039"/>
                    <a:pt x="2924" y="23506"/>
                  </a:cubicBezTo>
                  <a:cubicBezTo>
                    <a:pt x="3384" y="23846"/>
                    <a:pt x="3921" y="24087"/>
                    <a:pt x="4491" y="24185"/>
                  </a:cubicBezTo>
                  <a:cubicBezTo>
                    <a:pt x="10613" y="25281"/>
                    <a:pt x="16407" y="28676"/>
                    <a:pt x="20459" y="33265"/>
                  </a:cubicBezTo>
                  <a:cubicBezTo>
                    <a:pt x="20602" y="33418"/>
                    <a:pt x="21044" y="34185"/>
                    <a:pt x="21366" y="34185"/>
                  </a:cubicBezTo>
                  <a:cubicBezTo>
                    <a:pt x="21414" y="34185"/>
                    <a:pt x="21459" y="34168"/>
                    <a:pt x="21499" y="34130"/>
                  </a:cubicBezTo>
                  <a:cubicBezTo>
                    <a:pt x="24029" y="31786"/>
                    <a:pt x="23460" y="27833"/>
                    <a:pt x="21237" y="25149"/>
                  </a:cubicBezTo>
                  <a:cubicBezTo>
                    <a:pt x="20141" y="23835"/>
                    <a:pt x="18586" y="22937"/>
                    <a:pt x="17688" y="22718"/>
                  </a:cubicBezTo>
                  <a:cubicBezTo>
                    <a:pt x="17339" y="22633"/>
                    <a:pt x="17286" y="22333"/>
                    <a:pt x="17639" y="22333"/>
                  </a:cubicBezTo>
                  <a:cubicBezTo>
                    <a:pt x="17651" y="22333"/>
                    <a:pt x="17664" y="22334"/>
                    <a:pt x="17677" y="22335"/>
                  </a:cubicBezTo>
                  <a:cubicBezTo>
                    <a:pt x="17714" y="22338"/>
                    <a:pt x="17750" y="22339"/>
                    <a:pt x="17785" y="22339"/>
                  </a:cubicBezTo>
                  <a:cubicBezTo>
                    <a:pt x="18136" y="22339"/>
                    <a:pt x="18453" y="22200"/>
                    <a:pt x="18761" y="22061"/>
                  </a:cubicBezTo>
                  <a:cubicBezTo>
                    <a:pt x="23624" y="19980"/>
                    <a:pt x="23252" y="13463"/>
                    <a:pt x="17064" y="10484"/>
                  </a:cubicBezTo>
                  <a:cubicBezTo>
                    <a:pt x="15881" y="9926"/>
                    <a:pt x="18937" y="10287"/>
                    <a:pt x="19528" y="6476"/>
                  </a:cubicBezTo>
                  <a:cubicBezTo>
                    <a:pt x="19900" y="4022"/>
                    <a:pt x="18389" y="1240"/>
                    <a:pt x="15684" y="69"/>
                  </a:cubicBezTo>
                  <a:cubicBezTo>
                    <a:pt x="15580" y="22"/>
                    <a:pt x="15497" y="1"/>
                    <a:pt x="15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9"/>
            <p:cNvSpPr/>
            <p:nvPr/>
          </p:nvSpPr>
          <p:spPr>
            <a:xfrm>
              <a:off x="2803827" y="1936160"/>
              <a:ext cx="326107" cy="470254"/>
            </a:xfrm>
            <a:custGeom>
              <a:avLst/>
              <a:gdLst/>
              <a:ahLst/>
              <a:cxnLst/>
              <a:rect l="l" t="t" r="r" b="b"/>
              <a:pathLst>
                <a:path w="23691" h="34163" extrusionOk="0">
                  <a:moveTo>
                    <a:pt x="8519" y="0"/>
                  </a:moveTo>
                  <a:cubicBezTo>
                    <a:pt x="8455" y="0"/>
                    <a:pt x="8385" y="16"/>
                    <a:pt x="8303" y="53"/>
                  </a:cubicBezTo>
                  <a:cubicBezTo>
                    <a:pt x="4557" y="1805"/>
                    <a:pt x="3560" y="5748"/>
                    <a:pt x="4995" y="8256"/>
                  </a:cubicBezTo>
                  <a:cubicBezTo>
                    <a:pt x="6003" y="10008"/>
                    <a:pt x="7164" y="9932"/>
                    <a:pt x="7153" y="10260"/>
                  </a:cubicBezTo>
                  <a:cubicBezTo>
                    <a:pt x="7131" y="10381"/>
                    <a:pt x="7010" y="10446"/>
                    <a:pt x="6901" y="10490"/>
                  </a:cubicBezTo>
                  <a:cubicBezTo>
                    <a:pt x="6715" y="10567"/>
                    <a:pt x="6529" y="10654"/>
                    <a:pt x="6353" y="10764"/>
                  </a:cubicBezTo>
                  <a:cubicBezTo>
                    <a:pt x="1184" y="13546"/>
                    <a:pt x="1" y="19909"/>
                    <a:pt x="5346" y="22143"/>
                  </a:cubicBezTo>
                  <a:cubicBezTo>
                    <a:pt x="5582" y="22238"/>
                    <a:pt x="5803" y="22349"/>
                    <a:pt x="6085" y="22349"/>
                  </a:cubicBezTo>
                  <a:cubicBezTo>
                    <a:pt x="6129" y="22349"/>
                    <a:pt x="6174" y="22346"/>
                    <a:pt x="6222" y="22341"/>
                  </a:cubicBezTo>
                  <a:cubicBezTo>
                    <a:pt x="6236" y="22339"/>
                    <a:pt x="6249" y="22339"/>
                    <a:pt x="6262" y="22339"/>
                  </a:cubicBezTo>
                  <a:cubicBezTo>
                    <a:pt x="6560" y="22339"/>
                    <a:pt x="6535" y="22694"/>
                    <a:pt x="6178" y="22757"/>
                  </a:cubicBezTo>
                  <a:cubicBezTo>
                    <a:pt x="5806" y="22822"/>
                    <a:pt x="4524" y="23458"/>
                    <a:pt x="3758" y="24137"/>
                  </a:cubicBezTo>
                  <a:cubicBezTo>
                    <a:pt x="3243" y="24575"/>
                    <a:pt x="2783" y="25057"/>
                    <a:pt x="2389" y="25604"/>
                  </a:cubicBezTo>
                  <a:cubicBezTo>
                    <a:pt x="45" y="28846"/>
                    <a:pt x="581" y="32351"/>
                    <a:pt x="2345" y="34005"/>
                  </a:cubicBezTo>
                  <a:cubicBezTo>
                    <a:pt x="2459" y="34113"/>
                    <a:pt x="2541" y="34163"/>
                    <a:pt x="2615" y="34163"/>
                  </a:cubicBezTo>
                  <a:cubicBezTo>
                    <a:pt x="2816" y="34163"/>
                    <a:pt x="2952" y="33791"/>
                    <a:pt x="3506" y="33238"/>
                  </a:cubicBezTo>
                  <a:cubicBezTo>
                    <a:pt x="5817" y="30938"/>
                    <a:pt x="6956" y="29679"/>
                    <a:pt x="10658" y="27411"/>
                  </a:cubicBezTo>
                  <a:cubicBezTo>
                    <a:pt x="12717" y="26119"/>
                    <a:pt x="17196" y="24531"/>
                    <a:pt x="19595" y="24170"/>
                  </a:cubicBezTo>
                  <a:cubicBezTo>
                    <a:pt x="20526" y="23994"/>
                    <a:pt x="21336" y="23436"/>
                    <a:pt x="21807" y="22614"/>
                  </a:cubicBezTo>
                  <a:cubicBezTo>
                    <a:pt x="23329" y="20095"/>
                    <a:pt x="23691" y="17346"/>
                    <a:pt x="23275" y="15167"/>
                  </a:cubicBezTo>
                  <a:cubicBezTo>
                    <a:pt x="23231" y="14805"/>
                    <a:pt x="22990" y="14510"/>
                    <a:pt x="22650" y="14389"/>
                  </a:cubicBezTo>
                  <a:cubicBezTo>
                    <a:pt x="22059" y="14159"/>
                    <a:pt x="21489" y="13874"/>
                    <a:pt x="20964" y="13524"/>
                  </a:cubicBezTo>
                  <a:cubicBezTo>
                    <a:pt x="17240" y="11323"/>
                    <a:pt x="14677" y="7522"/>
                    <a:pt x="13669" y="3744"/>
                  </a:cubicBezTo>
                  <a:cubicBezTo>
                    <a:pt x="13641" y="3632"/>
                    <a:pt x="13579" y="3597"/>
                    <a:pt x="13496" y="3597"/>
                  </a:cubicBezTo>
                  <a:cubicBezTo>
                    <a:pt x="13416" y="3597"/>
                    <a:pt x="13317" y="3629"/>
                    <a:pt x="13209" y="3656"/>
                  </a:cubicBezTo>
                  <a:cubicBezTo>
                    <a:pt x="12977" y="3718"/>
                    <a:pt x="12754" y="3746"/>
                    <a:pt x="12543" y="3746"/>
                  </a:cubicBezTo>
                  <a:cubicBezTo>
                    <a:pt x="11109" y="3746"/>
                    <a:pt x="10224" y="2427"/>
                    <a:pt x="10406" y="1290"/>
                  </a:cubicBezTo>
                  <a:cubicBezTo>
                    <a:pt x="10460" y="984"/>
                    <a:pt x="10406" y="907"/>
                    <a:pt x="10143" y="841"/>
                  </a:cubicBezTo>
                  <a:cubicBezTo>
                    <a:pt x="9045" y="516"/>
                    <a:pt x="8880" y="0"/>
                    <a:pt x="8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9"/>
            <p:cNvSpPr/>
            <p:nvPr/>
          </p:nvSpPr>
          <p:spPr>
            <a:xfrm>
              <a:off x="3296853" y="1759909"/>
              <a:ext cx="69761" cy="50380"/>
            </a:xfrm>
            <a:custGeom>
              <a:avLst/>
              <a:gdLst/>
              <a:ahLst/>
              <a:cxnLst/>
              <a:rect l="l" t="t" r="r" b="b"/>
              <a:pathLst>
                <a:path w="5068" h="3660" extrusionOk="0">
                  <a:moveTo>
                    <a:pt x="1993" y="1"/>
                  </a:moveTo>
                  <a:cubicBezTo>
                    <a:pt x="1619" y="1"/>
                    <a:pt x="1242" y="72"/>
                    <a:pt x="888" y="228"/>
                  </a:cubicBezTo>
                  <a:cubicBezTo>
                    <a:pt x="308" y="480"/>
                    <a:pt x="1" y="1246"/>
                    <a:pt x="121" y="1772"/>
                  </a:cubicBezTo>
                  <a:cubicBezTo>
                    <a:pt x="425" y="3037"/>
                    <a:pt x="1701" y="3659"/>
                    <a:pt x="2822" y="3659"/>
                  </a:cubicBezTo>
                  <a:cubicBezTo>
                    <a:pt x="3641" y="3659"/>
                    <a:pt x="4377" y="3327"/>
                    <a:pt x="4590" y="2670"/>
                  </a:cubicBezTo>
                  <a:cubicBezTo>
                    <a:pt x="5068" y="1246"/>
                    <a:pt x="3560" y="1"/>
                    <a:pt x="1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9"/>
            <p:cNvSpPr/>
            <p:nvPr/>
          </p:nvSpPr>
          <p:spPr>
            <a:xfrm>
              <a:off x="3062977" y="1760184"/>
              <a:ext cx="81324" cy="49981"/>
            </a:xfrm>
            <a:custGeom>
              <a:avLst/>
              <a:gdLst/>
              <a:ahLst/>
              <a:cxnLst/>
              <a:rect l="l" t="t" r="r" b="b"/>
              <a:pathLst>
                <a:path w="5908" h="3631" extrusionOk="0">
                  <a:moveTo>
                    <a:pt x="3057" y="0"/>
                  </a:moveTo>
                  <a:cubicBezTo>
                    <a:pt x="2552" y="0"/>
                    <a:pt x="2057" y="163"/>
                    <a:pt x="1646" y="460"/>
                  </a:cubicBezTo>
                  <a:cubicBezTo>
                    <a:pt x="1" y="1530"/>
                    <a:pt x="389" y="3631"/>
                    <a:pt x="2457" y="3631"/>
                  </a:cubicBezTo>
                  <a:cubicBezTo>
                    <a:pt x="2715" y="3631"/>
                    <a:pt x="3000" y="3598"/>
                    <a:pt x="3311" y="3526"/>
                  </a:cubicBezTo>
                  <a:cubicBezTo>
                    <a:pt x="5649" y="2990"/>
                    <a:pt x="5907" y="6"/>
                    <a:pt x="3438" y="6"/>
                  </a:cubicBezTo>
                  <a:cubicBezTo>
                    <a:pt x="3386" y="6"/>
                    <a:pt x="3332" y="8"/>
                    <a:pt x="3278" y="11"/>
                  </a:cubicBezTo>
                  <a:cubicBezTo>
                    <a:pt x="3204" y="4"/>
                    <a:pt x="3131"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9"/>
            <p:cNvSpPr/>
            <p:nvPr/>
          </p:nvSpPr>
          <p:spPr>
            <a:xfrm>
              <a:off x="3452907" y="1890937"/>
              <a:ext cx="44337" cy="33036"/>
            </a:xfrm>
            <a:custGeom>
              <a:avLst/>
              <a:gdLst/>
              <a:ahLst/>
              <a:cxnLst/>
              <a:rect l="l" t="t" r="r" b="b"/>
              <a:pathLst>
                <a:path w="3221" h="2400" extrusionOk="0">
                  <a:moveTo>
                    <a:pt x="2969" y="1"/>
                  </a:moveTo>
                  <a:cubicBezTo>
                    <a:pt x="2860" y="1"/>
                    <a:pt x="2737" y="112"/>
                    <a:pt x="2607" y="129"/>
                  </a:cubicBezTo>
                  <a:cubicBezTo>
                    <a:pt x="1819" y="161"/>
                    <a:pt x="778" y="731"/>
                    <a:pt x="99" y="1750"/>
                  </a:cubicBezTo>
                  <a:cubicBezTo>
                    <a:pt x="1" y="1881"/>
                    <a:pt x="33" y="2067"/>
                    <a:pt x="165" y="2144"/>
                  </a:cubicBezTo>
                  <a:cubicBezTo>
                    <a:pt x="368" y="2320"/>
                    <a:pt x="635" y="2400"/>
                    <a:pt x="925" y="2400"/>
                  </a:cubicBezTo>
                  <a:cubicBezTo>
                    <a:pt x="1793" y="2400"/>
                    <a:pt x="2873" y="1686"/>
                    <a:pt x="3111" y="676"/>
                  </a:cubicBezTo>
                  <a:cubicBezTo>
                    <a:pt x="3166" y="468"/>
                    <a:pt x="3221" y="205"/>
                    <a:pt x="3078" y="52"/>
                  </a:cubicBezTo>
                  <a:cubicBezTo>
                    <a:pt x="3044" y="15"/>
                    <a:pt x="3007" y="1"/>
                    <a:pt x="2969" y="1"/>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9"/>
            <p:cNvSpPr/>
            <p:nvPr/>
          </p:nvSpPr>
          <p:spPr>
            <a:xfrm>
              <a:off x="2935336" y="1891227"/>
              <a:ext cx="43552" cy="32802"/>
            </a:xfrm>
            <a:custGeom>
              <a:avLst/>
              <a:gdLst/>
              <a:ahLst/>
              <a:cxnLst/>
              <a:rect l="l" t="t" r="r" b="b"/>
              <a:pathLst>
                <a:path w="3164" h="2383" extrusionOk="0">
                  <a:moveTo>
                    <a:pt x="222" y="1"/>
                  </a:moveTo>
                  <a:cubicBezTo>
                    <a:pt x="102" y="1"/>
                    <a:pt x="59" y="80"/>
                    <a:pt x="42" y="283"/>
                  </a:cubicBezTo>
                  <a:cubicBezTo>
                    <a:pt x="1" y="1429"/>
                    <a:pt x="1263" y="2382"/>
                    <a:pt x="2249" y="2382"/>
                  </a:cubicBezTo>
                  <a:cubicBezTo>
                    <a:pt x="2573" y="2382"/>
                    <a:pt x="2867" y="2279"/>
                    <a:pt x="3076" y="2046"/>
                  </a:cubicBezTo>
                  <a:cubicBezTo>
                    <a:pt x="3153" y="1970"/>
                    <a:pt x="3164" y="1838"/>
                    <a:pt x="3098" y="1750"/>
                  </a:cubicBezTo>
                  <a:cubicBezTo>
                    <a:pt x="2057" y="381"/>
                    <a:pt x="1400" y="272"/>
                    <a:pt x="349" y="20"/>
                  </a:cubicBezTo>
                  <a:cubicBezTo>
                    <a:pt x="299" y="8"/>
                    <a:pt x="257" y="1"/>
                    <a:pt x="222" y="1"/>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9"/>
            <p:cNvSpPr/>
            <p:nvPr/>
          </p:nvSpPr>
          <p:spPr>
            <a:xfrm>
              <a:off x="3003644" y="1930488"/>
              <a:ext cx="142894" cy="90959"/>
            </a:xfrm>
            <a:custGeom>
              <a:avLst/>
              <a:gdLst/>
              <a:ahLst/>
              <a:cxnLst/>
              <a:rect l="l" t="t" r="r" b="b"/>
              <a:pathLst>
                <a:path w="10381" h="6608" extrusionOk="0">
                  <a:moveTo>
                    <a:pt x="5278" y="0"/>
                  </a:moveTo>
                  <a:cubicBezTo>
                    <a:pt x="4240" y="0"/>
                    <a:pt x="3214" y="370"/>
                    <a:pt x="2462" y="1100"/>
                  </a:cubicBezTo>
                  <a:cubicBezTo>
                    <a:pt x="1" y="3511"/>
                    <a:pt x="2457" y="6608"/>
                    <a:pt x="5279" y="6608"/>
                  </a:cubicBezTo>
                  <a:cubicBezTo>
                    <a:pt x="5547" y="6608"/>
                    <a:pt x="5817" y="6580"/>
                    <a:pt x="6087" y="6521"/>
                  </a:cubicBezTo>
                  <a:cubicBezTo>
                    <a:pt x="8661" y="5963"/>
                    <a:pt x="10381" y="3301"/>
                    <a:pt x="8223" y="1177"/>
                  </a:cubicBezTo>
                  <a:cubicBezTo>
                    <a:pt x="7419" y="389"/>
                    <a:pt x="6342" y="0"/>
                    <a:pt x="5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9"/>
            <p:cNvSpPr/>
            <p:nvPr/>
          </p:nvSpPr>
          <p:spPr>
            <a:xfrm>
              <a:off x="3285702" y="1930488"/>
              <a:ext cx="142757" cy="90959"/>
            </a:xfrm>
            <a:custGeom>
              <a:avLst/>
              <a:gdLst/>
              <a:ahLst/>
              <a:cxnLst/>
              <a:rect l="l" t="t" r="r" b="b"/>
              <a:pathLst>
                <a:path w="10371" h="6608" extrusionOk="0">
                  <a:moveTo>
                    <a:pt x="5103" y="0"/>
                  </a:moveTo>
                  <a:cubicBezTo>
                    <a:pt x="4039" y="0"/>
                    <a:pt x="2962" y="389"/>
                    <a:pt x="2158" y="1177"/>
                  </a:cubicBezTo>
                  <a:cubicBezTo>
                    <a:pt x="0" y="3301"/>
                    <a:pt x="1720" y="5963"/>
                    <a:pt x="4272" y="6521"/>
                  </a:cubicBezTo>
                  <a:cubicBezTo>
                    <a:pt x="4544" y="6580"/>
                    <a:pt x="4816" y="6608"/>
                    <a:pt x="5085" y="6608"/>
                  </a:cubicBezTo>
                  <a:cubicBezTo>
                    <a:pt x="7923" y="6608"/>
                    <a:pt x="10370" y="3511"/>
                    <a:pt x="7919" y="1100"/>
                  </a:cubicBezTo>
                  <a:cubicBezTo>
                    <a:pt x="7167" y="370"/>
                    <a:pt x="6141" y="0"/>
                    <a:pt x="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9"/>
            <p:cNvSpPr/>
            <p:nvPr/>
          </p:nvSpPr>
          <p:spPr>
            <a:xfrm>
              <a:off x="2767952" y="1423444"/>
              <a:ext cx="896872" cy="1276098"/>
            </a:xfrm>
            <a:custGeom>
              <a:avLst/>
              <a:gdLst/>
              <a:ahLst/>
              <a:cxnLst/>
              <a:rect l="l" t="t" r="r" b="b"/>
              <a:pathLst>
                <a:path w="65156" h="92706" extrusionOk="0">
                  <a:moveTo>
                    <a:pt x="27343" y="588"/>
                  </a:moveTo>
                  <a:cubicBezTo>
                    <a:pt x="29220" y="588"/>
                    <a:pt x="31055" y="1328"/>
                    <a:pt x="32233" y="2830"/>
                  </a:cubicBezTo>
                  <a:cubicBezTo>
                    <a:pt x="32330" y="2949"/>
                    <a:pt x="32449" y="3006"/>
                    <a:pt x="32570" y="3006"/>
                  </a:cubicBezTo>
                  <a:cubicBezTo>
                    <a:pt x="32693" y="3006"/>
                    <a:pt x="32818" y="2946"/>
                    <a:pt x="32923" y="2830"/>
                  </a:cubicBezTo>
                  <a:cubicBezTo>
                    <a:pt x="34258" y="1272"/>
                    <a:pt x="36035" y="590"/>
                    <a:pt x="37804" y="590"/>
                  </a:cubicBezTo>
                  <a:cubicBezTo>
                    <a:pt x="41435" y="590"/>
                    <a:pt x="45032" y="3464"/>
                    <a:pt x="44708" y="7550"/>
                  </a:cubicBezTo>
                  <a:cubicBezTo>
                    <a:pt x="44697" y="7857"/>
                    <a:pt x="44565" y="8372"/>
                    <a:pt x="44894" y="8437"/>
                  </a:cubicBezTo>
                  <a:cubicBezTo>
                    <a:pt x="44929" y="8446"/>
                    <a:pt x="44963" y="8449"/>
                    <a:pt x="44997" y="8449"/>
                  </a:cubicBezTo>
                  <a:cubicBezTo>
                    <a:pt x="45279" y="8449"/>
                    <a:pt x="45587" y="8195"/>
                    <a:pt x="47073" y="8185"/>
                  </a:cubicBezTo>
                  <a:cubicBezTo>
                    <a:pt x="52779" y="8185"/>
                    <a:pt x="56481" y="15491"/>
                    <a:pt x="52922" y="20047"/>
                  </a:cubicBezTo>
                  <a:cubicBezTo>
                    <a:pt x="52429" y="20693"/>
                    <a:pt x="53710" y="20945"/>
                    <a:pt x="54127" y="21175"/>
                  </a:cubicBezTo>
                  <a:cubicBezTo>
                    <a:pt x="57314" y="22938"/>
                    <a:pt x="58529" y="27188"/>
                    <a:pt x="56109" y="30419"/>
                  </a:cubicBezTo>
                  <a:cubicBezTo>
                    <a:pt x="55897" y="30705"/>
                    <a:pt x="55202" y="31648"/>
                    <a:pt x="54820" y="31648"/>
                  </a:cubicBezTo>
                  <a:cubicBezTo>
                    <a:pt x="54808" y="31648"/>
                    <a:pt x="54795" y="31647"/>
                    <a:pt x="54784" y="31645"/>
                  </a:cubicBezTo>
                  <a:cubicBezTo>
                    <a:pt x="54494" y="31594"/>
                    <a:pt x="53840" y="30787"/>
                    <a:pt x="52393" y="30787"/>
                  </a:cubicBezTo>
                  <a:cubicBezTo>
                    <a:pt x="51980" y="30787"/>
                    <a:pt x="51502" y="30853"/>
                    <a:pt x="50950" y="31021"/>
                  </a:cubicBezTo>
                  <a:cubicBezTo>
                    <a:pt x="50672" y="31111"/>
                    <a:pt x="50334" y="31356"/>
                    <a:pt x="50016" y="31356"/>
                  </a:cubicBezTo>
                  <a:cubicBezTo>
                    <a:pt x="49946" y="31356"/>
                    <a:pt x="49878" y="31344"/>
                    <a:pt x="49811" y="31317"/>
                  </a:cubicBezTo>
                  <a:cubicBezTo>
                    <a:pt x="47511" y="30331"/>
                    <a:pt x="46153" y="28568"/>
                    <a:pt x="45748" y="26377"/>
                  </a:cubicBezTo>
                  <a:cubicBezTo>
                    <a:pt x="45332" y="24187"/>
                    <a:pt x="45879" y="21843"/>
                    <a:pt x="46778" y="20200"/>
                  </a:cubicBezTo>
                  <a:cubicBezTo>
                    <a:pt x="46854" y="20036"/>
                    <a:pt x="46942" y="19861"/>
                    <a:pt x="46778" y="19696"/>
                  </a:cubicBezTo>
                  <a:cubicBezTo>
                    <a:pt x="46715" y="19634"/>
                    <a:pt x="46648" y="19607"/>
                    <a:pt x="46571" y="19607"/>
                  </a:cubicBezTo>
                  <a:cubicBezTo>
                    <a:pt x="46007" y="19607"/>
                    <a:pt x="44913" y="21092"/>
                    <a:pt x="41265" y="21092"/>
                  </a:cubicBezTo>
                  <a:cubicBezTo>
                    <a:pt x="41053" y="21092"/>
                    <a:pt x="40831" y="21087"/>
                    <a:pt x="40600" y="21076"/>
                  </a:cubicBezTo>
                  <a:cubicBezTo>
                    <a:pt x="39297" y="21011"/>
                    <a:pt x="37391" y="20364"/>
                    <a:pt x="35880" y="19105"/>
                  </a:cubicBezTo>
                  <a:cubicBezTo>
                    <a:pt x="32989" y="16750"/>
                    <a:pt x="33230" y="14111"/>
                    <a:pt x="32594" y="14078"/>
                  </a:cubicBezTo>
                  <a:cubicBezTo>
                    <a:pt x="32590" y="14078"/>
                    <a:pt x="32586" y="14078"/>
                    <a:pt x="32581" y="14078"/>
                  </a:cubicBezTo>
                  <a:cubicBezTo>
                    <a:pt x="32192" y="14078"/>
                    <a:pt x="32327" y="14571"/>
                    <a:pt x="31882" y="15556"/>
                  </a:cubicBezTo>
                  <a:cubicBezTo>
                    <a:pt x="30209" y="19292"/>
                    <a:pt x="27027" y="21142"/>
                    <a:pt x="23750" y="21142"/>
                  </a:cubicBezTo>
                  <a:cubicBezTo>
                    <a:pt x="22050" y="21142"/>
                    <a:pt x="20325" y="20644"/>
                    <a:pt x="18773" y="19653"/>
                  </a:cubicBezTo>
                  <a:cubicBezTo>
                    <a:pt x="18722" y="19616"/>
                    <a:pt x="18664" y="19598"/>
                    <a:pt x="18607" y="19598"/>
                  </a:cubicBezTo>
                  <a:cubicBezTo>
                    <a:pt x="18526" y="19598"/>
                    <a:pt x="18447" y="19633"/>
                    <a:pt x="18389" y="19696"/>
                  </a:cubicBezTo>
                  <a:cubicBezTo>
                    <a:pt x="18170" y="19883"/>
                    <a:pt x="18378" y="20123"/>
                    <a:pt x="18707" y="20846"/>
                  </a:cubicBezTo>
                  <a:cubicBezTo>
                    <a:pt x="20514" y="25019"/>
                    <a:pt x="19528" y="29597"/>
                    <a:pt x="15344" y="31328"/>
                  </a:cubicBezTo>
                  <a:cubicBezTo>
                    <a:pt x="15303" y="31344"/>
                    <a:pt x="15260" y="31351"/>
                    <a:pt x="15215" y="31351"/>
                  </a:cubicBezTo>
                  <a:cubicBezTo>
                    <a:pt x="14916" y="31351"/>
                    <a:pt x="14521" y="31040"/>
                    <a:pt x="13713" y="30879"/>
                  </a:cubicBezTo>
                  <a:cubicBezTo>
                    <a:pt x="13400" y="30816"/>
                    <a:pt x="13081" y="30781"/>
                    <a:pt x="12763" y="30781"/>
                  </a:cubicBezTo>
                  <a:cubicBezTo>
                    <a:pt x="12133" y="30781"/>
                    <a:pt x="11510" y="30920"/>
                    <a:pt x="10964" y="31262"/>
                  </a:cubicBezTo>
                  <a:cubicBezTo>
                    <a:pt x="10765" y="31391"/>
                    <a:pt x="10614" y="31656"/>
                    <a:pt x="10404" y="31656"/>
                  </a:cubicBezTo>
                  <a:cubicBezTo>
                    <a:pt x="10347" y="31656"/>
                    <a:pt x="10286" y="31637"/>
                    <a:pt x="10219" y="31591"/>
                  </a:cubicBezTo>
                  <a:cubicBezTo>
                    <a:pt x="6254" y="28809"/>
                    <a:pt x="7349" y="22095"/>
                    <a:pt x="12004" y="20726"/>
                  </a:cubicBezTo>
                  <a:cubicBezTo>
                    <a:pt x="13198" y="20364"/>
                    <a:pt x="11347" y="19915"/>
                    <a:pt x="10931" y="16684"/>
                  </a:cubicBezTo>
                  <a:cubicBezTo>
                    <a:pt x="10385" y="12371"/>
                    <a:pt x="13753" y="8213"/>
                    <a:pt x="18247" y="8213"/>
                  </a:cubicBezTo>
                  <a:cubicBezTo>
                    <a:pt x="18808" y="8213"/>
                    <a:pt x="19387" y="8278"/>
                    <a:pt x="19977" y="8415"/>
                  </a:cubicBezTo>
                  <a:cubicBezTo>
                    <a:pt x="20053" y="8433"/>
                    <a:pt x="20118" y="8441"/>
                    <a:pt x="20173" y="8441"/>
                  </a:cubicBezTo>
                  <a:cubicBezTo>
                    <a:pt x="20728" y="8441"/>
                    <a:pt x="20395" y="7658"/>
                    <a:pt x="20415" y="7211"/>
                  </a:cubicBezTo>
                  <a:cubicBezTo>
                    <a:pt x="20680" y="2834"/>
                    <a:pt x="24074" y="588"/>
                    <a:pt x="27343" y="588"/>
                  </a:cubicBezTo>
                  <a:close/>
                  <a:moveTo>
                    <a:pt x="49961" y="37154"/>
                  </a:moveTo>
                  <a:cubicBezTo>
                    <a:pt x="49973" y="37154"/>
                    <a:pt x="49985" y="37154"/>
                    <a:pt x="49997" y="37154"/>
                  </a:cubicBezTo>
                  <a:cubicBezTo>
                    <a:pt x="51060" y="37165"/>
                    <a:pt x="51640" y="38009"/>
                    <a:pt x="51684" y="38841"/>
                  </a:cubicBezTo>
                  <a:cubicBezTo>
                    <a:pt x="51695" y="39763"/>
                    <a:pt x="50960" y="40507"/>
                    <a:pt x="50046" y="40507"/>
                  </a:cubicBezTo>
                  <a:cubicBezTo>
                    <a:pt x="50026" y="40507"/>
                    <a:pt x="50006" y="40506"/>
                    <a:pt x="49987" y="40506"/>
                  </a:cubicBezTo>
                  <a:cubicBezTo>
                    <a:pt x="49953" y="40509"/>
                    <a:pt x="49919" y="40510"/>
                    <a:pt x="49886" y="40510"/>
                  </a:cubicBezTo>
                  <a:cubicBezTo>
                    <a:pt x="49039" y="40510"/>
                    <a:pt x="48289" y="39599"/>
                    <a:pt x="48289" y="38841"/>
                  </a:cubicBezTo>
                  <a:cubicBezTo>
                    <a:pt x="48289" y="38072"/>
                    <a:pt x="48931" y="37154"/>
                    <a:pt x="49961" y="37154"/>
                  </a:cubicBezTo>
                  <a:close/>
                  <a:moveTo>
                    <a:pt x="15160" y="37154"/>
                  </a:moveTo>
                  <a:cubicBezTo>
                    <a:pt x="15171" y="37154"/>
                    <a:pt x="15181" y="37154"/>
                    <a:pt x="15191" y="37154"/>
                  </a:cubicBezTo>
                  <a:cubicBezTo>
                    <a:pt x="16199" y="37176"/>
                    <a:pt x="16834" y="37954"/>
                    <a:pt x="16856" y="38841"/>
                  </a:cubicBezTo>
                  <a:cubicBezTo>
                    <a:pt x="16887" y="39692"/>
                    <a:pt x="16102" y="40513"/>
                    <a:pt x="15293" y="40513"/>
                  </a:cubicBezTo>
                  <a:cubicBezTo>
                    <a:pt x="15248" y="40513"/>
                    <a:pt x="15203" y="40511"/>
                    <a:pt x="15158" y="40506"/>
                  </a:cubicBezTo>
                  <a:cubicBezTo>
                    <a:pt x="12620" y="40244"/>
                    <a:pt x="13213" y="37154"/>
                    <a:pt x="15160" y="37154"/>
                  </a:cubicBezTo>
                  <a:close/>
                  <a:moveTo>
                    <a:pt x="32594" y="15425"/>
                  </a:moveTo>
                  <a:cubicBezTo>
                    <a:pt x="33799" y="19057"/>
                    <a:pt x="37323" y="21702"/>
                    <a:pt x="41403" y="21702"/>
                  </a:cubicBezTo>
                  <a:cubicBezTo>
                    <a:pt x="42072" y="21702"/>
                    <a:pt x="42757" y="21631"/>
                    <a:pt x="43448" y="21482"/>
                  </a:cubicBezTo>
                  <a:cubicBezTo>
                    <a:pt x="45170" y="21117"/>
                    <a:pt x="45787" y="20600"/>
                    <a:pt x="45886" y="20600"/>
                  </a:cubicBezTo>
                  <a:cubicBezTo>
                    <a:pt x="45998" y="20600"/>
                    <a:pt x="45446" y="21261"/>
                    <a:pt x="45080" y="23552"/>
                  </a:cubicBezTo>
                  <a:cubicBezTo>
                    <a:pt x="44773" y="25446"/>
                    <a:pt x="45168" y="27856"/>
                    <a:pt x="46537" y="29608"/>
                  </a:cubicBezTo>
                  <a:cubicBezTo>
                    <a:pt x="47205" y="30462"/>
                    <a:pt x="48059" y="31141"/>
                    <a:pt x="49034" y="31601"/>
                  </a:cubicBezTo>
                  <a:cubicBezTo>
                    <a:pt x="49417" y="31777"/>
                    <a:pt x="49548" y="31656"/>
                    <a:pt x="49132" y="32083"/>
                  </a:cubicBezTo>
                  <a:cubicBezTo>
                    <a:pt x="48705" y="32511"/>
                    <a:pt x="48453" y="32730"/>
                    <a:pt x="48278" y="33135"/>
                  </a:cubicBezTo>
                  <a:cubicBezTo>
                    <a:pt x="48156" y="33349"/>
                    <a:pt x="48337" y="33546"/>
                    <a:pt x="48525" y="33546"/>
                  </a:cubicBezTo>
                  <a:cubicBezTo>
                    <a:pt x="48606" y="33546"/>
                    <a:pt x="48689" y="33509"/>
                    <a:pt x="48749" y="33420"/>
                  </a:cubicBezTo>
                  <a:cubicBezTo>
                    <a:pt x="48891" y="33277"/>
                    <a:pt x="49844" y="31536"/>
                    <a:pt x="52035" y="31371"/>
                  </a:cubicBezTo>
                  <a:cubicBezTo>
                    <a:pt x="52133" y="31364"/>
                    <a:pt x="52229" y="31361"/>
                    <a:pt x="52322" y="31361"/>
                  </a:cubicBezTo>
                  <a:cubicBezTo>
                    <a:pt x="55861" y="31361"/>
                    <a:pt x="56094" y="36292"/>
                    <a:pt x="52232" y="37636"/>
                  </a:cubicBezTo>
                  <a:cubicBezTo>
                    <a:pt x="52172" y="37656"/>
                    <a:pt x="52122" y="37669"/>
                    <a:pt x="52077" y="37669"/>
                  </a:cubicBezTo>
                  <a:cubicBezTo>
                    <a:pt x="52000" y="37669"/>
                    <a:pt x="51940" y="37631"/>
                    <a:pt x="51870" y="37527"/>
                  </a:cubicBezTo>
                  <a:cubicBezTo>
                    <a:pt x="51393" y="36871"/>
                    <a:pt x="50763" y="36530"/>
                    <a:pt x="49987" y="36530"/>
                  </a:cubicBezTo>
                  <a:cubicBezTo>
                    <a:pt x="49908" y="36530"/>
                    <a:pt x="49828" y="36534"/>
                    <a:pt x="49746" y="36541"/>
                  </a:cubicBezTo>
                  <a:cubicBezTo>
                    <a:pt x="47818" y="36727"/>
                    <a:pt x="47008" y="39202"/>
                    <a:pt x="48388" y="40462"/>
                  </a:cubicBezTo>
                  <a:cubicBezTo>
                    <a:pt x="48475" y="40539"/>
                    <a:pt x="48497" y="40659"/>
                    <a:pt x="48442" y="40769"/>
                  </a:cubicBezTo>
                  <a:cubicBezTo>
                    <a:pt x="48442" y="41042"/>
                    <a:pt x="48256" y="41371"/>
                    <a:pt x="48147" y="41699"/>
                  </a:cubicBezTo>
                  <a:cubicBezTo>
                    <a:pt x="48037" y="42028"/>
                    <a:pt x="47906" y="42335"/>
                    <a:pt x="47785" y="42641"/>
                  </a:cubicBezTo>
                  <a:cubicBezTo>
                    <a:pt x="47555" y="43233"/>
                    <a:pt x="47281" y="43802"/>
                    <a:pt x="46997" y="44361"/>
                  </a:cubicBezTo>
                  <a:cubicBezTo>
                    <a:pt x="45792" y="46628"/>
                    <a:pt x="44105" y="48599"/>
                    <a:pt x="41969" y="50023"/>
                  </a:cubicBezTo>
                  <a:cubicBezTo>
                    <a:pt x="39447" y="51700"/>
                    <a:pt x="36060" y="52639"/>
                    <a:pt x="32581" y="52639"/>
                  </a:cubicBezTo>
                  <a:cubicBezTo>
                    <a:pt x="28267" y="52639"/>
                    <a:pt x="23812" y="51195"/>
                    <a:pt x="20689" y="47920"/>
                  </a:cubicBezTo>
                  <a:cubicBezTo>
                    <a:pt x="18926" y="46058"/>
                    <a:pt x="17677" y="43791"/>
                    <a:pt x="16889" y="41371"/>
                  </a:cubicBezTo>
                  <a:cubicBezTo>
                    <a:pt x="16790" y="41097"/>
                    <a:pt x="16637" y="40714"/>
                    <a:pt x="16768" y="40451"/>
                  </a:cubicBezTo>
                  <a:cubicBezTo>
                    <a:pt x="16889" y="40188"/>
                    <a:pt x="17152" y="40002"/>
                    <a:pt x="17272" y="39728"/>
                  </a:cubicBezTo>
                  <a:cubicBezTo>
                    <a:pt x="17993" y="38094"/>
                    <a:pt x="16635" y="36537"/>
                    <a:pt x="15125" y="36537"/>
                  </a:cubicBezTo>
                  <a:cubicBezTo>
                    <a:pt x="14570" y="36537"/>
                    <a:pt x="13994" y="36747"/>
                    <a:pt x="13494" y="37242"/>
                  </a:cubicBezTo>
                  <a:cubicBezTo>
                    <a:pt x="13329" y="37406"/>
                    <a:pt x="13231" y="37647"/>
                    <a:pt x="13099" y="37680"/>
                  </a:cubicBezTo>
                  <a:cubicBezTo>
                    <a:pt x="13078" y="37687"/>
                    <a:pt x="13056" y="37689"/>
                    <a:pt x="13034" y="37689"/>
                  </a:cubicBezTo>
                  <a:cubicBezTo>
                    <a:pt x="12908" y="37689"/>
                    <a:pt x="12770" y="37595"/>
                    <a:pt x="12639" y="37549"/>
                  </a:cubicBezTo>
                  <a:cubicBezTo>
                    <a:pt x="9156" y="36114"/>
                    <a:pt x="9299" y="31536"/>
                    <a:pt x="12639" y="31382"/>
                  </a:cubicBezTo>
                  <a:cubicBezTo>
                    <a:pt x="12717" y="31379"/>
                    <a:pt x="12793" y="31377"/>
                    <a:pt x="12867" y="31377"/>
                  </a:cubicBezTo>
                  <a:cubicBezTo>
                    <a:pt x="14364" y="31377"/>
                    <a:pt x="15402" y="32101"/>
                    <a:pt x="16330" y="33332"/>
                  </a:cubicBezTo>
                  <a:cubicBezTo>
                    <a:pt x="16420" y="33460"/>
                    <a:pt x="16495" y="33536"/>
                    <a:pt x="16586" y="33536"/>
                  </a:cubicBezTo>
                  <a:cubicBezTo>
                    <a:pt x="16628" y="33536"/>
                    <a:pt x="16673" y="33520"/>
                    <a:pt x="16724" y="33485"/>
                  </a:cubicBezTo>
                  <a:cubicBezTo>
                    <a:pt x="16889" y="33376"/>
                    <a:pt x="16911" y="33211"/>
                    <a:pt x="16790" y="33003"/>
                  </a:cubicBezTo>
                  <a:cubicBezTo>
                    <a:pt x="16560" y="32642"/>
                    <a:pt x="16297" y="32324"/>
                    <a:pt x="16002" y="32029"/>
                  </a:cubicBezTo>
                  <a:cubicBezTo>
                    <a:pt x="15925" y="31963"/>
                    <a:pt x="15750" y="31952"/>
                    <a:pt x="15794" y="31810"/>
                  </a:cubicBezTo>
                  <a:cubicBezTo>
                    <a:pt x="15837" y="31678"/>
                    <a:pt x="18521" y="30879"/>
                    <a:pt x="19649" y="27757"/>
                  </a:cubicBezTo>
                  <a:cubicBezTo>
                    <a:pt x="21073" y="23858"/>
                    <a:pt x="19233" y="20682"/>
                    <a:pt x="19298" y="20638"/>
                  </a:cubicBezTo>
                  <a:cubicBezTo>
                    <a:pt x="19306" y="20633"/>
                    <a:pt x="19313" y="20631"/>
                    <a:pt x="19322" y="20631"/>
                  </a:cubicBezTo>
                  <a:cubicBezTo>
                    <a:pt x="19395" y="20631"/>
                    <a:pt x="19563" y="20789"/>
                    <a:pt x="20459" y="21120"/>
                  </a:cubicBezTo>
                  <a:cubicBezTo>
                    <a:pt x="21513" y="21511"/>
                    <a:pt x="22618" y="21705"/>
                    <a:pt x="23724" y="21705"/>
                  </a:cubicBezTo>
                  <a:cubicBezTo>
                    <a:pt x="24883" y="21705"/>
                    <a:pt x="26042" y="21491"/>
                    <a:pt x="27140" y="21065"/>
                  </a:cubicBezTo>
                  <a:cubicBezTo>
                    <a:pt x="31192" y="19510"/>
                    <a:pt x="32375" y="15841"/>
                    <a:pt x="32594" y="15425"/>
                  </a:cubicBezTo>
                  <a:close/>
                  <a:moveTo>
                    <a:pt x="26373" y="52214"/>
                  </a:moveTo>
                  <a:cubicBezTo>
                    <a:pt x="26476" y="52214"/>
                    <a:pt x="26762" y="52360"/>
                    <a:pt x="27392" y="52520"/>
                  </a:cubicBezTo>
                  <a:cubicBezTo>
                    <a:pt x="29093" y="52975"/>
                    <a:pt x="30917" y="53216"/>
                    <a:pt x="32730" y="53216"/>
                  </a:cubicBezTo>
                  <a:cubicBezTo>
                    <a:pt x="33929" y="53216"/>
                    <a:pt x="35123" y="53111"/>
                    <a:pt x="36274" y="52893"/>
                  </a:cubicBezTo>
                  <a:cubicBezTo>
                    <a:pt x="37085" y="52728"/>
                    <a:pt x="37862" y="52477"/>
                    <a:pt x="38651" y="52247"/>
                  </a:cubicBezTo>
                  <a:cubicBezTo>
                    <a:pt x="38697" y="52235"/>
                    <a:pt x="38730" y="52227"/>
                    <a:pt x="38752" y="52227"/>
                  </a:cubicBezTo>
                  <a:cubicBezTo>
                    <a:pt x="38900" y="52227"/>
                    <a:pt x="38592" y="52565"/>
                    <a:pt x="38640" y="54382"/>
                  </a:cubicBezTo>
                  <a:cubicBezTo>
                    <a:pt x="38673" y="56518"/>
                    <a:pt x="39319" y="58599"/>
                    <a:pt x="40502" y="60384"/>
                  </a:cubicBezTo>
                  <a:cubicBezTo>
                    <a:pt x="40940" y="61008"/>
                    <a:pt x="41367" y="61052"/>
                    <a:pt x="41159" y="61304"/>
                  </a:cubicBezTo>
                  <a:cubicBezTo>
                    <a:pt x="38981" y="63971"/>
                    <a:pt x="35780" y="65283"/>
                    <a:pt x="32589" y="65283"/>
                  </a:cubicBezTo>
                  <a:cubicBezTo>
                    <a:pt x="29345" y="65283"/>
                    <a:pt x="26112" y="63927"/>
                    <a:pt x="23975" y="61260"/>
                  </a:cubicBezTo>
                  <a:cubicBezTo>
                    <a:pt x="23854" y="61107"/>
                    <a:pt x="24084" y="60986"/>
                    <a:pt x="24194" y="60888"/>
                  </a:cubicBezTo>
                  <a:cubicBezTo>
                    <a:pt x="24829" y="60340"/>
                    <a:pt x="26045" y="58226"/>
                    <a:pt x="26417" y="55488"/>
                  </a:cubicBezTo>
                  <a:cubicBezTo>
                    <a:pt x="26527" y="54722"/>
                    <a:pt x="26582" y="53210"/>
                    <a:pt x="26373" y="52477"/>
                  </a:cubicBezTo>
                  <a:cubicBezTo>
                    <a:pt x="26319" y="52286"/>
                    <a:pt x="26300" y="52214"/>
                    <a:pt x="26373" y="52214"/>
                  </a:cubicBezTo>
                  <a:close/>
                  <a:moveTo>
                    <a:pt x="32600" y="66026"/>
                  </a:moveTo>
                  <a:cubicBezTo>
                    <a:pt x="32636" y="66026"/>
                    <a:pt x="32672" y="66041"/>
                    <a:pt x="32715" y="66079"/>
                  </a:cubicBezTo>
                  <a:cubicBezTo>
                    <a:pt x="35409" y="68270"/>
                    <a:pt x="34807" y="70230"/>
                    <a:pt x="33262" y="70745"/>
                  </a:cubicBezTo>
                  <a:cubicBezTo>
                    <a:pt x="33043" y="70819"/>
                    <a:pt x="32816" y="70854"/>
                    <a:pt x="32590" y="70854"/>
                  </a:cubicBezTo>
                  <a:cubicBezTo>
                    <a:pt x="30981" y="70854"/>
                    <a:pt x="29470" y="69064"/>
                    <a:pt x="31641" y="66835"/>
                  </a:cubicBezTo>
                  <a:cubicBezTo>
                    <a:pt x="31893" y="66561"/>
                    <a:pt x="32156" y="66309"/>
                    <a:pt x="32452" y="66090"/>
                  </a:cubicBezTo>
                  <a:cubicBezTo>
                    <a:pt x="32508" y="66053"/>
                    <a:pt x="32553" y="66026"/>
                    <a:pt x="32600" y="66026"/>
                  </a:cubicBezTo>
                  <a:close/>
                  <a:moveTo>
                    <a:pt x="15600" y="64023"/>
                  </a:moveTo>
                  <a:cubicBezTo>
                    <a:pt x="15740" y="64023"/>
                    <a:pt x="15775" y="64164"/>
                    <a:pt x="15892" y="64425"/>
                  </a:cubicBezTo>
                  <a:cubicBezTo>
                    <a:pt x="16801" y="66517"/>
                    <a:pt x="16965" y="68456"/>
                    <a:pt x="16944" y="70701"/>
                  </a:cubicBezTo>
                  <a:cubicBezTo>
                    <a:pt x="16944" y="70907"/>
                    <a:pt x="16928" y="70975"/>
                    <a:pt x="16825" y="70975"/>
                  </a:cubicBezTo>
                  <a:cubicBezTo>
                    <a:pt x="16781" y="70975"/>
                    <a:pt x="16720" y="70962"/>
                    <a:pt x="16637" y="70942"/>
                  </a:cubicBezTo>
                  <a:cubicBezTo>
                    <a:pt x="14534" y="70394"/>
                    <a:pt x="11347" y="69474"/>
                    <a:pt x="9375" y="68511"/>
                  </a:cubicBezTo>
                  <a:cubicBezTo>
                    <a:pt x="9047" y="68346"/>
                    <a:pt x="8861" y="68379"/>
                    <a:pt x="9178" y="68127"/>
                  </a:cubicBezTo>
                  <a:cubicBezTo>
                    <a:pt x="11369" y="66320"/>
                    <a:pt x="12771" y="65389"/>
                    <a:pt x="15202" y="64174"/>
                  </a:cubicBezTo>
                  <a:cubicBezTo>
                    <a:pt x="15397" y="64072"/>
                    <a:pt x="15517" y="64023"/>
                    <a:pt x="15600" y="64023"/>
                  </a:cubicBezTo>
                  <a:close/>
                  <a:moveTo>
                    <a:pt x="49567" y="64030"/>
                  </a:moveTo>
                  <a:cubicBezTo>
                    <a:pt x="49631" y="64030"/>
                    <a:pt x="49720" y="64075"/>
                    <a:pt x="49877" y="64152"/>
                  </a:cubicBezTo>
                  <a:cubicBezTo>
                    <a:pt x="51881" y="65094"/>
                    <a:pt x="53875" y="66342"/>
                    <a:pt x="56087" y="68226"/>
                  </a:cubicBezTo>
                  <a:cubicBezTo>
                    <a:pt x="56207" y="68335"/>
                    <a:pt x="56153" y="68346"/>
                    <a:pt x="56043" y="68390"/>
                  </a:cubicBezTo>
                  <a:cubicBezTo>
                    <a:pt x="53579" y="69584"/>
                    <a:pt x="49253" y="70800"/>
                    <a:pt x="48442" y="70964"/>
                  </a:cubicBezTo>
                  <a:cubicBezTo>
                    <a:pt x="48378" y="70978"/>
                    <a:pt x="48334" y="70987"/>
                    <a:pt x="48303" y="70987"/>
                  </a:cubicBezTo>
                  <a:cubicBezTo>
                    <a:pt x="48233" y="70987"/>
                    <a:pt x="48231" y="70940"/>
                    <a:pt x="48223" y="70789"/>
                  </a:cubicBezTo>
                  <a:cubicBezTo>
                    <a:pt x="48212" y="68971"/>
                    <a:pt x="48234" y="68730"/>
                    <a:pt x="48311" y="68171"/>
                  </a:cubicBezTo>
                  <a:cubicBezTo>
                    <a:pt x="48475" y="66627"/>
                    <a:pt x="48935" y="65115"/>
                    <a:pt x="49318" y="64349"/>
                  </a:cubicBezTo>
                  <a:cubicBezTo>
                    <a:pt x="49435" y="64123"/>
                    <a:pt x="49475" y="64030"/>
                    <a:pt x="49567" y="64030"/>
                  </a:cubicBezTo>
                  <a:close/>
                  <a:moveTo>
                    <a:pt x="11115" y="37372"/>
                  </a:moveTo>
                  <a:cubicBezTo>
                    <a:pt x="11211" y="37372"/>
                    <a:pt x="11309" y="37408"/>
                    <a:pt x="11380" y="37472"/>
                  </a:cubicBezTo>
                  <a:cubicBezTo>
                    <a:pt x="11763" y="37800"/>
                    <a:pt x="12212" y="38052"/>
                    <a:pt x="12694" y="38206"/>
                  </a:cubicBezTo>
                  <a:cubicBezTo>
                    <a:pt x="12902" y="38228"/>
                    <a:pt x="12946" y="38304"/>
                    <a:pt x="12902" y="38490"/>
                  </a:cubicBezTo>
                  <a:cubicBezTo>
                    <a:pt x="12635" y="39779"/>
                    <a:pt x="13703" y="41121"/>
                    <a:pt x="15078" y="41121"/>
                  </a:cubicBezTo>
                  <a:cubicBezTo>
                    <a:pt x="15222" y="41121"/>
                    <a:pt x="15370" y="41106"/>
                    <a:pt x="15520" y="41075"/>
                  </a:cubicBezTo>
                  <a:cubicBezTo>
                    <a:pt x="15662" y="41064"/>
                    <a:pt x="15815" y="41031"/>
                    <a:pt x="15958" y="40988"/>
                  </a:cubicBezTo>
                  <a:cubicBezTo>
                    <a:pt x="16001" y="40970"/>
                    <a:pt x="16034" y="40960"/>
                    <a:pt x="16062" y="40960"/>
                  </a:cubicBezTo>
                  <a:cubicBezTo>
                    <a:pt x="16118" y="40960"/>
                    <a:pt x="16147" y="41001"/>
                    <a:pt x="16177" y="41097"/>
                  </a:cubicBezTo>
                  <a:cubicBezTo>
                    <a:pt x="17590" y="46245"/>
                    <a:pt x="21379" y="50264"/>
                    <a:pt x="25289" y="51797"/>
                  </a:cubicBezTo>
                  <a:cubicBezTo>
                    <a:pt x="25519" y="51874"/>
                    <a:pt x="25672" y="52060"/>
                    <a:pt x="25716" y="52290"/>
                  </a:cubicBezTo>
                  <a:cubicBezTo>
                    <a:pt x="26143" y="53911"/>
                    <a:pt x="25881" y="56124"/>
                    <a:pt x="25289" y="57777"/>
                  </a:cubicBezTo>
                  <a:cubicBezTo>
                    <a:pt x="25026" y="58500"/>
                    <a:pt x="24687" y="59190"/>
                    <a:pt x="24282" y="59836"/>
                  </a:cubicBezTo>
                  <a:cubicBezTo>
                    <a:pt x="23427" y="61249"/>
                    <a:pt x="22201" y="61162"/>
                    <a:pt x="19046" y="62082"/>
                  </a:cubicBezTo>
                  <a:cubicBezTo>
                    <a:pt x="15739" y="63024"/>
                    <a:pt x="12650" y="64612"/>
                    <a:pt x="9945" y="66747"/>
                  </a:cubicBezTo>
                  <a:cubicBezTo>
                    <a:pt x="8937" y="67558"/>
                    <a:pt x="6364" y="69869"/>
                    <a:pt x="5564" y="70898"/>
                  </a:cubicBezTo>
                  <a:cubicBezTo>
                    <a:pt x="5448" y="71061"/>
                    <a:pt x="5359" y="71247"/>
                    <a:pt x="5219" y="71247"/>
                  </a:cubicBezTo>
                  <a:cubicBezTo>
                    <a:pt x="5162" y="71247"/>
                    <a:pt x="5096" y="71216"/>
                    <a:pt x="5016" y="71139"/>
                  </a:cubicBezTo>
                  <a:cubicBezTo>
                    <a:pt x="3209" y="69420"/>
                    <a:pt x="2815" y="65992"/>
                    <a:pt x="5159" y="62837"/>
                  </a:cubicBezTo>
                  <a:cubicBezTo>
                    <a:pt x="6769" y="60658"/>
                    <a:pt x="9025" y="60056"/>
                    <a:pt x="9113" y="60001"/>
                  </a:cubicBezTo>
                  <a:cubicBezTo>
                    <a:pt x="9379" y="59873"/>
                    <a:pt x="9282" y="59474"/>
                    <a:pt x="8993" y="59474"/>
                  </a:cubicBezTo>
                  <a:cubicBezTo>
                    <a:pt x="8986" y="59474"/>
                    <a:pt x="8978" y="59474"/>
                    <a:pt x="8970" y="59475"/>
                  </a:cubicBezTo>
                  <a:cubicBezTo>
                    <a:pt x="8028" y="59453"/>
                    <a:pt x="7273" y="58971"/>
                    <a:pt x="6550" y="58435"/>
                  </a:cubicBezTo>
                  <a:cubicBezTo>
                    <a:pt x="4633" y="57044"/>
                    <a:pt x="3856" y="54568"/>
                    <a:pt x="5290" y="51776"/>
                  </a:cubicBezTo>
                  <a:cubicBezTo>
                    <a:pt x="6725" y="48983"/>
                    <a:pt x="9660" y="47833"/>
                    <a:pt x="9770" y="47723"/>
                  </a:cubicBezTo>
                  <a:cubicBezTo>
                    <a:pt x="10493" y="46989"/>
                    <a:pt x="8138" y="47406"/>
                    <a:pt x="7273" y="44339"/>
                  </a:cubicBezTo>
                  <a:cubicBezTo>
                    <a:pt x="6561" y="41875"/>
                    <a:pt x="8039" y="38655"/>
                    <a:pt x="10964" y="37406"/>
                  </a:cubicBezTo>
                  <a:cubicBezTo>
                    <a:pt x="11010" y="37383"/>
                    <a:pt x="11062" y="37372"/>
                    <a:pt x="11115" y="37372"/>
                  </a:cubicBezTo>
                  <a:close/>
                  <a:moveTo>
                    <a:pt x="54024" y="37359"/>
                  </a:moveTo>
                  <a:cubicBezTo>
                    <a:pt x="54071" y="37359"/>
                    <a:pt x="54123" y="37374"/>
                    <a:pt x="54192" y="37406"/>
                  </a:cubicBezTo>
                  <a:cubicBezTo>
                    <a:pt x="58179" y="39224"/>
                    <a:pt x="58989" y="43627"/>
                    <a:pt x="57029" y="46048"/>
                  </a:cubicBezTo>
                  <a:cubicBezTo>
                    <a:pt x="56010" y="47307"/>
                    <a:pt x="55298" y="47088"/>
                    <a:pt x="55276" y="47460"/>
                  </a:cubicBezTo>
                  <a:cubicBezTo>
                    <a:pt x="55244" y="47833"/>
                    <a:pt x="55704" y="47833"/>
                    <a:pt x="56580" y="48358"/>
                  </a:cubicBezTo>
                  <a:cubicBezTo>
                    <a:pt x="61026" y="51118"/>
                    <a:pt x="62133" y="56321"/>
                    <a:pt x="58091" y="58796"/>
                  </a:cubicBezTo>
                  <a:cubicBezTo>
                    <a:pt x="57576" y="59125"/>
                    <a:pt x="57029" y="59256"/>
                    <a:pt x="56437" y="59442"/>
                  </a:cubicBezTo>
                  <a:cubicBezTo>
                    <a:pt x="56207" y="59508"/>
                    <a:pt x="55627" y="59716"/>
                    <a:pt x="56087" y="60012"/>
                  </a:cubicBezTo>
                  <a:cubicBezTo>
                    <a:pt x="56251" y="60121"/>
                    <a:pt x="56448" y="60132"/>
                    <a:pt x="56635" y="60209"/>
                  </a:cubicBezTo>
                  <a:cubicBezTo>
                    <a:pt x="61289" y="62104"/>
                    <a:pt x="63294" y="68226"/>
                    <a:pt x="60063" y="71227"/>
                  </a:cubicBezTo>
                  <a:cubicBezTo>
                    <a:pt x="60023" y="71264"/>
                    <a:pt x="59984" y="71280"/>
                    <a:pt x="59945" y="71280"/>
                  </a:cubicBezTo>
                  <a:cubicBezTo>
                    <a:pt x="59768" y="71280"/>
                    <a:pt x="59603" y="70949"/>
                    <a:pt x="59504" y="70833"/>
                  </a:cubicBezTo>
                  <a:cubicBezTo>
                    <a:pt x="57095" y="67886"/>
                    <a:pt x="53294" y="65105"/>
                    <a:pt x="50315" y="63681"/>
                  </a:cubicBezTo>
                  <a:cubicBezTo>
                    <a:pt x="43130" y="60242"/>
                    <a:pt x="41937" y="62684"/>
                    <a:pt x="40053" y="58314"/>
                  </a:cubicBezTo>
                  <a:cubicBezTo>
                    <a:pt x="39275" y="56518"/>
                    <a:pt x="38980" y="54021"/>
                    <a:pt x="39396" y="52345"/>
                  </a:cubicBezTo>
                  <a:cubicBezTo>
                    <a:pt x="39450" y="52071"/>
                    <a:pt x="39648" y="51852"/>
                    <a:pt x="39910" y="51754"/>
                  </a:cubicBezTo>
                  <a:cubicBezTo>
                    <a:pt x="43163" y="50363"/>
                    <a:pt x="45858" y="47942"/>
                    <a:pt x="47708" y="44295"/>
                  </a:cubicBezTo>
                  <a:cubicBezTo>
                    <a:pt x="49014" y="41694"/>
                    <a:pt x="48834" y="40963"/>
                    <a:pt x="49105" y="40963"/>
                  </a:cubicBezTo>
                  <a:cubicBezTo>
                    <a:pt x="49141" y="40963"/>
                    <a:pt x="49185" y="40975"/>
                    <a:pt x="49242" y="40999"/>
                  </a:cubicBezTo>
                  <a:cubicBezTo>
                    <a:pt x="49491" y="41096"/>
                    <a:pt x="49746" y="41141"/>
                    <a:pt x="49998" y="41141"/>
                  </a:cubicBezTo>
                  <a:cubicBezTo>
                    <a:pt x="51183" y="41141"/>
                    <a:pt x="52283" y="40139"/>
                    <a:pt x="52265" y="38929"/>
                  </a:cubicBezTo>
                  <a:cubicBezTo>
                    <a:pt x="52254" y="38720"/>
                    <a:pt x="52199" y="38480"/>
                    <a:pt x="52276" y="38293"/>
                  </a:cubicBezTo>
                  <a:cubicBezTo>
                    <a:pt x="52363" y="38118"/>
                    <a:pt x="52637" y="38129"/>
                    <a:pt x="52823" y="38052"/>
                  </a:cubicBezTo>
                  <a:cubicBezTo>
                    <a:pt x="53724" y="37651"/>
                    <a:pt x="53819" y="37359"/>
                    <a:pt x="54024" y="37359"/>
                  </a:cubicBezTo>
                  <a:close/>
                  <a:moveTo>
                    <a:pt x="19056" y="62736"/>
                  </a:moveTo>
                  <a:cubicBezTo>
                    <a:pt x="19211" y="62736"/>
                    <a:pt x="19217" y="62832"/>
                    <a:pt x="19298" y="62969"/>
                  </a:cubicBezTo>
                  <a:cubicBezTo>
                    <a:pt x="19397" y="63166"/>
                    <a:pt x="19506" y="63363"/>
                    <a:pt x="19583" y="63560"/>
                  </a:cubicBezTo>
                  <a:cubicBezTo>
                    <a:pt x="20788" y="66101"/>
                    <a:pt x="20897" y="68938"/>
                    <a:pt x="20656" y="71676"/>
                  </a:cubicBezTo>
                  <a:cubicBezTo>
                    <a:pt x="20644" y="71760"/>
                    <a:pt x="20651" y="71814"/>
                    <a:pt x="20518" y="71814"/>
                  </a:cubicBezTo>
                  <a:cubicBezTo>
                    <a:pt x="20288" y="71814"/>
                    <a:pt x="19641" y="71656"/>
                    <a:pt x="17765" y="71227"/>
                  </a:cubicBezTo>
                  <a:cubicBezTo>
                    <a:pt x="17513" y="71172"/>
                    <a:pt x="17502" y="71161"/>
                    <a:pt x="17502" y="70887"/>
                  </a:cubicBezTo>
                  <a:cubicBezTo>
                    <a:pt x="17502" y="69442"/>
                    <a:pt x="17502" y="68062"/>
                    <a:pt x="17217" y="66649"/>
                  </a:cubicBezTo>
                  <a:cubicBezTo>
                    <a:pt x="16670" y="63955"/>
                    <a:pt x="15914" y="63801"/>
                    <a:pt x="16418" y="63626"/>
                  </a:cubicBezTo>
                  <a:cubicBezTo>
                    <a:pt x="18217" y="62966"/>
                    <a:pt x="18816" y="62736"/>
                    <a:pt x="19056" y="62736"/>
                  </a:cubicBezTo>
                  <a:close/>
                  <a:moveTo>
                    <a:pt x="46118" y="62718"/>
                  </a:moveTo>
                  <a:cubicBezTo>
                    <a:pt x="46150" y="62718"/>
                    <a:pt x="46187" y="62725"/>
                    <a:pt x="46230" y="62739"/>
                  </a:cubicBezTo>
                  <a:cubicBezTo>
                    <a:pt x="49078" y="63692"/>
                    <a:pt x="48990" y="63681"/>
                    <a:pt x="48891" y="63889"/>
                  </a:cubicBezTo>
                  <a:cubicBezTo>
                    <a:pt x="47687" y="66233"/>
                    <a:pt x="47621" y="68544"/>
                    <a:pt x="47676" y="70887"/>
                  </a:cubicBezTo>
                  <a:cubicBezTo>
                    <a:pt x="47676" y="71271"/>
                    <a:pt x="47938" y="71117"/>
                    <a:pt x="44784" y="71796"/>
                  </a:cubicBezTo>
                  <a:cubicBezTo>
                    <a:pt x="44728" y="71809"/>
                    <a:pt x="44685" y="71817"/>
                    <a:pt x="44652" y="71817"/>
                  </a:cubicBezTo>
                  <a:cubicBezTo>
                    <a:pt x="44569" y="71817"/>
                    <a:pt x="44548" y="71767"/>
                    <a:pt x="44532" y="71610"/>
                  </a:cubicBezTo>
                  <a:cubicBezTo>
                    <a:pt x="44072" y="69004"/>
                    <a:pt x="44510" y="65477"/>
                    <a:pt x="45923" y="62870"/>
                  </a:cubicBezTo>
                  <a:cubicBezTo>
                    <a:pt x="45972" y="62773"/>
                    <a:pt x="46026" y="62718"/>
                    <a:pt x="46118" y="62718"/>
                  </a:cubicBezTo>
                  <a:close/>
                  <a:moveTo>
                    <a:pt x="41800" y="61522"/>
                  </a:moveTo>
                  <a:cubicBezTo>
                    <a:pt x="41830" y="61522"/>
                    <a:pt x="41864" y="61533"/>
                    <a:pt x="41904" y="61556"/>
                  </a:cubicBezTo>
                  <a:cubicBezTo>
                    <a:pt x="42397" y="61863"/>
                    <a:pt x="42594" y="61764"/>
                    <a:pt x="45200" y="62443"/>
                  </a:cubicBezTo>
                  <a:cubicBezTo>
                    <a:pt x="45792" y="62596"/>
                    <a:pt x="45025" y="62520"/>
                    <a:pt x="44204" y="65784"/>
                  </a:cubicBezTo>
                  <a:cubicBezTo>
                    <a:pt x="43229" y="69683"/>
                    <a:pt x="43996" y="71785"/>
                    <a:pt x="43908" y="71906"/>
                  </a:cubicBezTo>
                  <a:cubicBezTo>
                    <a:pt x="43831" y="72026"/>
                    <a:pt x="43579" y="72048"/>
                    <a:pt x="43448" y="72059"/>
                  </a:cubicBezTo>
                  <a:cubicBezTo>
                    <a:pt x="39323" y="72783"/>
                    <a:pt x="36302" y="73188"/>
                    <a:pt x="32982" y="73188"/>
                  </a:cubicBezTo>
                  <a:cubicBezTo>
                    <a:pt x="29824" y="73188"/>
                    <a:pt x="26396" y="72822"/>
                    <a:pt x="21489" y="72015"/>
                  </a:cubicBezTo>
                  <a:cubicBezTo>
                    <a:pt x="20996" y="71939"/>
                    <a:pt x="21379" y="72015"/>
                    <a:pt x="21390" y="69244"/>
                  </a:cubicBezTo>
                  <a:cubicBezTo>
                    <a:pt x="21401" y="67952"/>
                    <a:pt x="21127" y="66090"/>
                    <a:pt x="20503" y="64239"/>
                  </a:cubicBezTo>
                  <a:cubicBezTo>
                    <a:pt x="19933" y="62629"/>
                    <a:pt x="19528" y="62542"/>
                    <a:pt x="19912" y="62432"/>
                  </a:cubicBezTo>
                  <a:cubicBezTo>
                    <a:pt x="22146" y="61852"/>
                    <a:pt x="22748" y="61775"/>
                    <a:pt x="23208" y="61589"/>
                  </a:cubicBezTo>
                  <a:cubicBezTo>
                    <a:pt x="23247" y="61573"/>
                    <a:pt x="23283" y="61565"/>
                    <a:pt x="23318" y="61565"/>
                  </a:cubicBezTo>
                  <a:cubicBezTo>
                    <a:pt x="23706" y="61565"/>
                    <a:pt x="23942" y="62550"/>
                    <a:pt x="26143" y="63987"/>
                  </a:cubicBezTo>
                  <a:cubicBezTo>
                    <a:pt x="27436" y="64831"/>
                    <a:pt x="28892" y="65422"/>
                    <a:pt x="30426" y="65696"/>
                  </a:cubicBezTo>
                  <a:cubicBezTo>
                    <a:pt x="31641" y="65915"/>
                    <a:pt x="31882" y="65773"/>
                    <a:pt x="31565" y="66079"/>
                  </a:cubicBezTo>
                  <a:cubicBezTo>
                    <a:pt x="29418" y="68127"/>
                    <a:pt x="29703" y="69978"/>
                    <a:pt x="30820" y="70811"/>
                  </a:cubicBezTo>
                  <a:cubicBezTo>
                    <a:pt x="31427" y="71263"/>
                    <a:pt x="32069" y="71461"/>
                    <a:pt x="32668" y="71461"/>
                  </a:cubicBezTo>
                  <a:cubicBezTo>
                    <a:pt x="34871" y="71461"/>
                    <a:pt x="36498" y="68782"/>
                    <a:pt x="33701" y="66156"/>
                  </a:cubicBezTo>
                  <a:cubicBezTo>
                    <a:pt x="33613" y="66090"/>
                    <a:pt x="33503" y="66024"/>
                    <a:pt x="33481" y="65904"/>
                  </a:cubicBezTo>
                  <a:cubicBezTo>
                    <a:pt x="34139" y="65751"/>
                    <a:pt x="35278" y="65784"/>
                    <a:pt x="37413" y="64864"/>
                  </a:cubicBezTo>
                  <a:cubicBezTo>
                    <a:pt x="39166" y="64086"/>
                    <a:pt x="40874" y="62695"/>
                    <a:pt x="41641" y="61644"/>
                  </a:cubicBezTo>
                  <a:cubicBezTo>
                    <a:pt x="41687" y="61575"/>
                    <a:pt x="41732" y="61522"/>
                    <a:pt x="41800" y="61522"/>
                  </a:cubicBezTo>
                  <a:close/>
                  <a:moveTo>
                    <a:pt x="56673" y="68788"/>
                  </a:moveTo>
                  <a:cubicBezTo>
                    <a:pt x="56726" y="68788"/>
                    <a:pt x="56767" y="68815"/>
                    <a:pt x="56821" y="68872"/>
                  </a:cubicBezTo>
                  <a:cubicBezTo>
                    <a:pt x="57620" y="69694"/>
                    <a:pt x="59767" y="71610"/>
                    <a:pt x="61684" y="74808"/>
                  </a:cubicBezTo>
                  <a:cubicBezTo>
                    <a:pt x="63370" y="77623"/>
                    <a:pt x="64214" y="80372"/>
                    <a:pt x="64433" y="82245"/>
                  </a:cubicBezTo>
                  <a:cubicBezTo>
                    <a:pt x="64444" y="82365"/>
                    <a:pt x="64641" y="82738"/>
                    <a:pt x="64279" y="83066"/>
                  </a:cubicBezTo>
                  <a:cubicBezTo>
                    <a:pt x="60818" y="86341"/>
                    <a:pt x="57029" y="87830"/>
                    <a:pt x="52560" y="89342"/>
                  </a:cubicBezTo>
                  <a:cubicBezTo>
                    <a:pt x="52273" y="89439"/>
                    <a:pt x="52085" y="89525"/>
                    <a:pt x="51948" y="89525"/>
                  </a:cubicBezTo>
                  <a:cubicBezTo>
                    <a:pt x="51587" y="89525"/>
                    <a:pt x="51571" y="88929"/>
                    <a:pt x="51016" y="86352"/>
                  </a:cubicBezTo>
                  <a:cubicBezTo>
                    <a:pt x="50457" y="83767"/>
                    <a:pt x="49932" y="81161"/>
                    <a:pt x="49384" y="78565"/>
                  </a:cubicBezTo>
                  <a:cubicBezTo>
                    <a:pt x="49327" y="78260"/>
                    <a:pt x="49189" y="78139"/>
                    <a:pt x="49058" y="78139"/>
                  </a:cubicBezTo>
                  <a:cubicBezTo>
                    <a:pt x="48889" y="78139"/>
                    <a:pt x="48732" y="78343"/>
                    <a:pt x="48782" y="78609"/>
                  </a:cubicBezTo>
                  <a:cubicBezTo>
                    <a:pt x="48804" y="78642"/>
                    <a:pt x="51071" y="89309"/>
                    <a:pt x="51115" y="89539"/>
                  </a:cubicBezTo>
                  <a:cubicBezTo>
                    <a:pt x="51158" y="89780"/>
                    <a:pt x="51137" y="89802"/>
                    <a:pt x="50896" y="89857"/>
                  </a:cubicBezTo>
                  <a:cubicBezTo>
                    <a:pt x="48760" y="90426"/>
                    <a:pt x="46602" y="90886"/>
                    <a:pt x="44423" y="91215"/>
                  </a:cubicBezTo>
                  <a:cubicBezTo>
                    <a:pt x="41181" y="91708"/>
                    <a:pt x="37928" y="92003"/>
                    <a:pt x="34653" y="92080"/>
                  </a:cubicBezTo>
                  <a:cubicBezTo>
                    <a:pt x="33893" y="92099"/>
                    <a:pt x="33151" y="92109"/>
                    <a:pt x="32429" y="92109"/>
                  </a:cubicBezTo>
                  <a:cubicBezTo>
                    <a:pt x="21403" y="92109"/>
                    <a:pt x="14911" y="89968"/>
                    <a:pt x="14151" y="89835"/>
                  </a:cubicBezTo>
                  <a:cubicBezTo>
                    <a:pt x="13877" y="89780"/>
                    <a:pt x="13943" y="90021"/>
                    <a:pt x="15027" y="84906"/>
                  </a:cubicBezTo>
                  <a:cubicBezTo>
                    <a:pt x="15027" y="84873"/>
                    <a:pt x="16254" y="79025"/>
                    <a:pt x="16352" y="78565"/>
                  </a:cubicBezTo>
                  <a:cubicBezTo>
                    <a:pt x="16406" y="78305"/>
                    <a:pt x="16255" y="78166"/>
                    <a:pt x="16093" y="78166"/>
                  </a:cubicBezTo>
                  <a:cubicBezTo>
                    <a:pt x="15961" y="78166"/>
                    <a:pt x="15822" y="78259"/>
                    <a:pt x="15783" y="78455"/>
                  </a:cubicBezTo>
                  <a:cubicBezTo>
                    <a:pt x="15531" y="79507"/>
                    <a:pt x="13505" y="89320"/>
                    <a:pt x="13494" y="89353"/>
                  </a:cubicBezTo>
                  <a:cubicBezTo>
                    <a:pt x="13454" y="89520"/>
                    <a:pt x="13426" y="89589"/>
                    <a:pt x="13325" y="89589"/>
                  </a:cubicBezTo>
                  <a:cubicBezTo>
                    <a:pt x="13287" y="89589"/>
                    <a:pt x="13239" y="89579"/>
                    <a:pt x="13176" y="89561"/>
                  </a:cubicBezTo>
                  <a:cubicBezTo>
                    <a:pt x="9244" y="88367"/>
                    <a:pt x="4020" y="86177"/>
                    <a:pt x="1139" y="83318"/>
                  </a:cubicBezTo>
                  <a:cubicBezTo>
                    <a:pt x="964" y="83132"/>
                    <a:pt x="570" y="82957"/>
                    <a:pt x="625" y="82672"/>
                  </a:cubicBezTo>
                  <a:cubicBezTo>
                    <a:pt x="1391" y="78247"/>
                    <a:pt x="3045" y="74458"/>
                    <a:pt x="6791" y="70416"/>
                  </a:cubicBezTo>
                  <a:cubicBezTo>
                    <a:pt x="8058" y="69053"/>
                    <a:pt x="8363" y="68806"/>
                    <a:pt x="8529" y="68806"/>
                  </a:cubicBezTo>
                  <a:cubicBezTo>
                    <a:pt x="8571" y="68806"/>
                    <a:pt x="8604" y="68822"/>
                    <a:pt x="8642" y="68839"/>
                  </a:cubicBezTo>
                  <a:cubicBezTo>
                    <a:pt x="13724" y="71271"/>
                    <a:pt x="22420" y="72990"/>
                    <a:pt x="26483" y="73363"/>
                  </a:cubicBezTo>
                  <a:cubicBezTo>
                    <a:pt x="28546" y="73556"/>
                    <a:pt x="30626" y="73720"/>
                    <a:pt x="32956" y="73720"/>
                  </a:cubicBezTo>
                  <a:cubicBezTo>
                    <a:pt x="37085" y="73720"/>
                    <a:pt x="42000" y="73206"/>
                    <a:pt x="49001" y="71435"/>
                  </a:cubicBezTo>
                  <a:cubicBezTo>
                    <a:pt x="51279" y="70843"/>
                    <a:pt x="53513" y="70110"/>
                    <a:pt x="55682" y="69223"/>
                  </a:cubicBezTo>
                  <a:cubicBezTo>
                    <a:pt x="56336" y="68950"/>
                    <a:pt x="56541" y="68788"/>
                    <a:pt x="56673" y="68788"/>
                  </a:cubicBezTo>
                  <a:close/>
                  <a:moveTo>
                    <a:pt x="37836" y="1"/>
                  </a:moveTo>
                  <a:cubicBezTo>
                    <a:pt x="36040" y="1"/>
                    <a:pt x="34247" y="640"/>
                    <a:pt x="32879" y="2008"/>
                  </a:cubicBezTo>
                  <a:cubicBezTo>
                    <a:pt x="32735" y="2158"/>
                    <a:pt x="32659" y="2232"/>
                    <a:pt x="32583" y="2232"/>
                  </a:cubicBezTo>
                  <a:cubicBezTo>
                    <a:pt x="32508" y="2232"/>
                    <a:pt x="32434" y="2160"/>
                    <a:pt x="32299" y="2019"/>
                  </a:cubicBezTo>
                  <a:cubicBezTo>
                    <a:pt x="31049" y="712"/>
                    <a:pt x="29195" y="10"/>
                    <a:pt x="27286" y="10"/>
                  </a:cubicBezTo>
                  <a:cubicBezTo>
                    <a:pt x="25565" y="10"/>
                    <a:pt x="23799" y="580"/>
                    <a:pt x="22387" y="1789"/>
                  </a:cubicBezTo>
                  <a:cubicBezTo>
                    <a:pt x="20569" y="3366"/>
                    <a:pt x="19791" y="5480"/>
                    <a:pt x="19868" y="7233"/>
                  </a:cubicBezTo>
                  <a:cubicBezTo>
                    <a:pt x="19887" y="7643"/>
                    <a:pt x="19889" y="7754"/>
                    <a:pt x="19759" y="7754"/>
                  </a:cubicBezTo>
                  <a:cubicBezTo>
                    <a:pt x="19740" y="7754"/>
                    <a:pt x="19718" y="7752"/>
                    <a:pt x="19693" y="7747"/>
                  </a:cubicBezTo>
                  <a:cubicBezTo>
                    <a:pt x="19179" y="7619"/>
                    <a:pt x="18658" y="7557"/>
                    <a:pt x="18138" y="7557"/>
                  </a:cubicBezTo>
                  <a:cubicBezTo>
                    <a:pt x="14240" y="7557"/>
                    <a:pt x="10424" y="11014"/>
                    <a:pt x="10317" y="15392"/>
                  </a:cubicBezTo>
                  <a:cubicBezTo>
                    <a:pt x="10274" y="16695"/>
                    <a:pt x="10449" y="18097"/>
                    <a:pt x="11051" y="19258"/>
                  </a:cubicBezTo>
                  <a:cubicBezTo>
                    <a:pt x="11106" y="19379"/>
                    <a:pt x="11741" y="20200"/>
                    <a:pt x="11489" y="20255"/>
                  </a:cubicBezTo>
                  <a:cubicBezTo>
                    <a:pt x="11424" y="20277"/>
                    <a:pt x="11347" y="20310"/>
                    <a:pt x="11292" y="20353"/>
                  </a:cubicBezTo>
                  <a:cubicBezTo>
                    <a:pt x="6703" y="21996"/>
                    <a:pt x="5597" y="29082"/>
                    <a:pt x="9879" y="32083"/>
                  </a:cubicBezTo>
                  <a:cubicBezTo>
                    <a:pt x="9978" y="32149"/>
                    <a:pt x="10011" y="32193"/>
                    <a:pt x="9945" y="32335"/>
                  </a:cubicBezTo>
                  <a:cubicBezTo>
                    <a:pt x="9124" y="33869"/>
                    <a:pt x="9518" y="35511"/>
                    <a:pt x="10504" y="36672"/>
                  </a:cubicBezTo>
                  <a:cubicBezTo>
                    <a:pt x="10854" y="37067"/>
                    <a:pt x="10449" y="36793"/>
                    <a:pt x="9332" y="37669"/>
                  </a:cubicBezTo>
                  <a:cubicBezTo>
                    <a:pt x="5849" y="40341"/>
                    <a:pt x="5838" y="44613"/>
                    <a:pt x="7919" y="46683"/>
                  </a:cubicBezTo>
                  <a:cubicBezTo>
                    <a:pt x="8160" y="46946"/>
                    <a:pt x="8445" y="47187"/>
                    <a:pt x="8751" y="47395"/>
                  </a:cubicBezTo>
                  <a:cubicBezTo>
                    <a:pt x="8948" y="47504"/>
                    <a:pt x="8773" y="47581"/>
                    <a:pt x="8565" y="47690"/>
                  </a:cubicBezTo>
                  <a:cubicBezTo>
                    <a:pt x="3198" y="50626"/>
                    <a:pt x="2048" y="57394"/>
                    <a:pt x="7842" y="59847"/>
                  </a:cubicBezTo>
                  <a:cubicBezTo>
                    <a:pt x="6703" y="60417"/>
                    <a:pt x="5706" y="61216"/>
                    <a:pt x="4907" y="62202"/>
                  </a:cubicBezTo>
                  <a:cubicBezTo>
                    <a:pt x="2618" y="65006"/>
                    <a:pt x="2421" y="68335"/>
                    <a:pt x="3801" y="70581"/>
                  </a:cubicBezTo>
                  <a:cubicBezTo>
                    <a:pt x="4535" y="71763"/>
                    <a:pt x="4973" y="71621"/>
                    <a:pt x="4732" y="71950"/>
                  </a:cubicBezTo>
                  <a:cubicBezTo>
                    <a:pt x="2037" y="75433"/>
                    <a:pt x="668" y="78740"/>
                    <a:pt x="66" y="82551"/>
                  </a:cubicBezTo>
                  <a:cubicBezTo>
                    <a:pt x="0" y="82836"/>
                    <a:pt x="88" y="83132"/>
                    <a:pt x="307" y="83340"/>
                  </a:cubicBezTo>
                  <a:cubicBezTo>
                    <a:pt x="7853" y="90356"/>
                    <a:pt x="21000" y="92706"/>
                    <a:pt x="32303" y="92706"/>
                  </a:cubicBezTo>
                  <a:cubicBezTo>
                    <a:pt x="34567" y="92706"/>
                    <a:pt x="36758" y="92611"/>
                    <a:pt x="38815" y="92441"/>
                  </a:cubicBezTo>
                  <a:cubicBezTo>
                    <a:pt x="41553" y="92211"/>
                    <a:pt x="43689" y="92091"/>
                    <a:pt x="48048" y="91127"/>
                  </a:cubicBezTo>
                  <a:cubicBezTo>
                    <a:pt x="50939" y="90514"/>
                    <a:pt x="53776" y="89660"/>
                    <a:pt x="56525" y="88564"/>
                  </a:cubicBezTo>
                  <a:cubicBezTo>
                    <a:pt x="59077" y="87513"/>
                    <a:pt x="61596" y="86188"/>
                    <a:pt x="63699" y="84359"/>
                  </a:cubicBezTo>
                  <a:cubicBezTo>
                    <a:pt x="64542" y="83614"/>
                    <a:pt x="65155" y="83220"/>
                    <a:pt x="65090" y="82738"/>
                  </a:cubicBezTo>
                  <a:cubicBezTo>
                    <a:pt x="64619" y="79189"/>
                    <a:pt x="63403" y="75903"/>
                    <a:pt x="60523" y="72070"/>
                  </a:cubicBezTo>
                  <a:cubicBezTo>
                    <a:pt x="60315" y="71807"/>
                    <a:pt x="60315" y="71796"/>
                    <a:pt x="60555" y="71566"/>
                  </a:cubicBezTo>
                  <a:cubicBezTo>
                    <a:pt x="63184" y="69102"/>
                    <a:pt x="62461" y="64568"/>
                    <a:pt x="60052" y="61939"/>
                  </a:cubicBezTo>
                  <a:cubicBezTo>
                    <a:pt x="58672" y="60428"/>
                    <a:pt x="57686" y="60077"/>
                    <a:pt x="57314" y="59858"/>
                  </a:cubicBezTo>
                  <a:lnTo>
                    <a:pt x="57456" y="59782"/>
                  </a:lnTo>
                  <a:cubicBezTo>
                    <a:pt x="59953" y="58774"/>
                    <a:pt x="61629" y="56441"/>
                    <a:pt x="61070" y="53375"/>
                  </a:cubicBezTo>
                  <a:cubicBezTo>
                    <a:pt x="60599" y="50834"/>
                    <a:pt x="58453" y="48621"/>
                    <a:pt x="56383" y="47581"/>
                  </a:cubicBezTo>
                  <a:cubicBezTo>
                    <a:pt x="56043" y="47417"/>
                    <a:pt x="56865" y="47428"/>
                    <a:pt x="57850" y="45938"/>
                  </a:cubicBezTo>
                  <a:cubicBezTo>
                    <a:pt x="59460" y="43463"/>
                    <a:pt x="58661" y="39586"/>
                    <a:pt x="55572" y="37494"/>
                  </a:cubicBezTo>
                  <a:cubicBezTo>
                    <a:pt x="54718" y="36902"/>
                    <a:pt x="54357" y="36968"/>
                    <a:pt x="54576" y="36749"/>
                  </a:cubicBezTo>
                  <a:cubicBezTo>
                    <a:pt x="54740" y="36563"/>
                    <a:pt x="54882" y="36355"/>
                    <a:pt x="55003" y="36136"/>
                  </a:cubicBezTo>
                  <a:cubicBezTo>
                    <a:pt x="55758" y="34898"/>
                    <a:pt x="55901" y="33628"/>
                    <a:pt x="55178" y="32313"/>
                  </a:cubicBezTo>
                  <a:cubicBezTo>
                    <a:pt x="55068" y="32116"/>
                    <a:pt x="55222" y="32226"/>
                    <a:pt x="55846" y="31645"/>
                  </a:cubicBezTo>
                  <a:cubicBezTo>
                    <a:pt x="59077" y="28677"/>
                    <a:pt x="58464" y="23497"/>
                    <a:pt x="55266" y="21120"/>
                  </a:cubicBezTo>
                  <a:cubicBezTo>
                    <a:pt x="53853" y="20091"/>
                    <a:pt x="53437" y="20397"/>
                    <a:pt x="53656" y="20036"/>
                  </a:cubicBezTo>
                  <a:cubicBezTo>
                    <a:pt x="57095" y="14582"/>
                    <a:pt x="52889" y="7638"/>
                    <a:pt x="46975" y="7561"/>
                  </a:cubicBezTo>
                  <a:cubicBezTo>
                    <a:pt x="46961" y="7561"/>
                    <a:pt x="46947" y="7561"/>
                    <a:pt x="46933" y="7561"/>
                  </a:cubicBezTo>
                  <a:cubicBezTo>
                    <a:pt x="46029" y="7561"/>
                    <a:pt x="45617" y="7742"/>
                    <a:pt x="45434" y="7742"/>
                  </a:cubicBezTo>
                  <a:cubicBezTo>
                    <a:pt x="45260" y="7742"/>
                    <a:pt x="45294" y="7578"/>
                    <a:pt x="45310" y="6937"/>
                  </a:cubicBezTo>
                  <a:cubicBezTo>
                    <a:pt x="45321" y="6324"/>
                    <a:pt x="45102" y="5075"/>
                    <a:pt x="44456" y="3881"/>
                  </a:cubicBezTo>
                  <a:cubicBezTo>
                    <a:pt x="43138" y="1389"/>
                    <a:pt x="40483" y="1"/>
                    <a:pt x="37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9"/>
            <p:cNvSpPr/>
            <p:nvPr/>
          </p:nvSpPr>
          <p:spPr>
            <a:xfrm>
              <a:off x="3090455" y="1852254"/>
              <a:ext cx="54289" cy="51922"/>
            </a:xfrm>
            <a:custGeom>
              <a:avLst/>
              <a:gdLst/>
              <a:ahLst/>
              <a:cxnLst/>
              <a:rect l="l" t="t" r="r" b="b"/>
              <a:pathLst>
                <a:path w="3944" h="3772" extrusionOk="0">
                  <a:moveTo>
                    <a:pt x="1869" y="0"/>
                  </a:moveTo>
                  <a:cubicBezTo>
                    <a:pt x="861" y="0"/>
                    <a:pt x="1" y="926"/>
                    <a:pt x="22" y="1964"/>
                  </a:cubicBezTo>
                  <a:cubicBezTo>
                    <a:pt x="99" y="2982"/>
                    <a:pt x="953" y="3771"/>
                    <a:pt x="1983" y="3771"/>
                  </a:cubicBezTo>
                  <a:cubicBezTo>
                    <a:pt x="3001" y="3771"/>
                    <a:pt x="3855" y="2982"/>
                    <a:pt x="3943" y="1964"/>
                  </a:cubicBezTo>
                  <a:cubicBezTo>
                    <a:pt x="3943" y="946"/>
                    <a:pt x="3112" y="0"/>
                    <a:pt x="2075" y="0"/>
                  </a:cubicBezTo>
                  <a:cubicBezTo>
                    <a:pt x="2041" y="0"/>
                    <a:pt x="2006" y="1"/>
                    <a:pt x="1972" y="3"/>
                  </a:cubicBezTo>
                  <a:cubicBezTo>
                    <a:pt x="1937" y="1"/>
                    <a:pt x="1903"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9"/>
            <p:cNvSpPr/>
            <p:nvPr/>
          </p:nvSpPr>
          <p:spPr>
            <a:xfrm>
              <a:off x="3287960" y="1852144"/>
              <a:ext cx="54743" cy="53835"/>
            </a:xfrm>
            <a:custGeom>
              <a:avLst/>
              <a:gdLst/>
              <a:ahLst/>
              <a:cxnLst/>
              <a:rect l="l" t="t" r="r" b="b"/>
              <a:pathLst>
                <a:path w="3977" h="3911" extrusionOk="0">
                  <a:moveTo>
                    <a:pt x="1972" y="0"/>
                  </a:moveTo>
                  <a:cubicBezTo>
                    <a:pt x="888" y="0"/>
                    <a:pt x="12" y="877"/>
                    <a:pt x="1" y="1950"/>
                  </a:cubicBezTo>
                  <a:cubicBezTo>
                    <a:pt x="23" y="3034"/>
                    <a:pt x="811" y="3899"/>
                    <a:pt x="1950" y="3910"/>
                  </a:cubicBezTo>
                  <a:cubicBezTo>
                    <a:pt x="1957" y="3911"/>
                    <a:pt x="1964" y="3911"/>
                    <a:pt x="1970" y="3911"/>
                  </a:cubicBezTo>
                  <a:cubicBezTo>
                    <a:pt x="3100" y="3911"/>
                    <a:pt x="3965" y="2995"/>
                    <a:pt x="3889" y="1950"/>
                  </a:cubicBezTo>
                  <a:cubicBezTo>
                    <a:pt x="3976" y="899"/>
                    <a:pt x="3002"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9"/>
            <p:cNvSpPr/>
            <p:nvPr/>
          </p:nvSpPr>
          <p:spPr>
            <a:xfrm>
              <a:off x="3058338" y="1753728"/>
              <a:ext cx="83801" cy="64049"/>
            </a:xfrm>
            <a:custGeom>
              <a:avLst/>
              <a:gdLst/>
              <a:ahLst/>
              <a:cxnLst/>
              <a:rect l="l" t="t" r="r" b="b"/>
              <a:pathLst>
                <a:path w="6088" h="4653" extrusionOk="0">
                  <a:moveTo>
                    <a:pt x="3620" y="543"/>
                  </a:moveTo>
                  <a:cubicBezTo>
                    <a:pt x="4463" y="543"/>
                    <a:pt x="5154" y="960"/>
                    <a:pt x="5345" y="1520"/>
                  </a:cubicBezTo>
                  <a:cubicBezTo>
                    <a:pt x="5757" y="2710"/>
                    <a:pt x="4148" y="4032"/>
                    <a:pt x="2737" y="4032"/>
                  </a:cubicBezTo>
                  <a:cubicBezTo>
                    <a:pt x="2162" y="4032"/>
                    <a:pt x="1619" y="3812"/>
                    <a:pt x="1260" y="3272"/>
                  </a:cubicBezTo>
                  <a:cubicBezTo>
                    <a:pt x="690" y="2451"/>
                    <a:pt x="1424" y="1389"/>
                    <a:pt x="2158" y="961"/>
                  </a:cubicBezTo>
                  <a:cubicBezTo>
                    <a:pt x="2653" y="667"/>
                    <a:pt x="3159" y="543"/>
                    <a:pt x="3620" y="543"/>
                  </a:cubicBezTo>
                  <a:close/>
                  <a:moveTo>
                    <a:pt x="3592" y="0"/>
                  </a:moveTo>
                  <a:cubicBezTo>
                    <a:pt x="3071" y="0"/>
                    <a:pt x="2548" y="111"/>
                    <a:pt x="2114" y="326"/>
                  </a:cubicBezTo>
                  <a:cubicBezTo>
                    <a:pt x="899" y="950"/>
                    <a:pt x="0" y="2440"/>
                    <a:pt x="844" y="3765"/>
                  </a:cubicBezTo>
                  <a:cubicBezTo>
                    <a:pt x="1247" y="4387"/>
                    <a:pt x="1927" y="4652"/>
                    <a:pt x="2665" y="4652"/>
                  </a:cubicBezTo>
                  <a:cubicBezTo>
                    <a:pt x="4215" y="4652"/>
                    <a:pt x="6020" y="3485"/>
                    <a:pt x="6057" y="2002"/>
                  </a:cubicBezTo>
                  <a:cubicBezTo>
                    <a:pt x="6088" y="640"/>
                    <a:pt x="4846" y="0"/>
                    <a:pt x="3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9"/>
            <p:cNvSpPr/>
            <p:nvPr/>
          </p:nvSpPr>
          <p:spPr>
            <a:xfrm>
              <a:off x="3291002" y="1753728"/>
              <a:ext cx="84118" cy="64049"/>
            </a:xfrm>
            <a:custGeom>
              <a:avLst/>
              <a:gdLst/>
              <a:ahLst/>
              <a:cxnLst/>
              <a:rect l="l" t="t" r="r" b="b"/>
              <a:pathLst>
                <a:path w="6111" h="4653" extrusionOk="0">
                  <a:moveTo>
                    <a:pt x="2482" y="543"/>
                  </a:moveTo>
                  <a:cubicBezTo>
                    <a:pt x="2942" y="543"/>
                    <a:pt x="3446" y="667"/>
                    <a:pt x="3942" y="961"/>
                  </a:cubicBezTo>
                  <a:cubicBezTo>
                    <a:pt x="4675" y="1389"/>
                    <a:pt x="5398" y="2451"/>
                    <a:pt x="4851" y="3272"/>
                  </a:cubicBezTo>
                  <a:cubicBezTo>
                    <a:pt x="4486" y="3812"/>
                    <a:pt x="3938" y="4032"/>
                    <a:pt x="3359" y="4032"/>
                  </a:cubicBezTo>
                  <a:cubicBezTo>
                    <a:pt x="1941" y="4032"/>
                    <a:pt x="335" y="2710"/>
                    <a:pt x="755" y="1520"/>
                  </a:cubicBezTo>
                  <a:cubicBezTo>
                    <a:pt x="953" y="960"/>
                    <a:pt x="1641" y="543"/>
                    <a:pt x="2482" y="543"/>
                  </a:cubicBezTo>
                  <a:close/>
                  <a:moveTo>
                    <a:pt x="2496" y="0"/>
                  </a:moveTo>
                  <a:cubicBezTo>
                    <a:pt x="1243" y="0"/>
                    <a:pt x="1" y="640"/>
                    <a:pt x="32" y="2002"/>
                  </a:cubicBezTo>
                  <a:cubicBezTo>
                    <a:pt x="69" y="3485"/>
                    <a:pt x="1884" y="4652"/>
                    <a:pt x="3437" y="4652"/>
                  </a:cubicBezTo>
                  <a:cubicBezTo>
                    <a:pt x="4176" y="4652"/>
                    <a:pt x="4856" y="4387"/>
                    <a:pt x="5256" y="3765"/>
                  </a:cubicBezTo>
                  <a:cubicBezTo>
                    <a:pt x="6110" y="2440"/>
                    <a:pt x="5201" y="950"/>
                    <a:pt x="3974" y="326"/>
                  </a:cubicBezTo>
                  <a:cubicBezTo>
                    <a:pt x="3540" y="111"/>
                    <a:pt x="3017" y="0"/>
                    <a:pt x="2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9"/>
            <p:cNvSpPr/>
            <p:nvPr/>
          </p:nvSpPr>
          <p:spPr>
            <a:xfrm>
              <a:off x="3183776" y="1905406"/>
              <a:ext cx="52858" cy="46980"/>
            </a:xfrm>
            <a:custGeom>
              <a:avLst/>
              <a:gdLst/>
              <a:ahLst/>
              <a:cxnLst/>
              <a:rect l="l" t="t" r="r" b="b"/>
              <a:pathLst>
                <a:path w="3840" h="3413" extrusionOk="0">
                  <a:moveTo>
                    <a:pt x="1381" y="1"/>
                  </a:moveTo>
                  <a:cubicBezTo>
                    <a:pt x="1324" y="1"/>
                    <a:pt x="1264" y="19"/>
                    <a:pt x="1205" y="63"/>
                  </a:cubicBezTo>
                  <a:cubicBezTo>
                    <a:pt x="428" y="512"/>
                    <a:pt x="1" y="1608"/>
                    <a:pt x="548" y="2495"/>
                  </a:cubicBezTo>
                  <a:cubicBezTo>
                    <a:pt x="929" y="3105"/>
                    <a:pt x="1605" y="3413"/>
                    <a:pt x="2290" y="3413"/>
                  </a:cubicBezTo>
                  <a:cubicBezTo>
                    <a:pt x="2748" y="3413"/>
                    <a:pt x="3211" y="3275"/>
                    <a:pt x="3593" y="2999"/>
                  </a:cubicBezTo>
                  <a:cubicBezTo>
                    <a:pt x="3840" y="2816"/>
                    <a:pt x="3721" y="2459"/>
                    <a:pt x="3459" y="2459"/>
                  </a:cubicBezTo>
                  <a:cubicBezTo>
                    <a:pt x="3407" y="2459"/>
                    <a:pt x="3348" y="2473"/>
                    <a:pt x="3286" y="2506"/>
                  </a:cubicBezTo>
                  <a:lnTo>
                    <a:pt x="3002" y="2659"/>
                  </a:lnTo>
                  <a:cubicBezTo>
                    <a:pt x="2750" y="2787"/>
                    <a:pt x="2497" y="2843"/>
                    <a:pt x="2257" y="2843"/>
                  </a:cubicBezTo>
                  <a:cubicBezTo>
                    <a:pt x="1201" y="2843"/>
                    <a:pt x="407" y="1751"/>
                    <a:pt x="1184" y="841"/>
                  </a:cubicBezTo>
                  <a:cubicBezTo>
                    <a:pt x="1282" y="720"/>
                    <a:pt x="1414" y="611"/>
                    <a:pt x="1545" y="523"/>
                  </a:cubicBezTo>
                  <a:cubicBezTo>
                    <a:pt x="1802" y="337"/>
                    <a:pt x="16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9"/>
            <p:cNvSpPr/>
            <p:nvPr/>
          </p:nvSpPr>
          <p:spPr>
            <a:xfrm>
              <a:off x="2934524" y="1887372"/>
              <a:ext cx="48439" cy="31453"/>
            </a:xfrm>
            <a:custGeom>
              <a:avLst/>
              <a:gdLst/>
              <a:ahLst/>
              <a:cxnLst/>
              <a:rect l="l" t="t" r="r" b="b"/>
              <a:pathLst>
                <a:path w="3519" h="2285" extrusionOk="0">
                  <a:moveTo>
                    <a:pt x="406" y="0"/>
                  </a:moveTo>
                  <a:cubicBezTo>
                    <a:pt x="80" y="0"/>
                    <a:pt x="1" y="448"/>
                    <a:pt x="364" y="552"/>
                  </a:cubicBezTo>
                  <a:cubicBezTo>
                    <a:pt x="747" y="650"/>
                    <a:pt x="1503" y="672"/>
                    <a:pt x="2390" y="1494"/>
                  </a:cubicBezTo>
                  <a:cubicBezTo>
                    <a:pt x="2901" y="1967"/>
                    <a:pt x="2938" y="2285"/>
                    <a:pt x="3143" y="2285"/>
                  </a:cubicBezTo>
                  <a:cubicBezTo>
                    <a:pt x="3176" y="2285"/>
                    <a:pt x="3212" y="2277"/>
                    <a:pt x="3255" y="2260"/>
                  </a:cubicBezTo>
                  <a:cubicBezTo>
                    <a:pt x="3518" y="2162"/>
                    <a:pt x="3420" y="1779"/>
                    <a:pt x="3343" y="1702"/>
                  </a:cubicBezTo>
                  <a:cubicBezTo>
                    <a:pt x="2675" y="749"/>
                    <a:pt x="1624" y="125"/>
                    <a:pt x="463" y="4"/>
                  </a:cubicBezTo>
                  <a:cubicBezTo>
                    <a:pt x="443" y="1"/>
                    <a:pt x="424" y="0"/>
                    <a:pt x="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9"/>
            <p:cNvSpPr/>
            <p:nvPr/>
          </p:nvSpPr>
          <p:spPr>
            <a:xfrm>
              <a:off x="3442404" y="1887083"/>
              <a:ext cx="56202" cy="31660"/>
            </a:xfrm>
            <a:custGeom>
              <a:avLst/>
              <a:gdLst/>
              <a:ahLst/>
              <a:cxnLst/>
              <a:rect l="l" t="t" r="r" b="b"/>
              <a:pathLst>
                <a:path w="4083" h="2300" extrusionOk="0">
                  <a:moveTo>
                    <a:pt x="3529" y="0"/>
                  </a:moveTo>
                  <a:cubicBezTo>
                    <a:pt x="2472" y="0"/>
                    <a:pt x="1" y="1678"/>
                    <a:pt x="742" y="2249"/>
                  </a:cubicBezTo>
                  <a:cubicBezTo>
                    <a:pt x="786" y="2284"/>
                    <a:pt x="830" y="2300"/>
                    <a:pt x="872" y="2300"/>
                  </a:cubicBezTo>
                  <a:cubicBezTo>
                    <a:pt x="1092" y="2300"/>
                    <a:pt x="1281" y="1893"/>
                    <a:pt x="1410" y="1756"/>
                  </a:cubicBezTo>
                  <a:cubicBezTo>
                    <a:pt x="2582" y="441"/>
                    <a:pt x="4082" y="748"/>
                    <a:pt x="3951" y="310"/>
                  </a:cubicBezTo>
                  <a:cubicBezTo>
                    <a:pt x="3929" y="211"/>
                    <a:pt x="3918" y="102"/>
                    <a:pt x="3786" y="47"/>
                  </a:cubicBezTo>
                  <a:cubicBezTo>
                    <a:pt x="3716" y="15"/>
                    <a:pt x="3629"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9"/>
            <p:cNvSpPr/>
            <p:nvPr/>
          </p:nvSpPr>
          <p:spPr>
            <a:xfrm>
              <a:off x="3684952" y="2381449"/>
              <a:ext cx="120664" cy="123954"/>
            </a:xfrm>
            <a:custGeom>
              <a:avLst/>
              <a:gdLst/>
              <a:ahLst/>
              <a:cxnLst/>
              <a:rect l="l" t="t" r="r" b="b"/>
              <a:pathLst>
                <a:path w="8766" h="9005" extrusionOk="0">
                  <a:moveTo>
                    <a:pt x="4053" y="1"/>
                  </a:moveTo>
                  <a:cubicBezTo>
                    <a:pt x="3873" y="1"/>
                    <a:pt x="3695" y="122"/>
                    <a:pt x="3636" y="377"/>
                  </a:cubicBezTo>
                  <a:cubicBezTo>
                    <a:pt x="3516" y="892"/>
                    <a:pt x="3560" y="1199"/>
                    <a:pt x="3527" y="2458"/>
                  </a:cubicBezTo>
                  <a:cubicBezTo>
                    <a:pt x="3521" y="2718"/>
                    <a:pt x="3458" y="2814"/>
                    <a:pt x="3349" y="2814"/>
                  </a:cubicBezTo>
                  <a:cubicBezTo>
                    <a:pt x="3049" y="2814"/>
                    <a:pt x="2398" y="2086"/>
                    <a:pt x="1635" y="2086"/>
                  </a:cubicBezTo>
                  <a:cubicBezTo>
                    <a:pt x="1627" y="2086"/>
                    <a:pt x="1618" y="2086"/>
                    <a:pt x="1610" y="2086"/>
                  </a:cubicBezTo>
                  <a:cubicBezTo>
                    <a:pt x="1402" y="2097"/>
                    <a:pt x="1249" y="2305"/>
                    <a:pt x="1292" y="2513"/>
                  </a:cubicBezTo>
                  <a:cubicBezTo>
                    <a:pt x="1424" y="3061"/>
                    <a:pt x="2037" y="3225"/>
                    <a:pt x="2267" y="3455"/>
                  </a:cubicBezTo>
                  <a:cubicBezTo>
                    <a:pt x="2497" y="3685"/>
                    <a:pt x="2902" y="3740"/>
                    <a:pt x="3012" y="4112"/>
                  </a:cubicBezTo>
                  <a:cubicBezTo>
                    <a:pt x="2727" y="4287"/>
                    <a:pt x="2212" y="4287"/>
                    <a:pt x="2081" y="4331"/>
                  </a:cubicBezTo>
                  <a:cubicBezTo>
                    <a:pt x="1939" y="4375"/>
                    <a:pt x="1796" y="4364"/>
                    <a:pt x="1654" y="4386"/>
                  </a:cubicBezTo>
                  <a:cubicBezTo>
                    <a:pt x="570" y="4583"/>
                    <a:pt x="0" y="4638"/>
                    <a:pt x="44" y="5109"/>
                  </a:cubicBezTo>
                  <a:cubicBezTo>
                    <a:pt x="67" y="5443"/>
                    <a:pt x="354" y="5524"/>
                    <a:pt x="681" y="5524"/>
                  </a:cubicBezTo>
                  <a:cubicBezTo>
                    <a:pt x="825" y="5524"/>
                    <a:pt x="977" y="5509"/>
                    <a:pt x="1117" y="5492"/>
                  </a:cubicBezTo>
                  <a:cubicBezTo>
                    <a:pt x="2117" y="5355"/>
                    <a:pt x="2700" y="5224"/>
                    <a:pt x="2972" y="5224"/>
                  </a:cubicBezTo>
                  <a:cubicBezTo>
                    <a:pt x="3394" y="5224"/>
                    <a:pt x="3067" y="5539"/>
                    <a:pt x="2388" y="6631"/>
                  </a:cubicBezTo>
                  <a:cubicBezTo>
                    <a:pt x="2191" y="6971"/>
                    <a:pt x="1928" y="7244"/>
                    <a:pt x="2289" y="7573"/>
                  </a:cubicBezTo>
                  <a:cubicBezTo>
                    <a:pt x="2378" y="7656"/>
                    <a:pt x="2475" y="7691"/>
                    <a:pt x="2576" y="7691"/>
                  </a:cubicBezTo>
                  <a:cubicBezTo>
                    <a:pt x="2874" y="7691"/>
                    <a:pt x="3202" y="7380"/>
                    <a:pt x="3406" y="7069"/>
                  </a:cubicBezTo>
                  <a:cubicBezTo>
                    <a:pt x="3749" y="6551"/>
                    <a:pt x="3993" y="6062"/>
                    <a:pt x="4202" y="6062"/>
                  </a:cubicBezTo>
                  <a:cubicBezTo>
                    <a:pt x="4280" y="6062"/>
                    <a:pt x="4353" y="6131"/>
                    <a:pt x="4425" y="6292"/>
                  </a:cubicBezTo>
                  <a:cubicBezTo>
                    <a:pt x="5246" y="8099"/>
                    <a:pt x="5356" y="8493"/>
                    <a:pt x="5597" y="8822"/>
                  </a:cubicBezTo>
                  <a:cubicBezTo>
                    <a:pt x="5689" y="8943"/>
                    <a:pt x="5846" y="9004"/>
                    <a:pt x="6001" y="9004"/>
                  </a:cubicBezTo>
                  <a:cubicBezTo>
                    <a:pt x="6267" y="9004"/>
                    <a:pt x="6527" y="8823"/>
                    <a:pt x="6451" y="8449"/>
                  </a:cubicBezTo>
                  <a:cubicBezTo>
                    <a:pt x="6320" y="7869"/>
                    <a:pt x="6035" y="7376"/>
                    <a:pt x="5684" y="6522"/>
                  </a:cubicBezTo>
                  <a:cubicBezTo>
                    <a:pt x="5608" y="6368"/>
                    <a:pt x="5443" y="6171"/>
                    <a:pt x="5586" y="6040"/>
                  </a:cubicBezTo>
                  <a:cubicBezTo>
                    <a:pt x="5597" y="6030"/>
                    <a:pt x="5613" y="6025"/>
                    <a:pt x="5634" y="6025"/>
                  </a:cubicBezTo>
                  <a:cubicBezTo>
                    <a:pt x="5875" y="6025"/>
                    <a:pt x="6750" y="6602"/>
                    <a:pt x="7404" y="6773"/>
                  </a:cubicBezTo>
                  <a:cubicBezTo>
                    <a:pt x="7437" y="6781"/>
                    <a:pt x="7470" y="6785"/>
                    <a:pt x="7502" y="6785"/>
                  </a:cubicBezTo>
                  <a:cubicBezTo>
                    <a:pt x="7890" y="6785"/>
                    <a:pt x="8155" y="6266"/>
                    <a:pt x="7831" y="5952"/>
                  </a:cubicBezTo>
                  <a:cubicBezTo>
                    <a:pt x="7470" y="5602"/>
                    <a:pt x="6889" y="5404"/>
                    <a:pt x="6210" y="5109"/>
                  </a:cubicBezTo>
                  <a:lnTo>
                    <a:pt x="6210" y="5087"/>
                  </a:lnTo>
                  <a:cubicBezTo>
                    <a:pt x="5454" y="4693"/>
                    <a:pt x="6101" y="4714"/>
                    <a:pt x="8192" y="4057"/>
                  </a:cubicBezTo>
                  <a:cubicBezTo>
                    <a:pt x="8766" y="3880"/>
                    <a:pt x="8536" y="3098"/>
                    <a:pt x="8031" y="3098"/>
                  </a:cubicBezTo>
                  <a:cubicBezTo>
                    <a:pt x="8005" y="3098"/>
                    <a:pt x="7979" y="3100"/>
                    <a:pt x="7951" y="3104"/>
                  </a:cubicBezTo>
                  <a:cubicBezTo>
                    <a:pt x="7886" y="3104"/>
                    <a:pt x="6648" y="3455"/>
                    <a:pt x="6101" y="3608"/>
                  </a:cubicBezTo>
                  <a:cubicBezTo>
                    <a:pt x="6034" y="3621"/>
                    <a:pt x="5964" y="3655"/>
                    <a:pt x="5897" y="3655"/>
                  </a:cubicBezTo>
                  <a:cubicBezTo>
                    <a:pt x="5853" y="3655"/>
                    <a:pt x="5811" y="3641"/>
                    <a:pt x="5772" y="3597"/>
                  </a:cubicBezTo>
                  <a:cubicBezTo>
                    <a:pt x="5673" y="3488"/>
                    <a:pt x="5772" y="3378"/>
                    <a:pt x="5827" y="3280"/>
                  </a:cubicBezTo>
                  <a:cubicBezTo>
                    <a:pt x="6550" y="2086"/>
                    <a:pt x="6791" y="1735"/>
                    <a:pt x="6845" y="1374"/>
                  </a:cubicBezTo>
                  <a:cubicBezTo>
                    <a:pt x="6887" y="1107"/>
                    <a:pt x="6802" y="853"/>
                    <a:pt x="6532" y="853"/>
                  </a:cubicBezTo>
                  <a:cubicBezTo>
                    <a:pt x="6447" y="853"/>
                    <a:pt x="6344" y="878"/>
                    <a:pt x="6221" y="936"/>
                  </a:cubicBezTo>
                  <a:cubicBezTo>
                    <a:pt x="5729" y="1182"/>
                    <a:pt x="4925" y="2867"/>
                    <a:pt x="4693" y="2867"/>
                  </a:cubicBezTo>
                  <a:cubicBezTo>
                    <a:pt x="4687" y="2867"/>
                    <a:pt x="4682" y="2866"/>
                    <a:pt x="4677" y="2863"/>
                  </a:cubicBezTo>
                  <a:cubicBezTo>
                    <a:pt x="4469" y="2787"/>
                    <a:pt x="4666" y="1199"/>
                    <a:pt x="4491" y="388"/>
                  </a:cubicBezTo>
                  <a:cubicBezTo>
                    <a:pt x="4434" y="135"/>
                    <a:pt x="4242" y="1"/>
                    <a:pt x="405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9"/>
            <p:cNvSpPr/>
            <p:nvPr/>
          </p:nvSpPr>
          <p:spPr>
            <a:xfrm>
              <a:off x="3655396" y="2157744"/>
              <a:ext cx="96795" cy="101008"/>
            </a:xfrm>
            <a:custGeom>
              <a:avLst/>
              <a:gdLst/>
              <a:ahLst/>
              <a:cxnLst/>
              <a:rect l="l" t="t" r="r" b="b"/>
              <a:pathLst>
                <a:path w="7032" h="7338" extrusionOk="0">
                  <a:moveTo>
                    <a:pt x="3404" y="1"/>
                  </a:moveTo>
                  <a:cubicBezTo>
                    <a:pt x="3075" y="1"/>
                    <a:pt x="3022" y="426"/>
                    <a:pt x="2990" y="768"/>
                  </a:cubicBezTo>
                  <a:cubicBezTo>
                    <a:pt x="2924" y="1859"/>
                    <a:pt x="2987" y="2267"/>
                    <a:pt x="2805" y="2267"/>
                  </a:cubicBezTo>
                  <a:cubicBezTo>
                    <a:pt x="2689" y="2267"/>
                    <a:pt x="2473" y="2102"/>
                    <a:pt x="2059" y="1842"/>
                  </a:cubicBezTo>
                  <a:cubicBezTo>
                    <a:pt x="1865" y="1715"/>
                    <a:pt x="1622" y="1635"/>
                    <a:pt x="1431" y="1635"/>
                  </a:cubicBezTo>
                  <a:cubicBezTo>
                    <a:pt x="1224" y="1635"/>
                    <a:pt x="1078" y="1729"/>
                    <a:pt x="1118" y="1962"/>
                  </a:cubicBezTo>
                  <a:cubicBezTo>
                    <a:pt x="1205" y="2411"/>
                    <a:pt x="1698" y="2597"/>
                    <a:pt x="1884" y="2773"/>
                  </a:cubicBezTo>
                  <a:cubicBezTo>
                    <a:pt x="2081" y="2948"/>
                    <a:pt x="2388" y="3003"/>
                    <a:pt x="2476" y="3320"/>
                  </a:cubicBezTo>
                  <a:cubicBezTo>
                    <a:pt x="1972" y="3605"/>
                    <a:pt x="0" y="3375"/>
                    <a:pt x="33" y="4054"/>
                  </a:cubicBezTo>
                  <a:cubicBezTo>
                    <a:pt x="50" y="4353"/>
                    <a:pt x="325" y="4419"/>
                    <a:pt x="624" y="4419"/>
                  </a:cubicBezTo>
                  <a:cubicBezTo>
                    <a:pt x="720" y="4419"/>
                    <a:pt x="817" y="4412"/>
                    <a:pt x="909" y="4405"/>
                  </a:cubicBezTo>
                  <a:cubicBezTo>
                    <a:pt x="1699" y="4313"/>
                    <a:pt x="2170" y="4222"/>
                    <a:pt x="2399" y="4222"/>
                  </a:cubicBezTo>
                  <a:cubicBezTo>
                    <a:pt x="2776" y="4222"/>
                    <a:pt x="2506" y="4467"/>
                    <a:pt x="1928" y="5357"/>
                  </a:cubicBezTo>
                  <a:cubicBezTo>
                    <a:pt x="1753" y="5631"/>
                    <a:pt x="1512" y="5850"/>
                    <a:pt x="1808" y="6124"/>
                  </a:cubicBezTo>
                  <a:cubicBezTo>
                    <a:pt x="1882" y="6196"/>
                    <a:pt x="1965" y="6226"/>
                    <a:pt x="2051" y="6226"/>
                  </a:cubicBezTo>
                  <a:cubicBezTo>
                    <a:pt x="2293" y="6226"/>
                    <a:pt x="2561" y="5983"/>
                    <a:pt x="2739" y="5741"/>
                  </a:cubicBezTo>
                  <a:cubicBezTo>
                    <a:pt x="3024" y="5329"/>
                    <a:pt x="3229" y="4934"/>
                    <a:pt x="3399" y="4934"/>
                  </a:cubicBezTo>
                  <a:cubicBezTo>
                    <a:pt x="3464" y="4934"/>
                    <a:pt x="3524" y="4991"/>
                    <a:pt x="3582" y="5127"/>
                  </a:cubicBezTo>
                  <a:cubicBezTo>
                    <a:pt x="4349" y="6959"/>
                    <a:pt x="4520" y="7338"/>
                    <a:pt x="4808" y="7338"/>
                  </a:cubicBezTo>
                  <a:cubicBezTo>
                    <a:pt x="4849" y="7338"/>
                    <a:pt x="4892" y="7330"/>
                    <a:pt x="4940" y="7318"/>
                  </a:cubicBezTo>
                  <a:cubicBezTo>
                    <a:pt x="5323" y="7219"/>
                    <a:pt x="5170" y="6770"/>
                    <a:pt x="5017" y="6398"/>
                  </a:cubicBezTo>
                  <a:cubicBezTo>
                    <a:pt x="4524" y="5095"/>
                    <a:pt x="4436" y="5040"/>
                    <a:pt x="4524" y="4963"/>
                  </a:cubicBezTo>
                  <a:cubicBezTo>
                    <a:pt x="4536" y="4953"/>
                    <a:pt x="4552" y="4948"/>
                    <a:pt x="4574" y="4948"/>
                  </a:cubicBezTo>
                  <a:cubicBezTo>
                    <a:pt x="4728" y="4948"/>
                    <a:pt x="5111" y="5205"/>
                    <a:pt x="5477" y="5368"/>
                  </a:cubicBezTo>
                  <a:cubicBezTo>
                    <a:pt x="5723" y="5488"/>
                    <a:pt x="5913" y="5657"/>
                    <a:pt x="6088" y="5657"/>
                  </a:cubicBezTo>
                  <a:cubicBezTo>
                    <a:pt x="6201" y="5657"/>
                    <a:pt x="6307" y="5587"/>
                    <a:pt x="6418" y="5390"/>
                  </a:cubicBezTo>
                  <a:cubicBezTo>
                    <a:pt x="6703" y="4876"/>
                    <a:pt x="5761" y="4525"/>
                    <a:pt x="5060" y="4207"/>
                  </a:cubicBezTo>
                  <a:lnTo>
                    <a:pt x="5071" y="4196"/>
                  </a:lnTo>
                  <a:cubicBezTo>
                    <a:pt x="4458" y="3835"/>
                    <a:pt x="4973" y="3879"/>
                    <a:pt x="6703" y="3386"/>
                  </a:cubicBezTo>
                  <a:cubicBezTo>
                    <a:pt x="6900" y="3353"/>
                    <a:pt x="7032" y="3156"/>
                    <a:pt x="6977" y="2959"/>
                  </a:cubicBezTo>
                  <a:cubicBezTo>
                    <a:pt x="6925" y="2677"/>
                    <a:pt x="6756" y="2604"/>
                    <a:pt x="6582" y="2604"/>
                  </a:cubicBezTo>
                  <a:cubicBezTo>
                    <a:pt x="6423" y="2604"/>
                    <a:pt x="6261" y="2664"/>
                    <a:pt x="6178" y="2685"/>
                  </a:cubicBezTo>
                  <a:cubicBezTo>
                    <a:pt x="5472" y="2860"/>
                    <a:pt x="5044" y="2992"/>
                    <a:pt x="4848" y="2992"/>
                  </a:cubicBezTo>
                  <a:cubicBezTo>
                    <a:pt x="4554" y="2992"/>
                    <a:pt x="4784" y="2696"/>
                    <a:pt x="5389" y="1809"/>
                  </a:cubicBezTo>
                  <a:cubicBezTo>
                    <a:pt x="5838" y="1168"/>
                    <a:pt x="5684" y="758"/>
                    <a:pt x="5374" y="758"/>
                  </a:cubicBezTo>
                  <a:cubicBezTo>
                    <a:pt x="5208" y="758"/>
                    <a:pt x="4996" y="877"/>
                    <a:pt x="4809" y="1141"/>
                  </a:cubicBezTo>
                  <a:cubicBezTo>
                    <a:pt x="4233" y="1945"/>
                    <a:pt x="3979" y="2344"/>
                    <a:pt x="3871" y="2344"/>
                  </a:cubicBezTo>
                  <a:cubicBezTo>
                    <a:pt x="3751" y="2344"/>
                    <a:pt x="3812" y="1852"/>
                    <a:pt x="3812" y="878"/>
                  </a:cubicBezTo>
                  <a:cubicBezTo>
                    <a:pt x="3812" y="462"/>
                    <a:pt x="3790" y="35"/>
                    <a:pt x="3429" y="2"/>
                  </a:cubicBezTo>
                  <a:cubicBezTo>
                    <a:pt x="3420" y="1"/>
                    <a:pt x="3412" y="1"/>
                    <a:pt x="340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9"/>
            <p:cNvSpPr/>
            <p:nvPr/>
          </p:nvSpPr>
          <p:spPr>
            <a:xfrm>
              <a:off x="2775647" y="1445773"/>
              <a:ext cx="120912" cy="124573"/>
            </a:xfrm>
            <a:custGeom>
              <a:avLst/>
              <a:gdLst/>
              <a:ahLst/>
              <a:cxnLst/>
              <a:rect l="l" t="t" r="r" b="b"/>
              <a:pathLst>
                <a:path w="8784" h="9050" extrusionOk="0">
                  <a:moveTo>
                    <a:pt x="2771" y="0"/>
                  </a:moveTo>
                  <a:cubicBezTo>
                    <a:pt x="2509" y="0"/>
                    <a:pt x="2258" y="176"/>
                    <a:pt x="2333" y="551"/>
                  </a:cubicBezTo>
                  <a:cubicBezTo>
                    <a:pt x="2453" y="1153"/>
                    <a:pt x="2749" y="1646"/>
                    <a:pt x="3099" y="2489"/>
                  </a:cubicBezTo>
                  <a:cubicBezTo>
                    <a:pt x="3165" y="2643"/>
                    <a:pt x="3329" y="2818"/>
                    <a:pt x="3198" y="2960"/>
                  </a:cubicBezTo>
                  <a:cubicBezTo>
                    <a:pt x="3185" y="2972"/>
                    <a:pt x="3166" y="2977"/>
                    <a:pt x="3141" y="2977"/>
                  </a:cubicBezTo>
                  <a:cubicBezTo>
                    <a:pt x="2883" y="2977"/>
                    <a:pt x="2009" y="2408"/>
                    <a:pt x="1380" y="2248"/>
                  </a:cubicBezTo>
                  <a:cubicBezTo>
                    <a:pt x="1342" y="2239"/>
                    <a:pt x="1306" y="2235"/>
                    <a:pt x="1270" y="2235"/>
                  </a:cubicBezTo>
                  <a:cubicBezTo>
                    <a:pt x="889" y="2235"/>
                    <a:pt x="632" y="2738"/>
                    <a:pt x="953" y="3059"/>
                  </a:cubicBezTo>
                  <a:cubicBezTo>
                    <a:pt x="1303" y="3398"/>
                    <a:pt x="1895" y="3617"/>
                    <a:pt x="2574" y="3902"/>
                  </a:cubicBezTo>
                  <a:lnTo>
                    <a:pt x="2552" y="3913"/>
                  </a:lnTo>
                  <a:cubicBezTo>
                    <a:pt x="3318" y="4329"/>
                    <a:pt x="2683" y="4296"/>
                    <a:pt x="580" y="4954"/>
                  </a:cubicBezTo>
                  <a:cubicBezTo>
                    <a:pt x="1" y="5143"/>
                    <a:pt x="253" y="5921"/>
                    <a:pt x="770" y="5921"/>
                  </a:cubicBezTo>
                  <a:cubicBezTo>
                    <a:pt x="790" y="5921"/>
                    <a:pt x="811" y="5920"/>
                    <a:pt x="832" y="5917"/>
                  </a:cubicBezTo>
                  <a:lnTo>
                    <a:pt x="2683" y="5403"/>
                  </a:lnTo>
                  <a:cubicBezTo>
                    <a:pt x="2746" y="5390"/>
                    <a:pt x="2813" y="5363"/>
                    <a:pt x="2876" y="5363"/>
                  </a:cubicBezTo>
                  <a:cubicBezTo>
                    <a:pt x="2924" y="5363"/>
                    <a:pt x="2970" y="5378"/>
                    <a:pt x="3012" y="5424"/>
                  </a:cubicBezTo>
                  <a:cubicBezTo>
                    <a:pt x="3099" y="5534"/>
                    <a:pt x="3012" y="5644"/>
                    <a:pt x="2957" y="5731"/>
                  </a:cubicBezTo>
                  <a:cubicBezTo>
                    <a:pt x="2212" y="6925"/>
                    <a:pt x="2004" y="7286"/>
                    <a:pt x="1938" y="7637"/>
                  </a:cubicBezTo>
                  <a:cubicBezTo>
                    <a:pt x="1889" y="7910"/>
                    <a:pt x="1977" y="8164"/>
                    <a:pt x="2239" y="8164"/>
                  </a:cubicBezTo>
                  <a:cubicBezTo>
                    <a:pt x="2324" y="8164"/>
                    <a:pt x="2428" y="8137"/>
                    <a:pt x="2552" y="8075"/>
                  </a:cubicBezTo>
                  <a:cubicBezTo>
                    <a:pt x="3046" y="7838"/>
                    <a:pt x="3847" y="6146"/>
                    <a:pt x="4073" y="6146"/>
                  </a:cubicBezTo>
                  <a:cubicBezTo>
                    <a:pt x="4077" y="6146"/>
                    <a:pt x="4081" y="6146"/>
                    <a:pt x="4085" y="6147"/>
                  </a:cubicBezTo>
                  <a:cubicBezTo>
                    <a:pt x="4293" y="6213"/>
                    <a:pt x="4096" y="7801"/>
                    <a:pt x="4293" y="8623"/>
                  </a:cubicBezTo>
                  <a:cubicBezTo>
                    <a:pt x="4293" y="8907"/>
                    <a:pt x="4507" y="9050"/>
                    <a:pt x="4720" y="9050"/>
                  </a:cubicBezTo>
                  <a:cubicBezTo>
                    <a:pt x="4934" y="9050"/>
                    <a:pt x="5147" y="8907"/>
                    <a:pt x="5147" y="8623"/>
                  </a:cubicBezTo>
                  <a:cubicBezTo>
                    <a:pt x="5268" y="8108"/>
                    <a:pt x="5224" y="7812"/>
                    <a:pt x="5246" y="6542"/>
                  </a:cubicBezTo>
                  <a:cubicBezTo>
                    <a:pt x="5255" y="6288"/>
                    <a:pt x="5317" y="6194"/>
                    <a:pt x="5424" y="6194"/>
                  </a:cubicBezTo>
                  <a:cubicBezTo>
                    <a:pt x="5722" y="6194"/>
                    <a:pt x="6361" y="6925"/>
                    <a:pt x="7115" y="6925"/>
                  </a:cubicBezTo>
                  <a:cubicBezTo>
                    <a:pt x="7127" y="6925"/>
                    <a:pt x="7140" y="6925"/>
                    <a:pt x="7152" y="6925"/>
                  </a:cubicBezTo>
                  <a:cubicBezTo>
                    <a:pt x="7371" y="6914"/>
                    <a:pt x="7524" y="6717"/>
                    <a:pt x="7480" y="6498"/>
                  </a:cubicBezTo>
                  <a:cubicBezTo>
                    <a:pt x="7360" y="5950"/>
                    <a:pt x="6747" y="5764"/>
                    <a:pt x="6517" y="5545"/>
                  </a:cubicBezTo>
                  <a:cubicBezTo>
                    <a:pt x="6276" y="5326"/>
                    <a:pt x="5881" y="5271"/>
                    <a:pt x="5772" y="4899"/>
                  </a:cubicBezTo>
                  <a:cubicBezTo>
                    <a:pt x="6057" y="4724"/>
                    <a:pt x="6571" y="4691"/>
                    <a:pt x="6703" y="4669"/>
                  </a:cubicBezTo>
                  <a:cubicBezTo>
                    <a:pt x="6845" y="4636"/>
                    <a:pt x="6987" y="4658"/>
                    <a:pt x="7130" y="4625"/>
                  </a:cubicBezTo>
                  <a:cubicBezTo>
                    <a:pt x="8203" y="4417"/>
                    <a:pt x="8784" y="4395"/>
                    <a:pt x="8740" y="3902"/>
                  </a:cubicBezTo>
                  <a:cubicBezTo>
                    <a:pt x="8717" y="3566"/>
                    <a:pt x="8440" y="3479"/>
                    <a:pt x="8112" y="3479"/>
                  </a:cubicBezTo>
                  <a:cubicBezTo>
                    <a:pt x="7960" y="3479"/>
                    <a:pt x="7797" y="3498"/>
                    <a:pt x="7645" y="3519"/>
                  </a:cubicBezTo>
                  <a:cubicBezTo>
                    <a:pt x="6651" y="3656"/>
                    <a:pt x="6073" y="3786"/>
                    <a:pt x="5803" y="3786"/>
                  </a:cubicBezTo>
                  <a:cubicBezTo>
                    <a:pt x="5381" y="3786"/>
                    <a:pt x="5707" y="3470"/>
                    <a:pt x="6374" y="2369"/>
                  </a:cubicBezTo>
                  <a:cubicBezTo>
                    <a:pt x="6593" y="2029"/>
                    <a:pt x="6856" y="1766"/>
                    <a:pt x="6495" y="1438"/>
                  </a:cubicBezTo>
                  <a:cubicBezTo>
                    <a:pt x="6405" y="1354"/>
                    <a:pt x="6305" y="1318"/>
                    <a:pt x="6202" y="1318"/>
                  </a:cubicBezTo>
                  <a:cubicBezTo>
                    <a:pt x="5902" y="1318"/>
                    <a:pt x="5573" y="1621"/>
                    <a:pt x="5377" y="1931"/>
                  </a:cubicBezTo>
                  <a:cubicBezTo>
                    <a:pt x="5035" y="2448"/>
                    <a:pt x="4791" y="2943"/>
                    <a:pt x="4578" y="2943"/>
                  </a:cubicBezTo>
                  <a:cubicBezTo>
                    <a:pt x="4498" y="2943"/>
                    <a:pt x="4423" y="2873"/>
                    <a:pt x="4348" y="2708"/>
                  </a:cubicBezTo>
                  <a:cubicBezTo>
                    <a:pt x="3538" y="912"/>
                    <a:pt x="3428" y="518"/>
                    <a:pt x="3187" y="189"/>
                  </a:cubicBezTo>
                  <a:cubicBezTo>
                    <a:pt x="3092" y="65"/>
                    <a:pt x="2929" y="0"/>
                    <a:pt x="277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9"/>
            <p:cNvSpPr/>
            <p:nvPr/>
          </p:nvSpPr>
          <p:spPr>
            <a:xfrm>
              <a:off x="2654875" y="1684620"/>
              <a:ext cx="96795" cy="101187"/>
            </a:xfrm>
            <a:custGeom>
              <a:avLst/>
              <a:gdLst/>
              <a:ahLst/>
              <a:cxnLst/>
              <a:rect l="l" t="t" r="r" b="b"/>
              <a:pathLst>
                <a:path w="7032" h="7351" extrusionOk="0">
                  <a:moveTo>
                    <a:pt x="2229" y="0"/>
                  </a:moveTo>
                  <a:cubicBezTo>
                    <a:pt x="2187" y="0"/>
                    <a:pt x="2142" y="9"/>
                    <a:pt x="2092" y="23"/>
                  </a:cubicBezTo>
                  <a:cubicBezTo>
                    <a:pt x="1709" y="133"/>
                    <a:pt x="1851" y="571"/>
                    <a:pt x="2004" y="954"/>
                  </a:cubicBezTo>
                  <a:cubicBezTo>
                    <a:pt x="2497" y="2247"/>
                    <a:pt x="2585" y="2312"/>
                    <a:pt x="2497" y="2389"/>
                  </a:cubicBezTo>
                  <a:cubicBezTo>
                    <a:pt x="2486" y="2400"/>
                    <a:pt x="2469" y="2405"/>
                    <a:pt x="2447" y="2405"/>
                  </a:cubicBezTo>
                  <a:cubicBezTo>
                    <a:pt x="2296" y="2405"/>
                    <a:pt x="1909" y="2165"/>
                    <a:pt x="1555" y="1984"/>
                  </a:cubicBezTo>
                  <a:cubicBezTo>
                    <a:pt x="1301" y="1857"/>
                    <a:pt x="1112" y="1680"/>
                    <a:pt x="936" y="1680"/>
                  </a:cubicBezTo>
                  <a:cubicBezTo>
                    <a:pt x="824" y="1680"/>
                    <a:pt x="717" y="1751"/>
                    <a:pt x="603" y="1951"/>
                  </a:cubicBezTo>
                  <a:cubicBezTo>
                    <a:pt x="318" y="2477"/>
                    <a:pt x="1271" y="2827"/>
                    <a:pt x="1961" y="3145"/>
                  </a:cubicBezTo>
                  <a:lnTo>
                    <a:pt x="1950" y="3156"/>
                  </a:lnTo>
                  <a:cubicBezTo>
                    <a:pt x="2563" y="3495"/>
                    <a:pt x="2048" y="3462"/>
                    <a:pt x="318" y="3955"/>
                  </a:cubicBezTo>
                  <a:cubicBezTo>
                    <a:pt x="121" y="3988"/>
                    <a:pt x="0" y="4196"/>
                    <a:pt x="44" y="4393"/>
                  </a:cubicBezTo>
                  <a:cubicBezTo>
                    <a:pt x="96" y="4670"/>
                    <a:pt x="269" y="4740"/>
                    <a:pt x="445" y="4740"/>
                  </a:cubicBezTo>
                  <a:cubicBezTo>
                    <a:pt x="604" y="4740"/>
                    <a:pt x="766" y="4683"/>
                    <a:pt x="843" y="4667"/>
                  </a:cubicBezTo>
                  <a:cubicBezTo>
                    <a:pt x="1553" y="4491"/>
                    <a:pt x="1984" y="4359"/>
                    <a:pt x="2179" y="4359"/>
                  </a:cubicBezTo>
                  <a:cubicBezTo>
                    <a:pt x="2470" y="4359"/>
                    <a:pt x="2241" y="4651"/>
                    <a:pt x="1632" y="5521"/>
                  </a:cubicBezTo>
                  <a:cubicBezTo>
                    <a:pt x="1189" y="6178"/>
                    <a:pt x="1342" y="6593"/>
                    <a:pt x="1651" y="6593"/>
                  </a:cubicBezTo>
                  <a:cubicBezTo>
                    <a:pt x="1816" y="6593"/>
                    <a:pt x="2026" y="6475"/>
                    <a:pt x="2213" y="6211"/>
                  </a:cubicBezTo>
                  <a:cubicBezTo>
                    <a:pt x="2790" y="5406"/>
                    <a:pt x="3043" y="5005"/>
                    <a:pt x="3151" y="5005"/>
                  </a:cubicBezTo>
                  <a:cubicBezTo>
                    <a:pt x="3270" y="5005"/>
                    <a:pt x="3209" y="5496"/>
                    <a:pt x="3209" y="6474"/>
                  </a:cubicBezTo>
                  <a:cubicBezTo>
                    <a:pt x="3209" y="6880"/>
                    <a:pt x="3242" y="7329"/>
                    <a:pt x="3592" y="7350"/>
                  </a:cubicBezTo>
                  <a:cubicBezTo>
                    <a:pt x="3597" y="7351"/>
                    <a:pt x="3601" y="7351"/>
                    <a:pt x="3606" y="7351"/>
                  </a:cubicBezTo>
                  <a:cubicBezTo>
                    <a:pt x="3955" y="7351"/>
                    <a:pt x="4009" y="6919"/>
                    <a:pt x="4031" y="6562"/>
                  </a:cubicBezTo>
                  <a:cubicBezTo>
                    <a:pt x="4097" y="5484"/>
                    <a:pt x="4038" y="5081"/>
                    <a:pt x="4218" y="5081"/>
                  </a:cubicBezTo>
                  <a:cubicBezTo>
                    <a:pt x="4334" y="5081"/>
                    <a:pt x="4549" y="5248"/>
                    <a:pt x="4962" y="5510"/>
                  </a:cubicBezTo>
                  <a:cubicBezTo>
                    <a:pt x="5158" y="5635"/>
                    <a:pt x="5399" y="5713"/>
                    <a:pt x="5589" y="5713"/>
                  </a:cubicBezTo>
                  <a:cubicBezTo>
                    <a:pt x="5801" y="5713"/>
                    <a:pt x="5950" y="5616"/>
                    <a:pt x="5903" y="5379"/>
                  </a:cubicBezTo>
                  <a:cubicBezTo>
                    <a:pt x="5827" y="4919"/>
                    <a:pt x="5334" y="4777"/>
                    <a:pt x="5137" y="4580"/>
                  </a:cubicBezTo>
                  <a:cubicBezTo>
                    <a:pt x="4951" y="4393"/>
                    <a:pt x="4633" y="4339"/>
                    <a:pt x="4556" y="4032"/>
                  </a:cubicBezTo>
                  <a:cubicBezTo>
                    <a:pt x="5060" y="3747"/>
                    <a:pt x="7032" y="3966"/>
                    <a:pt x="6988" y="3276"/>
                  </a:cubicBezTo>
                  <a:cubicBezTo>
                    <a:pt x="6980" y="2991"/>
                    <a:pt x="6726" y="2929"/>
                    <a:pt x="6441" y="2929"/>
                  </a:cubicBezTo>
                  <a:cubicBezTo>
                    <a:pt x="6332" y="2929"/>
                    <a:pt x="6218" y="2939"/>
                    <a:pt x="6112" y="2948"/>
                  </a:cubicBezTo>
                  <a:cubicBezTo>
                    <a:pt x="5322" y="3031"/>
                    <a:pt x="4852" y="3120"/>
                    <a:pt x="4625" y="3120"/>
                  </a:cubicBezTo>
                  <a:cubicBezTo>
                    <a:pt x="4252" y="3120"/>
                    <a:pt x="4526" y="2881"/>
                    <a:pt x="5104" y="1984"/>
                  </a:cubicBezTo>
                  <a:cubicBezTo>
                    <a:pt x="5279" y="1710"/>
                    <a:pt x="5509" y="1469"/>
                    <a:pt x="5224" y="1217"/>
                  </a:cubicBezTo>
                  <a:cubicBezTo>
                    <a:pt x="5149" y="1150"/>
                    <a:pt x="5066" y="1121"/>
                    <a:pt x="4981" y="1121"/>
                  </a:cubicBezTo>
                  <a:cubicBezTo>
                    <a:pt x="4733" y="1121"/>
                    <a:pt x="4465" y="1364"/>
                    <a:pt x="4293" y="1601"/>
                  </a:cubicBezTo>
                  <a:cubicBezTo>
                    <a:pt x="4008" y="2013"/>
                    <a:pt x="3797" y="2408"/>
                    <a:pt x="3624" y="2408"/>
                  </a:cubicBezTo>
                  <a:cubicBezTo>
                    <a:pt x="3558" y="2408"/>
                    <a:pt x="3497" y="2350"/>
                    <a:pt x="3439" y="2214"/>
                  </a:cubicBezTo>
                  <a:cubicBezTo>
                    <a:pt x="2677" y="395"/>
                    <a:pt x="2512" y="0"/>
                    <a:pt x="222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9"/>
            <p:cNvSpPr/>
            <p:nvPr/>
          </p:nvSpPr>
          <p:spPr>
            <a:xfrm>
              <a:off x="2702672" y="1920439"/>
              <a:ext cx="108248" cy="101503"/>
            </a:xfrm>
            <a:custGeom>
              <a:avLst/>
              <a:gdLst/>
              <a:ahLst/>
              <a:cxnLst/>
              <a:rect l="l" t="t" r="r" b="b"/>
              <a:pathLst>
                <a:path w="7864" h="7374" extrusionOk="0">
                  <a:moveTo>
                    <a:pt x="3888" y="1"/>
                  </a:moveTo>
                  <a:cubicBezTo>
                    <a:pt x="3439" y="1"/>
                    <a:pt x="3340" y="603"/>
                    <a:pt x="3406" y="1041"/>
                  </a:cubicBezTo>
                  <a:cubicBezTo>
                    <a:pt x="3499" y="1717"/>
                    <a:pt x="3662" y="2284"/>
                    <a:pt x="3372" y="2284"/>
                  </a:cubicBezTo>
                  <a:cubicBezTo>
                    <a:pt x="3320" y="2284"/>
                    <a:pt x="3252" y="2265"/>
                    <a:pt x="3165" y="2224"/>
                  </a:cubicBezTo>
                  <a:cubicBezTo>
                    <a:pt x="1490" y="1458"/>
                    <a:pt x="1161" y="1249"/>
                    <a:pt x="789" y="1173"/>
                  </a:cubicBezTo>
                  <a:cubicBezTo>
                    <a:pt x="761" y="1166"/>
                    <a:pt x="732" y="1163"/>
                    <a:pt x="704" y="1163"/>
                  </a:cubicBezTo>
                  <a:cubicBezTo>
                    <a:pt x="354" y="1163"/>
                    <a:pt x="1" y="1636"/>
                    <a:pt x="416" y="1950"/>
                  </a:cubicBezTo>
                  <a:cubicBezTo>
                    <a:pt x="876" y="2290"/>
                    <a:pt x="1380" y="2454"/>
                    <a:pt x="2147" y="2838"/>
                  </a:cubicBezTo>
                  <a:cubicBezTo>
                    <a:pt x="2289" y="2903"/>
                    <a:pt x="2519" y="2947"/>
                    <a:pt x="2508" y="3111"/>
                  </a:cubicBezTo>
                  <a:cubicBezTo>
                    <a:pt x="2486" y="3276"/>
                    <a:pt x="1391" y="3418"/>
                    <a:pt x="778" y="3736"/>
                  </a:cubicBezTo>
                  <a:cubicBezTo>
                    <a:pt x="405" y="3922"/>
                    <a:pt x="515" y="4524"/>
                    <a:pt x="986" y="4557"/>
                  </a:cubicBezTo>
                  <a:cubicBezTo>
                    <a:pt x="1008" y="4558"/>
                    <a:pt x="1031" y="4559"/>
                    <a:pt x="1054" y="4559"/>
                  </a:cubicBezTo>
                  <a:cubicBezTo>
                    <a:pt x="1499" y="4559"/>
                    <a:pt x="2025" y="4360"/>
                    <a:pt x="2640" y="4152"/>
                  </a:cubicBezTo>
                  <a:lnTo>
                    <a:pt x="2640" y="4163"/>
                  </a:lnTo>
                  <a:cubicBezTo>
                    <a:pt x="2752" y="4138"/>
                    <a:pt x="2839" y="4124"/>
                    <a:pt x="2902" y="4124"/>
                  </a:cubicBezTo>
                  <a:cubicBezTo>
                    <a:pt x="3282" y="4124"/>
                    <a:pt x="2804" y="4619"/>
                    <a:pt x="1884" y="6112"/>
                  </a:cubicBezTo>
                  <a:cubicBezTo>
                    <a:pt x="1672" y="6474"/>
                    <a:pt x="1978" y="6790"/>
                    <a:pt x="2298" y="6790"/>
                  </a:cubicBezTo>
                  <a:cubicBezTo>
                    <a:pt x="2424" y="6790"/>
                    <a:pt x="2552" y="6741"/>
                    <a:pt x="2650" y="6627"/>
                  </a:cubicBezTo>
                  <a:cubicBezTo>
                    <a:pt x="2738" y="6528"/>
                    <a:pt x="2804" y="6419"/>
                    <a:pt x="2870" y="6298"/>
                  </a:cubicBezTo>
                  <a:cubicBezTo>
                    <a:pt x="3445" y="5424"/>
                    <a:pt x="3707" y="4944"/>
                    <a:pt x="3864" y="4944"/>
                  </a:cubicBezTo>
                  <a:cubicBezTo>
                    <a:pt x="4018" y="4944"/>
                    <a:pt x="4070" y="5405"/>
                    <a:pt x="4217" y="6408"/>
                  </a:cubicBezTo>
                  <a:cubicBezTo>
                    <a:pt x="4313" y="7086"/>
                    <a:pt x="4588" y="7374"/>
                    <a:pt x="4829" y="7374"/>
                  </a:cubicBezTo>
                  <a:cubicBezTo>
                    <a:pt x="5083" y="7374"/>
                    <a:pt x="5297" y="7056"/>
                    <a:pt x="5224" y="6539"/>
                  </a:cubicBezTo>
                  <a:cubicBezTo>
                    <a:pt x="5071" y="5299"/>
                    <a:pt x="4967" y="4774"/>
                    <a:pt x="5106" y="4774"/>
                  </a:cubicBezTo>
                  <a:cubicBezTo>
                    <a:pt x="5235" y="4774"/>
                    <a:pt x="5570" y="5223"/>
                    <a:pt x="6265" y="5970"/>
                  </a:cubicBezTo>
                  <a:cubicBezTo>
                    <a:pt x="6499" y="6229"/>
                    <a:pt x="6692" y="6541"/>
                    <a:pt x="6954" y="6541"/>
                  </a:cubicBezTo>
                  <a:cubicBezTo>
                    <a:pt x="7046" y="6541"/>
                    <a:pt x="7147" y="6502"/>
                    <a:pt x="7261" y="6408"/>
                  </a:cubicBezTo>
                  <a:cubicBezTo>
                    <a:pt x="7699" y="6057"/>
                    <a:pt x="7042" y="5455"/>
                    <a:pt x="6144" y="4371"/>
                  </a:cubicBezTo>
                  <a:cubicBezTo>
                    <a:pt x="5553" y="3659"/>
                    <a:pt x="6988" y="4108"/>
                    <a:pt x="7721" y="3473"/>
                  </a:cubicBezTo>
                  <a:cubicBezTo>
                    <a:pt x="7864" y="3330"/>
                    <a:pt x="7853" y="3078"/>
                    <a:pt x="7678" y="2958"/>
                  </a:cubicBezTo>
                  <a:cubicBezTo>
                    <a:pt x="7514" y="2845"/>
                    <a:pt x="7334" y="2810"/>
                    <a:pt x="7157" y="2810"/>
                  </a:cubicBezTo>
                  <a:cubicBezTo>
                    <a:pt x="6884" y="2810"/>
                    <a:pt x="6620" y="2893"/>
                    <a:pt x="6438" y="2893"/>
                  </a:cubicBezTo>
                  <a:cubicBezTo>
                    <a:pt x="6431" y="2893"/>
                    <a:pt x="6425" y="2893"/>
                    <a:pt x="6418" y="2892"/>
                  </a:cubicBezTo>
                  <a:cubicBezTo>
                    <a:pt x="6410" y="2892"/>
                    <a:pt x="6402" y="2892"/>
                    <a:pt x="6394" y="2892"/>
                  </a:cubicBezTo>
                  <a:cubicBezTo>
                    <a:pt x="6199" y="2892"/>
                    <a:pt x="6003" y="2974"/>
                    <a:pt x="5807" y="2974"/>
                  </a:cubicBezTo>
                  <a:cubicBezTo>
                    <a:pt x="5704" y="2974"/>
                    <a:pt x="5601" y="2951"/>
                    <a:pt x="5498" y="2881"/>
                  </a:cubicBezTo>
                  <a:cubicBezTo>
                    <a:pt x="5597" y="2597"/>
                    <a:pt x="5925" y="2279"/>
                    <a:pt x="6002" y="2169"/>
                  </a:cubicBezTo>
                  <a:cubicBezTo>
                    <a:pt x="6089" y="2060"/>
                    <a:pt x="6199" y="1972"/>
                    <a:pt x="6276" y="1863"/>
                  </a:cubicBezTo>
                  <a:cubicBezTo>
                    <a:pt x="6900" y="1096"/>
                    <a:pt x="7294" y="702"/>
                    <a:pt x="6966" y="373"/>
                  </a:cubicBezTo>
                  <a:cubicBezTo>
                    <a:pt x="6877" y="285"/>
                    <a:pt x="6785" y="248"/>
                    <a:pt x="6691" y="248"/>
                  </a:cubicBezTo>
                  <a:cubicBezTo>
                    <a:pt x="6438" y="248"/>
                    <a:pt x="6177" y="519"/>
                    <a:pt x="5969" y="768"/>
                  </a:cubicBezTo>
                  <a:cubicBezTo>
                    <a:pt x="5177" y="1682"/>
                    <a:pt x="4864" y="2161"/>
                    <a:pt x="4705" y="2161"/>
                  </a:cubicBezTo>
                  <a:cubicBezTo>
                    <a:pt x="4551" y="2161"/>
                    <a:pt x="4543" y="1704"/>
                    <a:pt x="4381" y="746"/>
                  </a:cubicBezTo>
                  <a:cubicBezTo>
                    <a:pt x="4304" y="373"/>
                    <a:pt x="4337" y="1"/>
                    <a:pt x="388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69"/>
          <p:cNvGrpSpPr/>
          <p:nvPr/>
        </p:nvGrpSpPr>
        <p:grpSpPr>
          <a:xfrm>
            <a:off x="2685175" y="3035684"/>
            <a:ext cx="1084266" cy="1193508"/>
            <a:chOff x="2685175" y="3035684"/>
            <a:chExt cx="1084266" cy="1193508"/>
          </a:xfrm>
        </p:grpSpPr>
        <p:sp>
          <p:nvSpPr>
            <p:cNvPr id="2234" name="Google Shape;2234;p69"/>
            <p:cNvSpPr/>
            <p:nvPr/>
          </p:nvSpPr>
          <p:spPr>
            <a:xfrm>
              <a:off x="2900177" y="3167635"/>
              <a:ext cx="632295" cy="511122"/>
            </a:xfrm>
            <a:custGeom>
              <a:avLst/>
              <a:gdLst/>
              <a:ahLst/>
              <a:cxnLst/>
              <a:rect l="l" t="t" r="r" b="b"/>
              <a:pathLst>
                <a:path w="45935" h="37132" extrusionOk="0">
                  <a:moveTo>
                    <a:pt x="23247" y="0"/>
                  </a:moveTo>
                  <a:cubicBezTo>
                    <a:pt x="23228" y="0"/>
                    <a:pt x="23208" y="4"/>
                    <a:pt x="23186" y="12"/>
                  </a:cubicBezTo>
                  <a:cubicBezTo>
                    <a:pt x="23044" y="67"/>
                    <a:pt x="23022" y="242"/>
                    <a:pt x="23011" y="406"/>
                  </a:cubicBezTo>
                  <a:cubicBezTo>
                    <a:pt x="22891" y="2695"/>
                    <a:pt x="23504" y="5587"/>
                    <a:pt x="25147" y="7065"/>
                  </a:cubicBezTo>
                  <a:lnTo>
                    <a:pt x="25421" y="7350"/>
                  </a:lnTo>
                  <a:cubicBezTo>
                    <a:pt x="25432" y="7383"/>
                    <a:pt x="25421" y="7427"/>
                    <a:pt x="25410" y="7460"/>
                  </a:cubicBezTo>
                  <a:cubicBezTo>
                    <a:pt x="25387" y="7475"/>
                    <a:pt x="25347" y="7491"/>
                    <a:pt x="25322" y="7491"/>
                  </a:cubicBezTo>
                  <a:cubicBezTo>
                    <a:pt x="25311" y="7491"/>
                    <a:pt x="25303" y="7488"/>
                    <a:pt x="25300" y="7482"/>
                  </a:cubicBezTo>
                  <a:cubicBezTo>
                    <a:pt x="24939" y="7230"/>
                    <a:pt x="24632" y="6923"/>
                    <a:pt x="24380" y="6573"/>
                  </a:cubicBezTo>
                  <a:cubicBezTo>
                    <a:pt x="23427" y="5214"/>
                    <a:pt x="22869" y="3626"/>
                    <a:pt x="22792" y="1973"/>
                  </a:cubicBezTo>
                  <a:cubicBezTo>
                    <a:pt x="22770" y="1502"/>
                    <a:pt x="22617" y="1042"/>
                    <a:pt x="22748" y="560"/>
                  </a:cubicBezTo>
                  <a:cubicBezTo>
                    <a:pt x="22764" y="514"/>
                    <a:pt x="22666" y="382"/>
                    <a:pt x="22558" y="382"/>
                  </a:cubicBezTo>
                  <a:cubicBezTo>
                    <a:pt x="22511" y="382"/>
                    <a:pt x="22463" y="406"/>
                    <a:pt x="22420" y="472"/>
                  </a:cubicBezTo>
                  <a:cubicBezTo>
                    <a:pt x="21828" y="1392"/>
                    <a:pt x="21127" y="2739"/>
                    <a:pt x="19660" y="3593"/>
                  </a:cubicBezTo>
                  <a:cubicBezTo>
                    <a:pt x="16330" y="5510"/>
                    <a:pt x="13581" y="4853"/>
                    <a:pt x="12212" y="6080"/>
                  </a:cubicBezTo>
                  <a:cubicBezTo>
                    <a:pt x="10055" y="8007"/>
                    <a:pt x="10580" y="10811"/>
                    <a:pt x="9222" y="13363"/>
                  </a:cubicBezTo>
                  <a:cubicBezTo>
                    <a:pt x="8171" y="15356"/>
                    <a:pt x="6747" y="15619"/>
                    <a:pt x="6090" y="15882"/>
                  </a:cubicBezTo>
                  <a:cubicBezTo>
                    <a:pt x="5871" y="15959"/>
                    <a:pt x="5827" y="16079"/>
                    <a:pt x="6024" y="16265"/>
                  </a:cubicBezTo>
                  <a:cubicBezTo>
                    <a:pt x="6210" y="16441"/>
                    <a:pt x="7240" y="17284"/>
                    <a:pt x="6977" y="17558"/>
                  </a:cubicBezTo>
                  <a:cubicBezTo>
                    <a:pt x="6963" y="17573"/>
                    <a:pt x="6947" y="17580"/>
                    <a:pt x="6931" y="17580"/>
                  </a:cubicBezTo>
                  <a:cubicBezTo>
                    <a:pt x="6653" y="17580"/>
                    <a:pt x="6007" y="15602"/>
                    <a:pt x="3161" y="15602"/>
                  </a:cubicBezTo>
                  <a:cubicBezTo>
                    <a:pt x="3070" y="15602"/>
                    <a:pt x="2976" y="15604"/>
                    <a:pt x="2881" y="15608"/>
                  </a:cubicBezTo>
                  <a:cubicBezTo>
                    <a:pt x="986" y="15674"/>
                    <a:pt x="0" y="17448"/>
                    <a:pt x="362" y="19014"/>
                  </a:cubicBezTo>
                  <a:cubicBezTo>
                    <a:pt x="878" y="21203"/>
                    <a:pt x="2738" y="22370"/>
                    <a:pt x="4432" y="22370"/>
                  </a:cubicBezTo>
                  <a:cubicBezTo>
                    <a:pt x="4857" y="22370"/>
                    <a:pt x="5272" y="22296"/>
                    <a:pt x="5652" y="22147"/>
                  </a:cubicBezTo>
                  <a:cubicBezTo>
                    <a:pt x="5949" y="22032"/>
                    <a:pt x="6142" y="21969"/>
                    <a:pt x="6269" y="21969"/>
                  </a:cubicBezTo>
                  <a:cubicBezTo>
                    <a:pt x="6772" y="21969"/>
                    <a:pt x="6234" y="22959"/>
                    <a:pt x="7065" y="25619"/>
                  </a:cubicBezTo>
                  <a:cubicBezTo>
                    <a:pt x="9260" y="32710"/>
                    <a:pt x="14948" y="37131"/>
                    <a:pt x="22790" y="37131"/>
                  </a:cubicBezTo>
                  <a:cubicBezTo>
                    <a:pt x="23632" y="37131"/>
                    <a:pt x="24498" y="37080"/>
                    <a:pt x="25388" y="36976"/>
                  </a:cubicBezTo>
                  <a:cubicBezTo>
                    <a:pt x="29988" y="36461"/>
                    <a:pt x="33504" y="34380"/>
                    <a:pt x="35946" y="31281"/>
                  </a:cubicBezTo>
                  <a:cubicBezTo>
                    <a:pt x="38071" y="28587"/>
                    <a:pt x="39199" y="25246"/>
                    <a:pt x="39319" y="23242"/>
                  </a:cubicBezTo>
                  <a:cubicBezTo>
                    <a:pt x="39341" y="22891"/>
                    <a:pt x="39396" y="22519"/>
                    <a:pt x="39451" y="22169"/>
                  </a:cubicBezTo>
                  <a:cubicBezTo>
                    <a:pt x="39451" y="22046"/>
                    <a:pt x="39541" y="21966"/>
                    <a:pt x="39644" y="21966"/>
                  </a:cubicBezTo>
                  <a:cubicBezTo>
                    <a:pt x="39670" y="21966"/>
                    <a:pt x="39698" y="21971"/>
                    <a:pt x="39724" y="21982"/>
                  </a:cubicBezTo>
                  <a:cubicBezTo>
                    <a:pt x="40293" y="22147"/>
                    <a:pt x="40884" y="22397"/>
                    <a:pt x="41479" y="22397"/>
                  </a:cubicBezTo>
                  <a:cubicBezTo>
                    <a:pt x="41595" y="22397"/>
                    <a:pt x="41711" y="22387"/>
                    <a:pt x="41827" y="22366"/>
                  </a:cubicBezTo>
                  <a:cubicBezTo>
                    <a:pt x="44565" y="21917"/>
                    <a:pt x="45934" y="19639"/>
                    <a:pt x="45562" y="17766"/>
                  </a:cubicBezTo>
                  <a:cubicBezTo>
                    <a:pt x="45315" y="16520"/>
                    <a:pt x="44217" y="15541"/>
                    <a:pt x="42688" y="15541"/>
                  </a:cubicBezTo>
                  <a:cubicBezTo>
                    <a:pt x="42254" y="15541"/>
                    <a:pt x="41785" y="15620"/>
                    <a:pt x="41291" y="15794"/>
                  </a:cubicBezTo>
                  <a:cubicBezTo>
                    <a:pt x="39889" y="16298"/>
                    <a:pt x="39440" y="17141"/>
                    <a:pt x="38991" y="17634"/>
                  </a:cubicBezTo>
                  <a:lnTo>
                    <a:pt x="38936" y="17634"/>
                  </a:lnTo>
                  <a:cubicBezTo>
                    <a:pt x="38903" y="17601"/>
                    <a:pt x="38870" y="17558"/>
                    <a:pt x="38881" y="17536"/>
                  </a:cubicBezTo>
                  <a:cubicBezTo>
                    <a:pt x="39100" y="17043"/>
                    <a:pt x="39440" y="16714"/>
                    <a:pt x="39911" y="16298"/>
                  </a:cubicBezTo>
                  <a:cubicBezTo>
                    <a:pt x="40371" y="15893"/>
                    <a:pt x="39659" y="15794"/>
                    <a:pt x="39440" y="15718"/>
                  </a:cubicBezTo>
                  <a:cubicBezTo>
                    <a:pt x="38958" y="15575"/>
                    <a:pt x="38520" y="15334"/>
                    <a:pt x="38125" y="15028"/>
                  </a:cubicBezTo>
                  <a:cubicBezTo>
                    <a:pt x="37293" y="14349"/>
                    <a:pt x="36680" y="13461"/>
                    <a:pt x="36329" y="12443"/>
                  </a:cubicBezTo>
                  <a:cubicBezTo>
                    <a:pt x="35836" y="10899"/>
                    <a:pt x="35431" y="8653"/>
                    <a:pt x="34960" y="7646"/>
                  </a:cubicBezTo>
                  <a:cubicBezTo>
                    <a:pt x="34073" y="5762"/>
                    <a:pt x="32912" y="5477"/>
                    <a:pt x="31335" y="5214"/>
                  </a:cubicBezTo>
                  <a:cubicBezTo>
                    <a:pt x="27896" y="4656"/>
                    <a:pt x="25180" y="3670"/>
                    <a:pt x="23668" y="625"/>
                  </a:cubicBezTo>
                  <a:cubicBezTo>
                    <a:pt x="23433" y="155"/>
                    <a:pt x="23360" y="0"/>
                    <a:pt x="2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9"/>
            <p:cNvSpPr/>
            <p:nvPr/>
          </p:nvSpPr>
          <p:spPr>
            <a:xfrm>
              <a:off x="3070700" y="3669628"/>
              <a:ext cx="291735" cy="347718"/>
            </a:xfrm>
            <a:custGeom>
              <a:avLst/>
              <a:gdLst/>
              <a:ahLst/>
              <a:cxnLst/>
              <a:rect l="l" t="t" r="r" b="b"/>
              <a:pathLst>
                <a:path w="21194" h="25261" extrusionOk="0">
                  <a:moveTo>
                    <a:pt x="16654" y="0"/>
                  </a:moveTo>
                  <a:cubicBezTo>
                    <a:pt x="16572" y="0"/>
                    <a:pt x="16466" y="23"/>
                    <a:pt x="16330" y="62"/>
                  </a:cubicBezTo>
                  <a:cubicBezTo>
                    <a:pt x="13088" y="1004"/>
                    <a:pt x="12158" y="829"/>
                    <a:pt x="10044" y="872"/>
                  </a:cubicBezTo>
                  <a:cubicBezTo>
                    <a:pt x="9941" y="874"/>
                    <a:pt x="9839" y="875"/>
                    <a:pt x="9739" y="875"/>
                  </a:cubicBezTo>
                  <a:cubicBezTo>
                    <a:pt x="6495" y="875"/>
                    <a:pt x="4833" y="48"/>
                    <a:pt x="4342" y="48"/>
                  </a:cubicBezTo>
                  <a:cubicBezTo>
                    <a:pt x="4236" y="48"/>
                    <a:pt x="4184" y="87"/>
                    <a:pt x="4184" y="182"/>
                  </a:cubicBezTo>
                  <a:cubicBezTo>
                    <a:pt x="4184" y="730"/>
                    <a:pt x="4677" y="2154"/>
                    <a:pt x="4042" y="4815"/>
                  </a:cubicBezTo>
                  <a:cubicBezTo>
                    <a:pt x="3910" y="5286"/>
                    <a:pt x="3823" y="5768"/>
                    <a:pt x="3604" y="6239"/>
                  </a:cubicBezTo>
                  <a:cubicBezTo>
                    <a:pt x="2936" y="7575"/>
                    <a:pt x="1917" y="8714"/>
                    <a:pt x="658" y="9536"/>
                  </a:cubicBezTo>
                  <a:cubicBezTo>
                    <a:pt x="11" y="9963"/>
                    <a:pt x="1" y="9941"/>
                    <a:pt x="450" y="10598"/>
                  </a:cubicBezTo>
                  <a:cubicBezTo>
                    <a:pt x="10142" y="25022"/>
                    <a:pt x="1808" y="12613"/>
                    <a:pt x="9879" y="24672"/>
                  </a:cubicBezTo>
                  <a:cubicBezTo>
                    <a:pt x="10099" y="24989"/>
                    <a:pt x="10339" y="25260"/>
                    <a:pt x="10600" y="25260"/>
                  </a:cubicBezTo>
                  <a:cubicBezTo>
                    <a:pt x="10717" y="25260"/>
                    <a:pt x="10838" y="25206"/>
                    <a:pt x="10964" y="25077"/>
                  </a:cubicBezTo>
                  <a:cubicBezTo>
                    <a:pt x="11380" y="24650"/>
                    <a:pt x="20996" y="10215"/>
                    <a:pt x="21095" y="10050"/>
                  </a:cubicBezTo>
                  <a:cubicBezTo>
                    <a:pt x="21193" y="9886"/>
                    <a:pt x="20985" y="9777"/>
                    <a:pt x="20821" y="9689"/>
                  </a:cubicBezTo>
                  <a:cubicBezTo>
                    <a:pt x="19145" y="8725"/>
                    <a:pt x="17864" y="7137"/>
                    <a:pt x="17415" y="5724"/>
                  </a:cubicBezTo>
                  <a:cubicBezTo>
                    <a:pt x="16966" y="4322"/>
                    <a:pt x="16681" y="2329"/>
                    <a:pt x="16911" y="577"/>
                  </a:cubicBezTo>
                  <a:cubicBezTo>
                    <a:pt x="16919" y="156"/>
                    <a:pt x="16869" y="0"/>
                    <a:pt x="16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9"/>
            <p:cNvSpPr/>
            <p:nvPr/>
          </p:nvSpPr>
          <p:spPr>
            <a:xfrm>
              <a:off x="3003727" y="3462705"/>
              <a:ext cx="142812" cy="90973"/>
            </a:xfrm>
            <a:custGeom>
              <a:avLst/>
              <a:gdLst/>
              <a:ahLst/>
              <a:cxnLst/>
              <a:rect l="l" t="t" r="r" b="b"/>
              <a:pathLst>
                <a:path w="10375" h="6609" extrusionOk="0">
                  <a:moveTo>
                    <a:pt x="5278" y="1"/>
                  </a:moveTo>
                  <a:cubicBezTo>
                    <a:pt x="4238" y="1"/>
                    <a:pt x="3209" y="376"/>
                    <a:pt x="2456" y="1118"/>
                  </a:cubicBezTo>
                  <a:cubicBezTo>
                    <a:pt x="1" y="3513"/>
                    <a:pt x="2439" y="6609"/>
                    <a:pt x="5253" y="6609"/>
                  </a:cubicBezTo>
                  <a:cubicBezTo>
                    <a:pt x="5527" y="6609"/>
                    <a:pt x="5804" y="6580"/>
                    <a:pt x="6081" y="6517"/>
                  </a:cubicBezTo>
                  <a:cubicBezTo>
                    <a:pt x="8655" y="5959"/>
                    <a:pt x="10375" y="3308"/>
                    <a:pt x="8217" y="1184"/>
                  </a:cubicBezTo>
                  <a:cubicBezTo>
                    <a:pt x="7414" y="392"/>
                    <a:pt x="6341" y="1"/>
                    <a:pt x="5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9"/>
            <p:cNvSpPr/>
            <p:nvPr/>
          </p:nvSpPr>
          <p:spPr>
            <a:xfrm>
              <a:off x="3285702" y="3462705"/>
              <a:ext cx="142674" cy="90973"/>
            </a:xfrm>
            <a:custGeom>
              <a:avLst/>
              <a:gdLst/>
              <a:ahLst/>
              <a:cxnLst/>
              <a:rect l="l" t="t" r="r" b="b"/>
              <a:pathLst>
                <a:path w="10365" h="6609" extrusionOk="0">
                  <a:moveTo>
                    <a:pt x="5097" y="1"/>
                  </a:moveTo>
                  <a:cubicBezTo>
                    <a:pt x="4034" y="1"/>
                    <a:pt x="2961" y="392"/>
                    <a:pt x="2158" y="1184"/>
                  </a:cubicBezTo>
                  <a:cubicBezTo>
                    <a:pt x="0" y="3308"/>
                    <a:pt x="1720" y="5959"/>
                    <a:pt x="4272" y="6517"/>
                  </a:cubicBezTo>
                  <a:cubicBezTo>
                    <a:pt x="4551" y="6580"/>
                    <a:pt x="4830" y="6609"/>
                    <a:pt x="5105" y="6609"/>
                  </a:cubicBezTo>
                  <a:cubicBezTo>
                    <a:pt x="7934" y="6609"/>
                    <a:pt x="10364" y="3513"/>
                    <a:pt x="7919" y="1118"/>
                  </a:cubicBezTo>
                  <a:cubicBezTo>
                    <a:pt x="7166" y="376"/>
                    <a:pt x="6137" y="1"/>
                    <a:pt x="5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9"/>
            <p:cNvSpPr/>
            <p:nvPr/>
          </p:nvSpPr>
          <p:spPr>
            <a:xfrm>
              <a:off x="2877710" y="3042925"/>
              <a:ext cx="646762" cy="341523"/>
            </a:xfrm>
            <a:custGeom>
              <a:avLst/>
              <a:gdLst/>
              <a:ahLst/>
              <a:cxnLst/>
              <a:rect l="l" t="t" r="r" b="b"/>
              <a:pathLst>
                <a:path w="46986" h="24811" extrusionOk="0">
                  <a:moveTo>
                    <a:pt x="20452" y="1"/>
                  </a:moveTo>
                  <a:cubicBezTo>
                    <a:pt x="19780" y="1"/>
                    <a:pt x="19103" y="61"/>
                    <a:pt x="18444" y="178"/>
                  </a:cubicBezTo>
                  <a:cubicBezTo>
                    <a:pt x="8850" y="1875"/>
                    <a:pt x="1" y="14777"/>
                    <a:pt x="2695" y="24141"/>
                  </a:cubicBezTo>
                  <a:cubicBezTo>
                    <a:pt x="2807" y="24647"/>
                    <a:pt x="2893" y="24811"/>
                    <a:pt x="3052" y="24811"/>
                  </a:cubicBezTo>
                  <a:cubicBezTo>
                    <a:pt x="3141" y="24811"/>
                    <a:pt x="3254" y="24760"/>
                    <a:pt x="3407" y="24689"/>
                  </a:cubicBezTo>
                  <a:cubicBezTo>
                    <a:pt x="3992" y="24421"/>
                    <a:pt x="4506" y="24327"/>
                    <a:pt x="4953" y="24327"/>
                  </a:cubicBezTo>
                  <a:cubicBezTo>
                    <a:pt x="5966" y="24327"/>
                    <a:pt x="6630" y="24806"/>
                    <a:pt x="6966" y="24806"/>
                  </a:cubicBezTo>
                  <a:cubicBezTo>
                    <a:pt x="6989" y="24806"/>
                    <a:pt x="7011" y="24804"/>
                    <a:pt x="7032" y="24799"/>
                  </a:cubicBezTo>
                  <a:cubicBezTo>
                    <a:pt x="7470" y="24689"/>
                    <a:pt x="7908" y="24590"/>
                    <a:pt x="8346" y="24448"/>
                  </a:cubicBezTo>
                  <a:cubicBezTo>
                    <a:pt x="9715" y="23977"/>
                    <a:pt x="10734" y="22575"/>
                    <a:pt x="11073" y="21272"/>
                  </a:cubicBezTo>
                  <a:cubicBezTo>
                    <a:pt x="12004" y="17778"/>
                    <a:pt x="12103" y="17329"/>
                    <a:pt x="12388" y="16727"/>
                  </a:cubicBezTo>
                  <a:cubicBezTo>
                    <a:pt x="13428" y="14438"/>
                    <a:pt x="14808" y="14273"/>
                    <a:pt x="16779" y="13912"/>
                  </a:cubicBezTo>
                  <a:cubicBezTo>
                    <a:pt x="18466" y="13616"/>
                    <a:pt x="20711" y="13014"/>
                    <a:pt x="21971" y="11864"/>
                  </a:cubicBezTo>
                  <a:cubicBezTo>
                    <a:pt x="23986" y="10002"/>
                    <a:pt x="24150" y="8436"/>
                    <a:pt x="24424" y="7603"/>
                  </a:cubicBezTo>
                  <a:cubicBezTo>
                    <a:pt x="24465" y="7513"/>
                    <a:pt x="24549" y="7468"/>
                    <a:pt x="24634" y="7468"/>
                  </a:cubicBezTo>
                  <a:cubicBezTo>
                    <a:pt x="24733" y="7468"/>
                    <a:pt x="24833" y="7529"/>
                    <a:pt x="24862" y="7647"/>
                  </a:cubicBezTo>
                  <a:cubicBezTo>
                    <a:pt x="24961" y="7910"/>
                    <a:pt x="24764" y="7943"/>
                    <a:pt x="25311" y="9192"/>
                  </a:cubicBezTo>
                  <a:cubicBezTo>
                    <a:pt x="26779" y="12455"/>
                    <a:pt x="29473" y="13551"/>
                    <a:pt x="33317" y="14065"/>
                  </a:cubicBezTo>
                  <a:cubicBezTo>
                    <a:pt x="37173" y="14591"/>
                    <a:pt x="37129" y="17964"/>
                    <a:pt x="38082" y="21053"/>
                  </a:cubicBezTo>
                  <a:cubicBezTo>
                    <a:pt x="38706" y="23035"/>
                    <a:pt x="39878" y="24426"/>
                    <a:pt x="42057" y="24777"/>
                  </a:cubicBezTo>
                  <a:cubicBezTo>
                    <a:pt x="42124" y="24789"/>
                    <a:pt x="42193" y="24796"/>
                    <a:pt x="42260" y="24796"/>
                  </a:cubicBezTo>
                  <a:cubicBezTo>
                    <a:pt x="42425" y="24796"/>
                    <a:pt x="42589" y="24759"/>
                    <a:pt x="42736" y="24689"/>
                  </a:cubicBezTo>
                  <a:cubicBezTo>
                    <a:pt x="43345" y="24430"/>
                    <a:pt x="43857" y="24340"/>
                    <a:pt x="44289" y="24340"/>
                  </a:cubicBezTo>
                  <a:cubicBezTo>
                    <a:pt x="45253" y="24340"/>
                    <a:pt x="45815" y="24788"/>
                    <a:pt x="46149" y="24788"/>
                  </a:cubicBezTo>
                  <a:cubicBezTo>
                    <a:pt x="46303" y="24788"/>
                    <a:pt x="46408" y="24693"/>
                    <a:pt x="46482" y="24415"/>
                  </a:cubicBezTo>
                  <a:cubicBezTo>
                    <a:pt x="46975" y="22575"/>
                    <a:pt x="46920" y="22378"/>
                    <a:pt x="46931" y="20045"/>
                  </a:cubicBezTo>
                  <a:cubicBezTo>
                    <a:pt x="46986" y="13441"/>
                    <a:pt x="41630" y="4504"/>
                    <a:pt x="34281" y="1273"/>
                  </a:cubicBezTo>
                  <a:cubicBezTo>
                    <a:pt x="32548" y="508"/>
                    <a:pt x="30637" y="4"/>
                    <a:pt x="28734" y="4"/>
                  </a:cubicBezTo>
                  <a:cubicBezTo>
                    <a:pt x="27967" y="4"/>
                    <a:pt x="27202" y="86"/>
                    <a:pt x="26450" y="265"/>
                  </a:cubicBezTo>
                  <a:cubicBezTo>
                    <a:pt x="25322" y="543"/>
                    <a:pt x="24957" y="849"/>
                    <a:pt x="24587" y="849"/>
                  </a:cubicBezTo>
                  <a:cubicBezTo>
                    <a:pt x="24490" y="849"/>
                    <a:pt x="24393" y="828"/>
                    <a:pt x="24282" y="780"/>
                  </a:cubicBezTo>
                  <a:cubicBezTo>
                    <a:pt x="23141" y="246"/>
                    <a:pt x="21805" y="1"/>
                    <a:pt x="20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9"/>
            <p:cNvSpPr/>
            <p:nvPr/>
          </p:nvSpPr>
          <p:spPr>
            <a:xfrm>
              <a:off x="3331241" y="3471378"/>
              <a:ext cx="176550" cy="189338"/>
            </a:xfrm>
            <a:custGeom>
              <a:avLst/>
              <a:gdLst/>
              <a:ahLst/>
              <a:cxnLst/>
              <a:rect l="l" t="t" r="r" b="b"/>
              <a:pathLst>
                <a:path w="12826" h="13755" extrusionOk="0">
                  <a:moveTo>
                    <a:pt x="12494" y="1"/>
                  </a:moveTo>
                  <a:cubicBezTo>
                    <a:pt x="12429" y="1"/>
                    <a:pt x="12342" y="26"/>
                    <a:pt x="12223" y="72"/>
                  </a:cubicBezTo>
                  <a:cubicBezTo>
                    <a:pt x="11541" y="313"/>
                    <a:pt x="10841" y="559"/>
                    <a:pt x="10108" y="559"/>
                  </a:cubicBezTo>
                  <a:cubicBezTo>
                    <a:pt x="9710" y="559"/>
                    <a:pt x="9302" y="487"/>
                    <a:pt x="8882" y="302"/>
                  </a:cubicBezTo>
                  <a:cubicBezTo>
                    <a:pt x="8769" y="262"/>
                    <a:pt x="8676" y="202"/>
                    <a:pt x="8594" y="202"/>
                  </a:cubicBezTo>
                  <a:cubicBezTo>
                    <a:pt x="8519" y="202"/>
                    <a:pt x="8453" y="254"/>
                    <a:pt x="8390" y="422"/>
                  </a:cubicBezTo>
                  <a:cubicBezTo>
                    <a:pt x="8247" y="784"/>
                    <a:pt x="8280" y="5559"/>
                    <a:pt x="4030" y="10279"/>
                  </a:cubicBezTo>
                  <a:cubicBezTo>
                    <a:pt x="3757" y="10641"/>
                    <a:pt x="3439" y="10969"/>
                    <a:pt x="3100" y="11265"/>
                  </a:cubicBezTo>
                  <a:cubicBezTo>
                    <a:pt x="1062" y="12886"/>
                    <a:pt x="405" y="13116"/>
                    <a:pt x="131" y="13368"/>
                  </a:cubicBezTo>
                  <a:cubicBezTo>
                    <a:pt x="0" y="13466"/>
                    <a:pt x="55" y="13685"/>
                    <a:pt x="230" y="13707"/>
                  </a:cubicBezTo>
                  <a:cubicBezTo>
                    <a:pt x="371" y="13736"/>
                    <a:pt x="602" y="13754"/>
                    <a:pt x="898" y="13754"/>
                  </a:cubicBezTo>
                  <a:cubicBezTo>
                    <a:pt x="1734" y="13754"/>
                    <a:pt x="3087" y="13610"/>
                    <a:pt x="4381" y="13149"/>
                  </a:cubicBezTo>
                  <a:cubicBezTo>
                    <a:pt x="9769" y="11232"/>
                    <a:pt x="12825" y="5712"/>
                    <a:pt x="12672" y="400"/>
                  </a:cubicBezTo>
                  <a:cubicBezTo>
                    <a:pt x="12664" y="117"/>
                    <a:pt x="12632" y="1"/>
                    <a:pt x="12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9"/>
            <p:cNvSpPr/>
            <p:nvPr/>
          </p:nvSpPr>
          <p:spPr>
            <a:xfrm>
              <a:off x="2927159" y="3471405"/>
              <a:ext cx="175352" cy="188718"/>
            </a:xfrm>
            <a:custGeom>
              <a:avLst/>
              <a:gdLst/>
              <a:ahLst/>
              <a:cxnLst/>
              <a:rect l="l" t="t" r="r" b="b"/>
              <a:pathLst>
                <a:path w="12739" h="13710" extrusionOk="0">
                  <a:moveTo>
                    <a:pt x="222" y="1"/>
                  </a:moveTo>
                  <a:cubicBezTo>
                    <a:pt x="84" y="1"/>
                    <a:pt x="12" y="78"/>
                    <a:pt x="12" y="289"/>
                  </a:cubicBezTo>
                  <a:cubicBezTo>
                    <a:pt x="1" y="5765"/>
                    <a:pt x="2630" y="10047"/>
                    <a:pt x="6518" y="12314"/>
                  </a:cubicBezTo>
                  <a:cubicBezTo>
                    <a:pt x="8378" y="13383"/>
                    <a:pt x="10083" y="13709"/>
                    <a:pt x="12042" y="13709"/>
                  </a:cubicBezTo>
                  <a:cubicBezTo>
                    <a:pt x="12171" y="13709"/>
                    <a:pt x="12301" y="13708"/>
                    <a:pt x="12432" y="13705"/>
                  </a:cubicBezTo>
                  <a:cubicBezTo>
                    <a:pt x="12519" y="13705"/>
                    <a:pt x="12596" y="13640"/>
                    <a:pt x="12607" y="13552"/>
                  </a:cubicBezTo>
                  <a:cubicBezTo>
                    <a:pt x="12738" y="13004"/>
                    <a:pt x="8675" y="12073"/>
                    <a:pt x="5773" y="5962"/>
                  </a:cubicBezTo>
                  <a:cubicBezTo>
                    <a:pt x="3829" y="1860"/>
                    <a:pt x="4697" y="269"/>
                    <a:pt x="4052" y="269"/>
                  </a:cubicBezTo>
                  <a:cubicBezTo>
                    <a:pt x="3970" y="269"/>
                    <a:pt x="3864" y="294"/>
                    <a:pt x="3725" y="344"/>
                  </a:cubicBezTo>
                  <a:cubicBezTo>
                    <a:pt x="3304" y="490"/>
                    <a:pt x="2910" y="546"/>
                    <a:pt x="2547" y="546"/>
                  </a:cubicBezTo>
                  <a:cubicBezTo>
                    <a:pt x="1412" y="546"/>
                    <a:pt x="587"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9"/>
            <p:cNvSpPr/>
            <p:nvPr/>
          </p:nvSpPr>
          <p:spPr>
            <a:xfrm>
              <a:off x="3294746" y="3294617"/>
              <a:ext cx="73891" cy="51247"/>
            </a:xfrm>
            <a:custGeom>
              <a:avLst/>
              <a:gdLst/>
              <a:ahLst/>
              <a:cxnLst/>
              <a:rect l="l" t="t" r="r" b="b"/>
              <a:pathLst>
                <a:path w="5368" h="3723" extrusionOk="0">
                  <a:moveTo>
                    <a:pt x="2366" y="0"/>
                  </a:moveTo>
                  <a:cubicBezTo>
                    <a:pt x="2291" y="0"/>
                    <a:pt x="2214" y="4"/>
                    <a:pt x="2136" y="10"/>
                  </a:cubicBezTo>
                  <a:lnTo>
                    <a:pt x="1632" y="10"/>
                  </a:lnTo>
                  <a:cubicBezTo>
                    <a:pt x="362" y="196"/>
                    <a:pt x="1" y="1313"/>
                    <a:pt x="307" y="2080"/>
                  </a:cubicBezTo>
                  <a:cubicBezTo>
                    <a:pt x="650" y="2988"/>
                    <a:pt x="1588" y="3723"/>
                    <a:pt x="2883" y="3723"/>
                  </a:cubicBezTo>
                  <a:cubicBezTo>
                    <a:pt x="3119" y="3723"/>
                    <a:pt x="3367" y="3698"/>
                    <a:pt x="3626" y="3646"/>
                  </a:cubicBezTo>
                  <a:cubicBezTo>
                    <a:pt x="4754" y="3416"/>
                    <a:pt x="5367" y="2124"/>
                    <a:pt x="4425" y="1028"/>
                  </a:cubicBezTo>
                  <a:cubicBezTo>
                    <a:pt x="3873" y="385"/>
                    <a:pt x="3200"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9"/>
            <p:cNvSpPr/>
            <p:nvPr/>
          </p:nvSpPr>
          <p:spPr>
            <a:xfrm>
              <a:off x="3058627" y="3294520"/>
              <a:ext cx="80828" cy="51206"/>
            </a:xfrm>
            <a:custGeom>
              <a:avLst/>
              <a:gdLst/>
              <a:ahLst/>
              <a:cxnLst/>
              <a:rect l="l" t="t" r="r" b="b"/>
              <a:pathLst>
                <a:path w="5872" h="3720" extrusionOk="0">
                  <a:moveTo>
                    <a:pt x="3640" y="0"/>
                  </a:moveTo>
                  <a:cubicBezTo>
                    <a:pt x="1174" y="0"/>
                    <a:pt x="1" y="2422"/>
                    <a:pt x="1622" y="3456"/>
                  </a:cubicBezTo>
                  <a:cubicBezTo>
                    <a:pt x="1945" y="3674"/>
                    <a:pt x="2280" y="3719"/>
                    <a:pt x="2649" y="3719"/>
                  </a:cubicBezTo>
                  <a:cubicBezTo>
                    <a:pt x="2780" y="3719"/>
                    <a:pt x="2916" y="3714"/>
                    <a:pt x="3057" y="3708"/>
                  </a:cubicBezTo>
                  <a:cubicBezTo>
                    <a:pt x="4097" y="3675"/>
                    <a:pt x="4864" y="3160"/>
                    <a:pt x="5357" y="2284"/>
                  </a:cubicBezTo>
                  <a:cubicBezTo>
                    <a:pt x="5872" y="1364"/>
                    <a:pt x="5302" y="203"/>
                    <a:pt x="4262" y="50"/>
                  </a:cubicBezTo>
                  <a:cubicBezTo>
                    <a:pt x="4047" y="16"/>
                    <a:pt x="3839" y="0"/>
                    <a:pt x="3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9"/>
            <p:cNvSpPr/>
            <p:nvPr/>
          </p:nvSpPr>
          <p:spPr>
            <a:xfrm>
              <a:off x="2773830" y="3806356"/>
              <a:ext cx="884663" cy="414326"/>
            </a:xfrm>
            <a:custGeom>
              <a:avLst/>
              <a:gdLst/>
              <a:ahLst/>
              <a:cxnLst/>
              <a:rect l="l" t="t" r="r" b="b"/>
              <a:pathLst>
                <a:path w="64269" h="30100" extrusionOk="0">
                  <a:moveTo>
                    <a:pt x="43351" y="0"/>
                  </a:moveTo>
                  <a:cubicBezTo>
                    <a:pt x="43068" y="0"/>
                    <a:pt x="42952" y="151"/>
                    <a:pt x="42660" y="589"/>
                  </a:cubicBezTo>
                  <a:cubicBezTo>
                    <a:pt x="31981" y="16437"/>
                    <a:pt x="33339" y="14575"/>
                    <a:pt x="32693" y="15320"/>
                  </a:cubicBezTo>
                  <a:cubicBezTo>
                    <a:pt x="32551" y="15472"/>
                    <a:pt x="32360" y="15547"/>
                    <a:pt x="32167" y="15547"/>
                  </a:cubicBezTo>
                  <a:cubicBezTo>
                    <a:pt x="31957" y="15547"/>
                    <a:pt x="31746" y="15459"/>
                    <a:pt x="31598" y="15287"/>
                  </a:cubicBezTo>
                  <a:cubicBezTo>
                    <a:pt x="31138" y="14762"/>
                    <a:pt x="21631" y="535"/>
                    <a:pt x="21609" y="491"/>
                  </a:cubicBezTo>
                  <a:cubicBezTo>
                    <a:pt x="21394" y="160"/>
                    <a:pt x="21161" y="4"/>
                    <a:pt x="20852" y="4"/>
                  </a:cubicBezTo>
                  <a:cubicBezTo>
                    <a:pt x="20751" y="4"/>
                    <a:pt x="20643" y="21"/>
                    <a:pt x="20525" y="53"/>
                  </a:cubicBezTo>
                  <a:cubicBezTo>
                    <a:pt x="19594" y="305"/>
                    <a:pt x="17656" y="633"/>
                    <a:pt x="14764" y="2002"/>
                  </a:cubicBezTo>
                  <a:cubicBezTo>
                    <a:pt x="7470" y="5463"/>
                    <a:pt x="1041" y="12659"/>
                    <a:pt x="55" y="20523"/>
                  </a:cubicBezTo>
                  <a:cubicBezTo>
                    <a:pt x="0" y="20753"/>
                    <a:pt x="77" y="20994"/>
                    <a:pt x="263" y="21147"/>
                  </a:cubicBezTo>
                  <a:cubicBezTo>
                    <a:pt x="1643" y="22330"/>
                    <a:pt x="3483" y="24016"/>
                    <a:pt x="7689" y="25845"/>
                  </a:cubicBezTo>
                  <a:cubicBezTo>
                    <a:pt x="9376" y="26579"/>
                    <a:pt x="11106" y="27214"/>
                    <a:pt x="12869" y="27740"/>
                  </a:cubicBezTo>
                  <a:cubicBezTo>
                    <a:pt x="12985" y="27773"/>
                    <a:pt x="13078" y="27795"/>
                    <a:pt x="13155" y="27795"/>
                  </a:cubicBezTo>
                  <a:cubicBezTo>
                    <a:pt x="13546" y="27795"/>
                    <a:pt x="13531" y="27220"/>
                    <a:pt x="13997" y="24476"/>
                  </a:cubicBezTo>
                  <a:cubicBezTo>
                    <a:pt x="15268" y="17062"/>
                    <a:pt x="15432" y="16766"/>
                    <a:pt x="15465" y="16766"/>
                  </a:cubicBezTo>
                  <a:cubicBezTo>
                    <a:pt x="15487" y="16766"/>
                    <a:pt x="15542" y="16810"/>
                    <a:pt x="15542" y="16843"/>
                  </a:cubicBezTo>
                  <a:cubicBezTo>
                    <a:pt x="15531" y="17127"/>
                    <a:pt x="13735" y="27488"/>
                    <a:pt x="13735" y="27521"/>
                  </a:cubicBezTo>
                  <a:cubicBezTo>
                    <a:pt x="13669" y="27861"/>
                    <a:pt x="13658" y="27981"/>
                    <a:pt x="14129" y="28091"/>
                  </a:cubicBezTo>
                  <a:cubicBezTo>
                    <a:pt x="19899" y="29485"/>
                    <a:pt x="26314" y="30099"/>
                    <a:pt x="32407" y="30099"/>
                  </a:cubicBezTo>
                  <a:cubicBezTo>
                    <a:pt x="39187" y="30099"/>
                    <a:pt x="45567" y="29339"/>
                    <a:pt x="50217" y="28047"/>
                  </a:cubicBezTo>
                  <a:cubicBezTo>
                    <a:pt x="50655" y="27926"/>
                    <a:pt x="50655" y="27915"/>
                    <a:pt x="50589" y="27477"/>
                  </a:cubicBezTo>
                  <a:cubicBezTo>
                    <a:pt x="48902" y="17390"/>
                    <a:pt x="48738" y="17007"/>
                    <a:pt x="48782" y="16865"/>
                  </a:cubicBezTo>
                  <a:cubicBezTo>
                    <a:pt x="48807" y="16760"/>
                    <a:pt x="48833" y="16707"/>
                    <a:pt x="48862" y="16707"/>
                  </a:cubicBezTo>
                  <a:cubicBezTo>
                    <a:pt x="49094" y="16707"/>
                    <a:pt x="49515" y="20015"/>
                    <a:pt x="50808" y="27258"/>
                  </a:cubicBezTo>
                  <a:cubicBezTo>
                    <a:pt x="50870" y="27597"/>
                    <a:pt x="50883" y="27767"/>
                    <a:pt x="51138" y="27767"/>
                  </a:cubicBezTo>
                  <a:cubicBezTo>
                    <a:pt x="51427" y="27767"/>
                    <a:pt x="52026" y="27547"/>
                    <a:pt x="53360" y="27105"/>
                  </a:cubicBezTo>
                  <a:cubicBezTo>
                    <a:pt x="58201" y="25473"/>
                    <a:pt x="61377" y="23480"/>
                    <a:pt x="63732" y="21366"/>
                  </a:cubicBezTo>
                  <a:cubicBezTo>
                    <a:pt x="64268" y="20906"/>
                    <a:pt x="64257" y="20490"/>
                    <a:pt x="64159" y="19920"/>
                  </a:cubicBezTo>
                  <a:cubicBezTo>
                    <a:pt x="62418" y="10216"/>
                    <a:pt x="53382" y="2145"/>
                    <a:pt x="43941" y="97"/>
                  </a:cubicBezTo>
                  <a:cubicBezTo>
                    <a:pt x="43675" y="38"/>
                    <a:pt x="43492" y="0"/>
                    <a:pt x="43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9"/>
            <p:cNvSpPr/>
            <p:nvPr/>
          </p:nvSpPr>
          <p:spPr>
            <a:xfrm>
              <a:off x="3361843" y="3806328"/>
              <a:ext cx="12980" cy="6938"/>
            </a:xfrm>
            <a:custGeom>
              <a:avLst/>
              <a:gdLst/>
              <a:ahLst/>
              <a:cxnLst/>
              <a:rect l="l" t="t" r="r" b="b"/>
              <a:pathLst>
                <a:path w="943" h="504" extrusionOk="0">
                  <a:moveTo>
                    <a:pt x="643" y="0"/>
                  </a:moveTo>
                  <a:cubicBezTo>
                    <a:pt x="375" y="0"/>
                    <a:pt x="251" y="127"/>
                    <a:pt x="0" y="504"/>
                  </a:cubicBezTo>
                  <a:cubicBezTo>
                    <a:pt x="362" y="460"/>
                    <a:pt x="701" y="296"/>
                    <a:pt x="942" y="33"/>
                  </a:cubicBezTo>
                  <a:cubicBezTo>
                    <a:pt x="823" y="12"/>
                    <a:pt x="726"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9"/>
            <p:cNvSpPr/>
            <p:nvPr/>
          </p:nvSpPr>
          <p:spPr>
            <a:xfrm>
              <a:off x="3061353" y="3806328"/>
              <a:ext cx="9512" cy="6194"/>
            </a:xfrm>
            <a:custGeom>
              <a:avLst/>
              <a:gdLst/>
              <a:ahLst/>
              <a:cxnLst/>
              <a:rect l="l" t="t" r="r" b="b"/>
              <a:pathLst>
                <a:path w="691" h="450" extrusionOk="0">
                  <a:moveTo>
                    <a:pt x="0" y="0"/>
                  </a:moveTo>
                  <a:lnTo>
                    <a:pt x="0" y="0"/>
                  </a:lnTo>
                  <a:cubicBezTo>
                    <a:pt x="176" y="219"/>
                    <a:pt x="417" y="372"/>
                    <a:pt x="690" y="449"/>
                  </a:cubicBezTo>
                  <a:cubicBezTo>
                    <a:pt x="493" y="164"/>
                    <a:pt x="274" y="1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9"/>
            <p:cNvSpPr/>
            <p:nvPr/>
          </p:nvSpPr>
          <p:spPr>
            <a:xfrm>
              <a:off x="3014162" y="3806356"/>
              <a:ext cx="407816" cy="257818"/>
            </a:xfrm>
            <a:custGeom>
              <a:avLst/>
              <a:gdLst/>
              <a:ahLst/>
              <a:cxnLst/>
              <a:rect l="l" t="t" r="r" b="b"/>
              <a:pathLst>
                <a:path w="29627" h="18730" extrusionOk="0">
                  <a:moveTo>
                    <a:pt x="3506" y="0"/>
                  </a:moveTo>
                  <a:cubicBezTo>
                    <a:pt x="3473" y="0"/>
                    <a:pt x="3440" y="3"/>
                    <a:pt x="3407" y="9"/>
                  </a:cubicBezTo>
                  <a:cubicBezTo>
                    <a:pt x="2684" y="97"/>
                    <a:pt x="1139" y="535"/>
                    <a:pt x="449" y="754"/>
                  </a:cubicBezTo>
                  <a:cubicBezTo>
                    <a:pt x="230" y="808"/>
                    <a:pt x="0" y="918"/>
                    <a:pt x="143" y="1104"/>
                  </a:cubicBezTo>
                  <a:cubicBezTo>
                    <a:pt x="1041" y="2353"/>
                    <a:pt x="592" y="1192"/>
                    <a:pt x="5258" y="8212"/>
                  </a:cubicBezTo>
                  <a:cubicBezTo>
                    <a:pt x="9693" y="14874"/>
                    <a:pt x="12072" y="18729"/>
                    <a:pt x="14704" y="18729"/>
                  </a:cubicBezTo>
                  <a:cubicBezTo>
                    <a:pt x="15361" y="18729"/>
                    <a:pt x="16033" y="18489"/>
                    <a:pt x="16757" y="17993"/>
                  </a:cubicBezTo>
                  <a:cubicBezTo>
                    <a:pt x="18827" y="16558"/>
                    <a:pt x="22234" y="11005"/>
                    <a:pt x="26165" y="5222"/>
                  </a:cubicBezTo>
                  <a:cubicBezTo>
                    <a:pt x="28860" y="1247"/>
                    <a:pt x="29626" y="1060"/>
                    <a:pt x="29221" y="863"/>
                  </a:cubicBezTo>
                  <a:cubicBezTo>
                    <a:pt x="29079" y="798"/>
                    <a:pt x="28936" y="743"/>
                    <a:pt x="28794" y="699"/>
                  </a:cubicBezTo>
                  <a:cubicBezTo>
                    <a:pt x="27077" y="240"/>
                    <a:pt x="26324" y="6"/>
                    <a:pt x="25915" y="6"/>
                  </a:cubicBezTo>
                  <a:cubicBezTo>
                    <a:pt x="25544" y="6"/>
                    <a:pt x="25456" y="199"/>
                    <a:pt x="25191" y="589"/>
                  </a:cubicBezTo>
                  <a:cubicBezTo>
                    <a:pt x="14720" y="16142"/>
                    <a:pt x="15892" y="14554"/>
                    <a:pt x="15334" y="15222"/>
                  </a:cubicBezTo>
                  <a:cubicBezTo>
                    <a:pt x="15177" y="15438"/>
                    <a:pt x="14937" y="15545"/>
                    <a:pt x="14698" y="15545"/>
                  </a:cubicBezTo>
                  <a:cubicBezTo>
                    <a:pt x="14453" y="15545"/>
                    <a:pt x="14207" y="15433"/>
                    <a:pt x="14052" y="15211"/>
                  </a:cubicBezTo>
                  <a:cubicBezTo>
                    <a:pt x="13417" y="14335"/>
                    <a:pt x="4031" y="327"/>
                    <a:pt x="4009" y="294"/>
                  </a:cubicBezTo>
                  <a:cubicBezTo>
                    <a:pt x="3915" y="114"/>
                    <a:pt x="3714" y="0"/>
                    <a:pt x="3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9"/>
            <p:cNvSpPr/>
            <p:nvPr/>
          </p:nvSpPr>
          <p:spPr>
            <a:xfrm>
              <a:off x="3285248" y="3287582"/>
              <a:ext cx="93065" cy="65053"/>
            </a:xfrm>
            <a:custGeom>
              <a:avLst/>
              <a:gdLst/>
              <a:ahLst/>
              <a:cxnLst/>
              <a:rect l="l" t="t" r="r" b="b"/>
              <a:pathLst>
                <a:path w="6761" h="4726" extrusionOk="0">
                  <a:moveTo>
                    <a:pt x="2835" y="690"/>
                  </a:moveTo>
                  <a:cubicBezTo>
                    <a:pt x="3307" y="690"/>
                    <a:pt x="3836" y="837"/>
                    <a:pt x="4447" y="1222"/>
                  </a:cubicBezTo>
                  <a:cubicBezTo>
                    <a:pt x="5422" y="1846"/>
                    <a:pt x="5751" y="3325"/>
                    <a:pt x="4469" y="3872"/>
                  </a:cubicBezTo>
                  <a:cubicBezTo>
                    <a:pt x="4205" y="3987"/>
                    <a:pt x="3903" y="4046"/>
                    <a:pt x="3588" y="4046"/>
                  </a:cubicBezTo>
                  <a:cubicBezTo>
                    <a:pt x="2847" y="4046"/>
                    <a:pt x="2030" y="3715"/>
                    <a:pt x="1446" y="2985"/>
                  </a:cubicBezTo>
                  <a:cubicBezTo>
                    <a:pt x="800" y="2197"/>
                    <a:pt x="1096" y="1178"/>
                    <a:pt x="2049" y="828"/>
                  </a:cubicBezTo>
                  <a:cubicBezTo>
                    <a:pt x="2294" y="742"/>
                    <a:pt x="2554" y="690"/>
                    <a:pt x="2835" y="690"/>
                  </a:cubicBezTo>
                  <a:close/>
                  <a:moveTo>
                    <a:pt x="2824" y="0"/>
                  </a:moveTo>
                  <a:cubicBezTo>
                    <a:pt x="2531" y="0"/>
                    <a:pt x="2231" y="40"/>
                    <a:pt x="1928" y="127"/>
                  </a:cubicBezTo>
                  <a:cubicBezTo>
                    <a:pt x="559" y="510"/>
                    <a:pt x="1" y="2142"/>
                    <a:pt x="833" y="3292"/>
                  </a:cubicBezTo>
                  <a:cubicBezTo>
                    <a:pt x="1551" y="4242"/>
                    <a:pt x="2492" y="4726"/>
                    <a:pt x="3632" y="4726"/>
                  </a:cubicBezTo>
                  <a:cubicBezTo>
                    <a:pt x="3727" y="4726"/>
                    <a:pt x="3824" y="4722"/>
                    <a:pt x="3922" y="4716"/>
                  </a:cubicBezTo>
                  <a:cubicBezTo>
                    <a:pt x="4688" y="4672"/>
                    <a:pt x="5280" y="4310"/>
                    <a:pt x="5718" y="3686"/>
                  </a:cubicBezTo>
                  <a:cubicBezTo>
                    <a:pt x="6761" y="2218"/>
                    <a:pt x="5010" y="0"/>
                    <a:pt x="2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9"/>
            <p:cNvSpPr/>
            <p:nvPr/>
          </p:nvSpPr>
          <p:spPr>
            <a:xfrm>
              <a:off x="2767497" y="3035684"/>
              <a:ext cx="897781" cy="1193508"/>
            </a:xfrm>
            <a:custGeom>
              <a:avLst/>
              <a:gdLst/>
              <a:ahLst/>
              <a:cxnLst/>
              <a:rect l="l" t="t" r="r" b="b"/>
              <a:pathLst>
                <a:path w="65222" h="86706" extrusionOk="0">
                  <a:moveTo>
                    <a:pt x="28422" y="731"/>
                  </a:moveTo>
                  <a:cubicBezTo>
                    <a:pt x="29300" y="731"/>
                    <a:pt x="30180" y="839"/>
                    <a:pt x="31050" y="1076"/>
                  </a:cubicBezTo>
                  <a:cubicBezTo>
                    <a:pt x="32067" y="1356"/>
                    <a:pt x="32310" y="1622"/>
                    <a:pt x="32622" y="1622"/>
                  </a:cubicBezTo>
                  <a:cubicBezTo>
                    <a:pt x="32713" y="1622"/>
                    <a:pt x="32810" y="1599"/>
                    <a:pt x="32934" y="1547"/>
                  </a:cubicBezTo>
                  <a:lnTo>
                    <a:pt x="33230" y="1438"/>
                  </a:lnTo>
                  <a:cubicBezTo>
                    <a:pt x="34403" y="982"/>
                    <a:pt x="35619" y="778"/>
                    <a:pt x="36836" y="778"/>
                  </a:cubicBezTo>
                  <a:cubicBezTo>
                    <a:pt x="39039" y="778"/>
                    <a:pt x="41246" y="1445"/>
                    <a:pt x="43207" y="2489"/>
                  </a:cubicBezTo>
                  <a:cubicBezTo>
                    <a:pt x="49855" y="6070"/>
                    <a:pt x="55299" y="14405"/>
                    <a:pt x="54751" y="22006"/>
                  </a:cubicBezTo>
                  <a:cubicBezTo>
                    <a:pt x="54707" y="22521"/>
                    <a:pt x="54532" y="23977"/>
                    <a:pt x="54390" y="24416"/>
                  </a:cubicBezTo>
                  <a:cubicBezTo>
                    <a:pt x="54256" y="24851"/>
                    <a:pt x="54226" y="25025"/>
                    <a:pt x="54043" y="25025"/>
                  </a:cubicBezTo>
                  <a:cubicBezTo>
                    <a:pt x="53941" y="25025"/>
                    <a:pt x="53790" y="24970"/>
                    <a:pt x="53546" y="24876"/>
                  </a:cubicBezTo>
                  <a:cubicBezTo>
                    <a:pt x="53122" y="24719"/>
                    <a:pt x="52716" y="24648"/>
                    <a:pt x="52313" y="24648"/>
                  </a:cubicBezTo>
                  <a:cubicBezTo>
                    <a:pt x="51757" y="24648"/>
                    <a:pt x="51206" y="24783"/>
                    <a:pt x="50622" y="25018"/>
                  </a:cubicBezTo>
                  <a:cubicBezTo>
                    <a:pt x="50497" y="25057"/>
                    <a:pt x="50368" y="25077"/>
                    <a:pt x="50240" y="25077"/>
                  </a:cubicBezTo>
                  <a:cubicBezTo>
                    <a:pt x="50155" y="25077"/>
                    <a:pt x="50070" y="25068"/>
                    <a:pt x="49987" y="25051"/>
                  </a:cubicBezTo>
                  <a:cubicBezTo>
                    <a:pt x="48541" y="24799"/>
                    <a:pt x="47490" y="24010"/>
                    <a:pt x="46789" y="22740"/>
                  </a:cubicBezTo>
                  <a:cubicBezTo>
                    <a:pt x="46340" y="21929"/>
                    <a:pt x="46219" y="21130"/>
                    <a:pt x="45343" y="17910"/>
                  </a:cubicBezTo>
                  <a:cubicBezTo>
                    <a:pt x="44960" y="16475"/>
                    <a:pt x="43886" y="15084"/>
                    <a:pt x="42517" y="14646"/>
                  </a:cubicBezTo>
                  <a:cubicBezTo>
                    <a:pt x="40480" y="13989"/>
                    <a:pt x="36647" y="14252"/>
                    <a:pt x="34226" y="10857"/>
                  </a:cubicBezTo>
                  <a:cubicBezTo>
                    <a:pt x="32704" y="8732"/>
                    <a:pt x="33460" y="7779"/>
                    <a:pt x="32605" y="7779"/>
                  </a:cubicBezTo>
                  <a:cubicBezTo>
                    <a:pt x="32189" y="7790"/>
                    <a:pt x="32211" y="8064"/>
                    <a:pt x="32113" y="8425"/>
                  </a:cubicBezTo>
                  <a:cubicBezTo>
                    <a:pt x="31740" y="10079"/>
                    <a:pt x="30765" y="11547"/>
                    <a:pt x="29396" y="12554"/>
                  </a:cubicBezTo>
                  <a:cubicBezTo>
                    <a:pt x="27765" y="13748"/>
                    <a:pt x="25541" y="14066"/>
                    <a:pt x="23712" y="14405"/>
                  </a:cubicBezTo>
                  <a:cubicBezTo>
                    <a:pt x="17743" y="15522"/>
                    <a:pt x="21029" y="22893"/>
                    <a:pt x="16166" y="24799"/>
                  </a:cubicBezTo>
                  <a:cubicBezTo>
                    <a:pt x="15709" y="24978"/>
                    <a:pt x="15347" y="25060"/>
                    <a:pt x="15020" y="25060"/>
                  </a:cubicBezTo>
                  <a:cubicBezTo>
                    <a:pt x="14727" y="25060"/>
                    <a:pt x="14463" y="24994"/>
                    <a:pt x="14184" y="24876"/>
                  </a:cubicBezTo>
                  <a:cubicBezTo>
                    <a:pt x="13748" y="24697"/>
                    <a:pt x="13329" y="24633"/>
                    <a:pt x="12952" y="24633"/>
                  </a:cubicBezTo>
                  <a:cubicBezTo>
                    <a:pt x="12059" y="24633"/>
                    <a:pt x="11397" y="24990"/>
                    <a:pt x="11281" y="25029"/>
                  </a:cubicBezTo>
                  <a:cubicBezTo>
                    <a:pt x="11256" y="25039"/>
                    <a:pt x="11229" y="25044"/>
                    <a:pt x="11204" y="25044"/>
                  </a:cubicBezTo>
                  <a:cubicBezTo>
                    <a:pt x="11120" y="25044"/>
                    <a:pt x="11044" y="24992"/>
                    <a:pt x="11018" y="24908"/>
                  </a:cubicBezTo>
                  <a:cubicBezTo>
                    <a:pt x="10887" y="24591"/>
                    <a:pt x="10679" y="23496"/>
                    <a:pt x="10646" y="23167"/>
                  </a:cubicBezTo>
                  <a:cubicBezTo>
                    <a:pt x="10230" y="18994"/>
                    <a:pt x="11194" y="15008"/>
                    <a:pt x="13264" y="11349"/>
                  </a:cubicBezTo>
                  <a:cubicBezTo>
                    <a:pt x="15169" y="7965"/>
                    <a:pt x="17907" y="4953"/>
                    <a:pt x="21248" y="2927"/>
                  </a:cubicBezTo>
                  <a:cubicBezTo>
                    <a:pt x="23402" y="1627"/>
                    <a:pt x="25899" y="731"/>
                    <a:pt x="28422" y="731"/>
                  </a:cubicBezTo>
                  <a:close/>
                  <a:moveTo>
                    <a:pt x="11924" y="31954"/>
                  </a:moveTo>
                  <a:cubicBezTo>
                    <a:pt x="12217" y="31954"/>
                    <a:pt x="12955" y="32415"/>
                    <a:pt x="14066" y="32415"/>
                  </a:cubicBezTo>
                  <a:cubicBezTo>
                    <a:pt x="14386" y="32415"/>
                    <a:pt x="14736" y="32377"/>
                    <a:pt x="15115" y="32279"/>
                  </a:cubicBezTo>
                  <a:lnTo>
                    <a:pt x="15432" y="32214"/>
                  </a:lnTo>
                  <a:cubicBezTo>
                    <a:pt x="15456" y="32208"/>
                    <a:pt x="15478" y="32205"/>
                    <a:pt x="15498" y="32205"/>
                  </a:cubicBezTo>
                  <a:cubicBezTo>
                    <a:pt x="16087" y="32205"/>
                    <a:pt x="15145" y="34708"/>
                    <a:pt x="18302" y="39803"/>
                  </a:cubicBezTo>
                  <a:cubicBezTo>
                    <a:pt x="18893" y="40745"/>
                    <a:pt x="19616" y="41567"/>
                    <a:pt x="20361" y="42388"/>
                  </a:cubicBezTo>
                  <a:cubicBezTo>
                    <a:pt x="21949" y="44141"/>
                    <a:pt x="23898" y="44940"/>
                    <a:pt x="23822" y="45137"/>
                  </a:cubicBezTo>
                  <a:cubicBezTo>
                    <a:pt x="23800" y="45175"/>
                    <a:pt x="23657" y="45196"/>
                    <a:pt x="23426" y="45196"/>
                  </a:cubicBezTo>
                  <a:cubicBezTo>
                    <a:pt x="22593" y="45196"/>
                    <a:pt x="20617" y="44924"/>
                    <a:pt x="19057" y="44195"/>
                  </a:cubicBezTo>
                  <a:cubicBezTo>
                    <a:pt x="11840" y="40811"/>
                    <a:pt x="11906" y="32925"/>
                    <a:pt x="11796" y="32257"/>
                  </a:cubicBezTo>
                  <a:cubicBezTo>
                    <a:pt x="11759" y="32033"/>
                    <a:pt x="11803" y="31954"/>
                    <a:pt x="11924" y="31954"/>
                  </a:cubicBezTo>
                  <a:close/>
                  <a:moveTo>
                    <a:pt x="53292" y="31957"/>
                  </a:moveTo>
                  <a:cubicBezTo>
                    <a:pt x="53384" y="31957"/>
                    <a:pt x="53433" y="32001"/>
                    <a:pt x="53437" y="32115"/>
                  </a:cubicBezTo>
                  <a:cubicBezTo>
                    <a:pt x="53564" y="38812"/>
                    <a:pt x="48410" y="45199"/>
                    <a:pt x="41908" y="45199"/>
                  </a:cubicBezTo>
                  <a:cubicBezTo>
                    <a:pt x="41711" y="45199"/>
                    <a:pt x="41512" y="45193"/>
                    <a:pt x="41312" y="45181"/>
                  </a:cubicBezTo>
                  <a:cubicBezTo>
                    <a:pt x="41411" y="44798"/>
                    <a:pt x="46351" y="42980"/>
                    <a:pt x="48848" y="35674"/>
                  </a:cubicBezTo>
                  <a:cubicBezTo>
                    <a:pt x="49744" y="33064"/>
                    <a:pt x="49258" y="32182"/>
                    <a:pt x="49630" y="32182"/>
                  </a:cubicBezTo>
                  <a:cubicBezTo>
                    <a:pt x="49671" y="32182"/>
                    <a:pt x="49723" y="32193"/>
                    <a:pt x="49790" y="32214"/>
                  </a:cubicBezTo>
                  <a:cubicBezTo>
                    <a:pt x="50274" y="32363"/>
                    <a:pt x="50714" y="32418"/>
                    <a:pt x="51108" y="32418"/>
                  </a:cubicBezTo>
                  <a:cubicBezTo>
                    <a:pt x="52245" y="32418"/>
                    <a:pt x="52995" y="31957"/>
                    <a:pt x="53292" y="31957"/>
                  </a:cubicBezTo>
                  <a:close/>
                  <a:moveTo>
                    <a:pt x="32912" y="10057"/>
                  </a:moveTo>
                  <a:cubicBezTo>
                    <a:pt x="33263" y="10101"/>
                    <a:pt x="33613" y="13803"/>
                    <a:pt x="40655" y="14975"/>
                  </a:cubicBezTo>
                  <a:cubicBezTo>
                    <a:pt x="42265" y="15238"/>
                    <a:pt x="43262" y="15391"/>
                    <a:pt x="44193" y="16935"/>
                  </a:cubicBezTo>
                  <a:cubicBezTo>
                    <a:pt x="44631" y="17669"/>
                    <a:pt x="44675" y="17997"/>
                    <a:pt x="45529" y="21327"/>
                  </a:cubicBezTo>
                  <a:cubicBezTo>
                    <a:pt x="45956" y="22992"/>
                    <a:pt x="46767" y="24273"/>
                    <a:pt x="48136" y="25149"/>
                  </a:cubicBezTo>
                  <a:cubicBezTo>
                    <a:pt x="48486" y="25368"/>
                    <a:pt x="48902" y="25456"/>
                    <a:pt x="49286" y="25598"/>
                  </a:cubicBezTo>
                  <a:cubicBezTo>
                    <a:pt x="49450" y="25653"/>
                    <a:pt x="49581" y="25544"/>
                    <a:pt x="49308" y="25806"/>
                  </a:cubicBezTo>
                  <a:cubicBezTo>
                    <a:pt x="49034" y="26069"/>
                    <a:pt x="48453" y="26551"/>
                    <a:pt x="48267" y="27110"/>
                  </a:cubicBezTo>
                  <a:cubicBezTo>
                    <a:pt x="48213" y="27295"/>
                    <a:pt x="48257" y="27585"/>
                    <a:pt x="48442" y="27585"/>
                  </a:cubicBezTo>
                  <a:cubicBezTo>
                    <a:pt x="48519" y="27585"/>
                    <a:pt x="48620" y="27534"/>
                    <a:pt x="48749" y="27405"/>
                  </a:cubicBezTo>
                  <a:cubicBezTo>
                    <a:pt x="49187" y="26967"/>
                    <a:pt x="50020" y="25434"/>
                    <a:pt x="52254" y="25357"/>
                  </a:cubicBezTo>
                  <a:cubicBezTo>
                    <a:pt x="52298" y="25356"/>
                    <a:pt x="52342" y="25355"/>
                    <a:pt x="52386" y="25355"/>
                  </a:cubicBezTo>
                  <a:cubicBezTo>
                    <a:pt x="54531" y="25355"/>
                    <a:pt x="55567" y="27442"/>
                    <a:pt x="54773" y="29224"/>
                  </a:cubicBezTo>
                  <a:cubicBezTo>
                    <a:pt x="54010" y="30924"/>
                    <a:pt x="52462" y="31713"/>
                    <a:pt x="51116" y="31713"/>
                  </a:cubicBezTo>
                  <a:cubicBezTo>
                    <a:pt x="50780" y="31713"/>
                    <a:pt x="50457" y="31664"/>
                    <a:pt x="50162" y="31567"/>
                  </a:cubicBezTo>
                  <a:cubicBezTo>
                    <a:pt x="49727" y="31422"/>
                    <a:pt x="49440" y="31343"/>
                    <a:pt x="49248" y="31343"/>
                  </a:cubicBezTo>
                  <a:cubicBezTo>
                    <a:pt x="48396" y="31343"/>
                    <a:pt x="49401" y="32901"/>
                    <a:pt x="47533" y="37164"/>
                  </a:cubicBezTo>
                  <a:cubicBezTo>
                    <a:pt x="45529" y="41731"/>
                    <a:pt x="41882" y="44831"/>
                    <a:pt x="37183" y="45970"/>
                  </a:cubicBezTo>
                  <a:cubicBezTo>
                    <a:pt x="35759" y="46311"/>
                    <a:pt x="34213" y="46499"/>
                    <a:pt x="32631" y="46499"/>
                  </a:cubicBezTo>
                  <a:cubicBezTo>
                    <a:pt x="28581" y="46499"/>
                    <a:pt x="24293" y="45270"/>
                    <a:pt x="21182" y="42246"/>
                  </a:cubicBezTo>
                  <a:cubicBezTo>
                    <a:pt x="18696" y="39825"/>
                    <a:pt x="17064" y="36671"/>
                    <a:pt x="16495" y="33254"/>
                  </a:cubicBezTo>
                  <a:cubicBezTo>
                    <a:pt x="16301" y="32044"/>
                    <a:pt x="16458" y="31321"/>
                    <a:pt x="15945" y="31321"/>
                  </a:cubicBezTo>
                  <a:cubicBezTo>
                    <a:pt x="15878" y="31321"/>
                    <a:pt x="15799" y="31334"/>
                    <a:pt x="15706" y="31359"/>
                  </a:cubicBezTo>
                  <a:cubicBezTo>
                    <a:pt x="15553" y="31403"/>
                    <a:pt x="15410" y="31447"/>
                    <a:pt x="15279" y="31502"/>
                  </a:cubicBezTo>
                  <a:cubicBezTo>
                    <a:pt x="14894" y="31651"/>
                    <a:pt x="14492" y="31721"/>
                    <a:pt x="14089" y="31721"/>
                  </a:cubicBezTo>
                  <a:cubicBezTo>
                    <a:pt x="12434" y="31721"/>
                    <a:pt x="10778" y="30536"/>
                    <a:pt x="10285" y="28862"/>
                  </a:cubicBezTo>
                  <a:cubicBezTo>
                    <a:pt x="10219" y="28566"/>
                    <a:pt x="10186" y="28260"/>
                    <a:pt x="10197" y="27953"/>
                  </a:cubicBezTo>
                  <a:cubicBezTo>
                    <a:pt x="10088" y="26617"/>
                    <a:pt x="11139" y="25423"/>
                    <a:pt x="12705" y="25368"/>
                  </a:cubicBezTo>
                  <a:cubicBezTo>
                    <a:pt x="12761" y="25366"/>
                    <a:pt x="12817" y="25365"/>
                    <a:pt x="12871" y="25365"/>
                  </a:cubicBezTo>
                  <a:cubicBezTo>
                    <a:pt x="15172" y="25365"/>
                    <a:pt x="16150" y="27127"/>
                    <a:pt x="16396" y="27384"/>
                  </a:cubicBezTo>
                  <a:cubicBezTo>
                    <a:pt x="16462" y="27446"/>
                    <a:pt x="16532" y="27472"/>
                    <a:pt x="16599" y="27472"/>
                  </a:cubicBezTo>
                  <a:cubicBezTo>
                    <a:pt x="16802" y="27472"/>
                    <a:pt x="16977" y="27236"/>
                    <a:pt x="16911" y="27055"/>
                  </a:cubicBezTo>
                  <a:cubicBezTo>
                    <a:pt x="16812" y="26803"/>
                    <a:pt x="16757" y="26748"/>
                    <a:pt x="16276" y="26146"/>
                  </a:cubicBezTo>
                  <a:cubicBezTo>
                    <a:pt x="16155" y="25993"/>
                    <a:pt x="15892" y="25883"/>
                    <a:pt x="15936" y="25708"/>
                  </a:cubicBezTo>
                  <a:cubicBezTo>
                    <a:pt x="15980" y="25533"/>
                    <a:pt x="16254" y="25533"/>
                    <a:pt x="16418" y="25467"/>
                  </a:cubicBezTo>
                  <a:cubicBezTo>
                    <a:pt x="19868" y="24021"/>
                    <a:pt x="19627" y="20867"/>
                    <a:pt x="20755" y="17581"/>
                  </a:cubicBezTo>
                  <a:cubicBezTo>
                    <a:pt x="21095" y="16596"/>
                    <a:pt x="22015" y="15500"/>
                    <a:pt x="23263" y="15238"/>
                  </a:cubicBezTo>
                  <a:cubicBezTo>
                    <a:pt x="26735" y="14515"/>
                    <a:pt x="29484" y="14318"/>
                    <a:pt x="31707" y="11087"/>
                  </a:cubicBezTo>
                  <a:cubicBezTo>
                    <a:pt x="31851" y="10890"/>
                    <a:pt x="32023" y="10575"/>
                    <a:pt x="32087" y="10575"/>
                  </a:cubicBezTo>
                  <a:cubicBezTo>
                    <a:pt x="32102" y="10575"/>
                    <a:pt x="32111" y="10591"/>
                    <a:pt x="32113" y="10627"/>
                  </a:cubicBezTo>
                  <a:cubicBezTo>
                    <a:pt x="32167" y="11262"/>
                    <a:pt x="32145" y="12598"/>
                    <a:pt x="32792" y="14307"/>
                  </a:cubicBezTo>
                  <a:cubicBezTo>
                    <a:pt x="33197" y="15413"/>
                    <a:pt x="33843" y="16596"/>
                    <a:pt x="34829" y="17253"/>
                  </a:cubicBezTo>
                  <a:cubicBezTo>
                    <a:pt x="34891" y="17294"/>
                    <a:pt x="34964" y="17313"/>
                    <a:pt x="35036" y="17313"/>
                  </a:cubicBezTo>
                  <a:cubicBezTo>
                    <a:pt x="35267" y="17313"/>
                    <a:pt x="35486" y="17120"/>
                    <a:pt x="35311" y="16869"/>
                  </a:cubicBezTo>
                  <a:cubicBezTo>
                    <a:pt x="35070" y="16541"/>
                    <a:pt x="34194" y="16048"/>
                    <a:pt x="33525" y="14274"/>
                  </a:cubicBezTo>
                  <a:cubicBezTo>
                    <a:pt x="33022" y="12981"/>
                    <a:pt x="32792" y="11590"/>
                    <a:pt x="32846" y="10199"/>
                  </a:cubicBezTo>
                  <a:cubicBezTo>
                    <a:pt x="32846" y="10156"/>
                    <a:pt x="32814" y="10057"/>
                    <a:pt x="32912" y="10057"/>
                  </a:cubicBezTo>
                  <a:close/>
                  <a:moveTo>
                    <a:pt x="26669" y="46309"/>
                  </a:moveTo>
                  <a:cubicBezTo>
                    <a:pt x="26684" y="46309"/>
                    <a:pt x="29368" y="47187"/>
                    <a:pt x="32874" y="47187"/>
                  </a:cubicBezTo>
                  <a:cubicBezTo>
                    <a:pt x="34505" y="47187"/>
                    <a:pt x="36313" y="46997"/>
                    <a:pt x="38114" y="46441"/>
                  </a:cubicBezTo>
                  <a:cubicBezTo>
                    <a:pt x="38255" y="46389"/>
                    <a:pt x="38452" y="46316"/>
                    <a:pt x="38583" y="46316"/>
                  </a:cubicBezTo>
                  <a:cubicBezTo>
                    <a:pt x="38676" y="46316"/>
                    <a:pt x="38735" y="46353"/>
                    <a:pt x="38717" y="46462"/>
                  </a:cubicBezTo>
                  <a:cubicBezTo>
                    <a:pt x="38574" y="47163"/>
                    <a:pt x="38761" y="50000"/>
                    <a:pt x="39002" y="51095"/>
                  </a:cubicBezTo>
                  <a:cubicBezTo>
                    <a:pt x="39483" y="53231"/>
                    <a:pt x="41236" y="55093"/>
                    <a:pt x="42627" y="55870"/>
                  </a:cubicBezTo>
                  <a:cubicBezTo>
                    <a:pt x="43065" y="56111"/>
                    <a:pt x="43667" y="54874"/>
                    <a:pt x="33142" y="70612"/>
                  </a:cubicBezTo>
                  <a:cubicBezTo>
                    <a:pt x="32937" y="70914"/>
                    <a:pt x="32768" y="71044"/>
                    <a:pt x="32614" y="71044"/>
                  </a:cubicBezTo>
                  <a:cubicBezTo>
                    <a:pt x="32472" y="71044"/>
                    <a:pt x="32343" y="70933"/>
                    <a:pt x="32211" y="70744"/>
                  </a:cubicBezTo>
                  <a:lnTo>
                    <a:pt x="22475" y="56243"/>
                  </a:lnTo>
                  <a:cubicBezTo>
                    <a:pt x="22343" y="56046"/>
                    <a:pt x="22354" y="56002"/>
                    <a:pt x="22562" y="55892"/>
                  </a:cubicBezTo>
                  <a:cubicBezTo>
                    <a:pt x="23986" y="55060"/>
                    <a:pt x="25136" y="53811"/>
                    <a:pt x="25848" y="52311"/>
                  </a:cubicBezTo>
                  <a:cubicBezTo>
                    <a:pt x="26341" y="51281"/>
                    <a:pt x="26845" y="48839"/>
                    <a:pt x="26494" y="46660"/>
                  </a:cubicBezTo>
                  <a:cubicBezTo>
                    <a:pt x="26461" y="46473"/>
                    <a:pt x="26636" y="46309"/>
                    <a:pt x="26669" y="46309"/>
                  </a:cubicBezTo>
                  <a:close/>
                  <a:moveTo>
                    <a:pt x="21452" y="56185"/>
                  </a:moveTo>
                  <a:cubicBezTo>
                    <a:pt x="21726" y="56185"/>
                    <a:pt x="22286" y="57245"/>
                    <a:pt x="29911" y="68575"/>
                  </a:cubicBezTo>
                  <a:cubicBezTo>
                    <a:pt x="31466" y="70886"/>
                    <a:pt x="31718" y="71247"/>
                    <a:pt x="31904" y="71456"/>
                  </a:cubicBezTo>
                  <a:cubicBezTo>
                    <a:pt x="32100" y="71646"/>
                    <a:pt x="32348" y="71725"/>
                    <a:pt x="32589" y="71725"/>
                  </a:cubicBezTo>
                  <a:cubicBezTo>
                    <a:pt x="32863" y="71725"/>
                    <a:pt x="33127" y="71624"/>
                    <a:pt x="33295" y="71467"/>
                  </a:cubicBezTo>
                  <a:cubicBezTo>
                    <a:pt x="33613" y="71160"/>
                    <a:pt x="43437" y="56506"/>
                    <a:pt x="43470" y="56473"/>
                  </a:cubicBezTo>
                  <a:cubicBezTo>
                    <a:pt x="43574" y="56311"/>
                    <a:pt x="43653" y="56215"/>
                    <a:pt x="43905" y="56215"/>
                  </a:cubicBezTo>
                  <a:cubicBezTo>
                    <a:pt x="44265" y="56215"/>
                    <a:pt x="44979" y="56412"/>
                    <a:pt x="46624" y="56889"/>
                  </a:cubicBezTo>
                  <a:cubicBezTo>
                    <a:pt x="46931" y="56977"/>
                    <a:pt x="46953" y="57053"/>
                    <a:pt x="46767" y="57283"/>
                  </a:cubicBezTo>
                  <a:cubicBezTo>
                    <a:pt x="40732" y="64346"/>
                    <a:pt x="36665" y="74461"/>
                    <a:pt x="32520" y="74461"/>
                  </a:cubicBezTo>
                  <a:cubicBezTo>
                    <a:pt x="31806" y="74461"/>
                    <a:pt x="31089" y="74161"/>
                    <a:pt x="30360" y="73493"/>
                  </a:cubicBezTo>
                  <a:cubicBezTo>
                    <a:pt x="27020" y="70426"/>
                    <a:pt x="23625" y="63855"/>
                    <a:pt x="19090" y="57962"/>
                  </a:cubicBezTo>
                  <a:cubicBezTo>
                    <a:pt x="18685" y="57448"/>
                    <a:pt x="18137" y="57075"/>
                    <a:pt x="18597" y="56922"/>
                  </a:cubicBezTo>
                  <a:cubicBezTo>
                    <a:pt x="20448" y="56320"/>
                    <a:pt x="20394" y="56462"/>
                    <a:pt x="21303" y="56232"/>
                  </a:cubicBezTo>
                  <a:cubicBezTo>
                    <a:pt x="21367" y="56216"/>
                    <a:pt x="21405" y="56185"/>
                    <a:pt x="21452" y="56185"/>
                  </a:cubicBezTo>
                  <a:close/>
                  <a:moveTo>
                    <a:pt x="17407" y="57336"/>
                  </a:moveTo>
                  <a:cubicBezTo>
                    <a:pt x="17592" y="57336"/>
                    <a:pt x="17720" y="57469"/>
                    <a:pt x="18006" y="57787"/>
                  </a:cubicBezTo>
                  <a:cubicBezTo>
                    <a:pt x="21434" y="61456"/>
                    <a:pt x="27239" y="72562"/>
                    <a:pt x="30875" y="74708"/>
                  </a:cubicBezTo>
                  <a:cubicBezTo>
                    <a:pt x="31464" y="75053"/>
                    <a:pt x="32043" y="75207"/>
                    <a:pt x="32607" y="75207"/>
                  </a:cubicBezTo>
                  <a:cubicBezTo>
                    <a:pt x="33940" y="75207"/>
                    <a:pt x="35186" y="74348"/>
                    <a:pt x="36263" y="73131"/>
                  </a:cubicBezTo>
                  <a:cubicBezTo>
                    <a:pt x="39560" y="69397"/>
                    <a:pt x="44521" y="60788"/>
                    <a:pt x="47062" y="57962"/>
                  </a:cubicBezTo>
                  <a:cubicBezTo>
                    <a:pt x="47474" y="57509"/>
                    <a:pt x="47621" y="57339"/>
                    <a:pt x="47822" y="57339"/>
                  </a:cubicBezTo>
                  <a:cubicBezTo>
                    <a:pt x="47985" y="57339"/>
                    <a:pt x="48183" y="57450"/>
                    <a:pt x="48585" y="57612"/>
                  </a:cubicBezTo>
                  <a:cubicBezTo>
                    <a:pt x="56021" y="60525"/>
                    <a:pt x="63140" y="67896"/>
                    <a:pt x="64455" y="76351"/>
                  </a:cubicBezTo>
                  <a:cubicBezTo>
                    <a:pt x="64498" y="76592"/>
                    <a:pt x="64411" y="76833"/>
                    <a:pt x="64236" y="76997"/>
                  </a:cubicBezTo>
                  <a:cubicBezTo>
                    <a:pt x="61180" y="80108"/>
                    <a:pt x="56208" y="82046"/>
                    <a:pt x="52309" y="83350"/>
                  </a:cubicBezTo>
                  <a:cubicBezTo>
                    <a:pt x="52032" y="83438"/>
                    <a:pt x="51855" y="83499"/>
                    <a:pt x="51741" y="83499"/>
                  </a:cubicBezTo>
                  <a:cubicBezTo>
                    <a:pt x="51628" y="83499"/>
                    <a:pt x="51574" y="83441"/>
                    <a:pt x="51542" y="83295"/>
                  </a:cubicBezTo>
                  <a:cubicBezTo>
                    <a:pt x="51137" y="81477"/>
                    <a:pt x="49800" y="72857"/>
                    <a:pt x="49603" y="72584"/>
                  </a:cubicBezTo>
                  <a:cubicBezTo>
                    <a:pt x="49522" y="72476"/>
                    <a:pt x="49424" y="72433"/>
                    <a:pt x="49333" y="72433"/>
                  </a:cubicBezTo>
                  <a:cubicBezTo>
                    <a:pt x="49192" y="72433"/>
                    <a:pt x="49069" y="72538"/>
                    <a:pt x="49056" y="72671"/>
                  </a:cubicBezTo>
                  <a:cubicBezTo>
                    <a:pt x="49012" y="73164"/>
                    <a:pt x="48902" y="72288"/>
                    <a:pt x="50819" y="83350"/>
                  </a:cubicBezTo>
                  <a:cubicBezTo>
                    <a:pt x="50874" y="83689"/>
                    <a:pt x="50830" y="83777"/>
                    <a:pt x="50490" y="83854"/>
                  </a:cubicBezTo>
                  <a:cubicBezTo>
                    <a:pt x="45157" y="85194"/>
                    <a:pt x="40548" y="85958"/>
                    <a:pt x="32945" y="85958"/>
                  </a:cubicBezTo>
                  <a:cubicBezTo>
                    <a:pt x="31289" y="85958"/>
                    <a:pt x="29491" y="85921"/>
                    <a:pt x="27513" y="85847"/>
                  </a:cubicBezTo>
                  <a:cubicBezTo>
                    <a:pt x="24764" y="85748"/>
                    <a:pt x="18083" y="84861"/>
                    <a:pt x="14972" y="83930"/>
                  </a:cubicBezTo>
                  <a:cubicBezTo>
                    <a:pt x="14403" y="83755"/>
                    <a:pt x="14392" y="83755"/>
                    <a:pt x="14501" y="83142"/>
                  </a:cubicBezTo>
                  <a:cubicBezTo>
                    <a:pt x="16035" y="73986"/>
                    <a:pt x="16210" y="73493"/>
                    <a:pt x="16254" y="72792"/>
                  </a:cubicBezTo>
                  <a:cubicBezTo>
                    <a:pt x="16254" y="72606"/>
                    <a:pt x="16122" y="72452"/>
                    <a:pt x="15947" y="72419"/>
                  </a:cubicBezTo>
                  <a:cubicBezTo>
                    <a:pt x="15916" y="72419"/>
                    <a:pt x="15888" y="72417"/>
                    <a:pt x="15861" y="72417"/>
                  </a:cubicBezTo>
                  <a:cubicBezTo>
                    <a:pt x="15481" y="72417"/>
                    <a:pt x="15532" y="72815"/>
                    <a:pt x="13800" y="83010"/>
                  </a:cubicBezTo>
                  <a:cubicBezTo>
                    <a:pt x="13730" y="83384"/>
                    <a:pt x="13649" y="83492"/>
                    <a:pt x="13479" y="83492"/>
                  </a:cubicBezTo>
                  <a:cubicBezTo>
                    <a:pt x="13409" y="83492"/>
                    <a:pt x="13325" y="83474"/>
                    <a:pt x="13220" y="83448"/>
                  </a:cubicBezTo>
                  <a:cubicBezTo>
                    <a:pt x="9408" y="82331"/>
                    <a:pt x="5006" y="80415"/>
                    <a:pt x="1884" y="77841"/>
                  </a:cubicBezTo>
                  <a:cubicBezTo>
                    <a:pt x="1545" y="77567"/>
                    <a:pt x="1118" y="77151"/>
                    <a:pt x="920" y="76986"/>
                  </a:cubicBezTo>
                  <a:cubicBezTo>
                    <a:pt x="712" y="76811"/>
                    <a:pt x="712" y="76614"/>
                    <a:pt x="756" y="76395"/>
                  </a:cubicBezTo>
                  <a:cubicBezTo>
                    <a:pt x="2136" y="68017"/>
                    <a:pt x="8368" y="61106"/>
                    <a:pt x="16834" y="57524"/>
                  </a:cubicBezTo>
                  <a:cubicBezTo>
                    <a:pt x="17109" y="57405"/>
                    <a:pt x="17273" y="57336"/>
                    <a:pt x="17407" y="57336"/>
                  </a:cubicBezTo>
                  <a:close/>
                  <a:moveTo>
                    <a:pt x="28421" y="0"/>
                  </a:moveTo>
                  <a:cubicBezTo>
                    <a:pt x="25551" y="0"/>
                    <a:pt x="22637" y="1136"/>
                    <a:pt x="20306" y="2675"/>
                  </a:cubicBezTo>
                  <a:cubicBezTo>
                    <a:pt x="16944" y="4877"/>
                    <a:pt x="14173" y="8129"/>
                    <a:pt x="12333" y="11569"/>
                  </a:cubicBezTo>
                  <a:cubicBezTo>
                    <a:pt x="10493" y="15008"/>
                    <a:pt x="9398" y="19005"/>
                    <a:pt x="9879" y="22915"/>
                  </a:cubicBezTo>
                  <a:cubicBezTo>
                    <a:pt x="10164" y="25204"/>
                    <a:pt x="10690" y="25522"/>
                    <a:pt x="10164" y="25960"/>
                  </a:cubicBezTo>
                  <a:cubicBezTo>
                    <a:pt x="10109" y="26015"/>
                    <a:pt x="10077" y="26113"/>
                    <a:pt x="10022" y="26168"/>
                  </a:cubicBezTo>
                  <a:cubicBezTo>
                    <a:pt x="9091" y="27285"/>
                    <a:pt x="9255" y="29508"/>
                    <a:pt x="10810" y="30998"/>
                  </a:cubicBezTo>
                  <a:cubicBezTo>
                    <a:pt x="11292" y="31447"/>
                    <a:pt x="11008" y="31644"/>
                    <a:pt x="11194" y="33539"/>
                  </a:cubicBezTo>
                  <a:cubicBezTo>
                    <a:pt x="11906" y="41064"/>
                    <a:pt x="17603" y="45870"/>
                    <a:pt x="23464" y="45870"/>
                  </a:cubicBezTo>
                  <a:cubicBezTo>
                    <a:pt x="23915" y="45870"/>
                    <a:pt x="24367" y="45841"/>
                    <a:pt x="24818" y="45783"/>
                  </a:cubicBezTo>
                  <a:cubicBezTo>
                    <a:pt x="24906" y="45773"/>
                    <a:pt x="24985" y="45767"/>
                    <a:pt x="25057" y="45767"/>
                  </a:cubicBezTo>
                  <a:cubicBezTo>
                    <a:pt x="25434" y="45767"/>
                    <a:pt x="25604" y="45926"/>
                    <a:pt x="25705" y="46386"/>
                  </a:cubicBezTo>
                  <a:cubicBezTo>
                    <a:pt x="25815" y="46824"/>
                    <a:pt x="25881" y="47273"/>
                    <a:pt x="25903" y="47722"/>
                  </a:cubicBezTo>
                  <a:cubicBezTo>
                    <a:pt x="25892" y="48489"/>
                    <a:pt x="25914" y="49244"/>
                    <a:pt x="25760" y="50000"/>
                  </a:cubicBezTo>
                  <a:cubicBezTo>
                    <a:pt x="24796" y="55005"/>
                    <a:pt x="21905" y="55279"/>
                    <a:pt x="19320" y="55980"/>
                  </a:cubicBezTo>
                  <a:cubicBezTo>
                    <a:pt x="17272" y="56528"/>
                    <a:pt x="15312" y="57327"/>
                    <a:pt x="13472" y="58346"/>
                  </a:cubicBezTo>
                  <a:cubicBezTo>
                    <a:pt x="9868" y="60350"/>
                    <a:pt x="6736" y="63099"/>
                    <a:pt x="4294" y="66428"/>
                  </a:cubicBezTo>
                  <a:cubicBezTo>
                    <a:pt x="2136" y="69386"/>
                    <a:pt x="504" y="72857"/>
                    <a:pt x="55" y="76526"/>
                  </a:cubicBezTo>
                  <a:cubicBezTo>
                    <a:pt x="0" y="76811"/>
                    <a:pt x="88" y="77096"/>
                    <a:pt x="296" y="77293"/>
                  </a:cubicBezTo>
                  <a:cubicBezTo>
                    <a:pt x="7861" y="84461"/>
                    <a:pt x="21363" y="86706"/>
                    <a:pt x="32678" y="86706"/>
                  </a:cubicBezTo>
                  <a:cubicBezTo>
                    <a:pt x="34468" y="86706"/>
                    <a:pt x="36203" y="86650"/>
                    <a:pt x="37852" y="86548"/>
                  </a:cubicBezTo>
                  <a:cubicBezTo>
                    <a:pt x="46493" y="86022"/>
                    <a:pt x="58650" y="83514"/>
                    <a:pt x="64794" y="77392"/>
                  </a:cubicBezTo>
                  <a:cubicBezTo>
                    <a:pt x="65090" y="77129"/>
                    <a:pt x="65221" y="76724"/>
                    <a:pt x="65156" y="76340"/>
                  </a:cubicBezTo>
                  <a:cubicBezTo>
                    <a:pt x="64739" y="74150"/>
                    <a:pt x="64334" y="72167"/>
                    <a:pt x="62713" y="69265"/>
                  </a:cubicBezTo>
                  <a:cubicBezTo>
                    <a:pt x="62330" y="68564"/>
                    <a:pt x="61925" y="67874"/>
                    <a:pt x="61465" y="67206"/>
                  </a:cubicBezTo>
                  <a:cubicBezTo>
                    <a:pt x="57620" y="61500"/>
                    <a:pt x="51860" y="57557"/>
                    <a:pt x="46000" y="55969"/>
                  </a:cubicBezTo>
                  <a:cubicBezTo>
                    <a:pt x="44543" y="55575"/>
                    <a:pt x="42495" y="55750"/>
                    <a:pt x="40732" y="53231"/>
                  </a:cubicBezTo>
                  <a:cubicBezTo>
                    <a:pt x="39911" y="52070"/>
                    <a:pt x="39637" y="50701"/>
                    <a:pt x="39418" y="49310"/>
                  </a:cubicBezTo>
                  <a:cubicBezTo>
                    <a:pt x="39232" y="48248"/>
                    <a:pt x="39396" y="47207"/>
                    <a:pt x="39593" y="46167"/>
                  </a:cubicBezTo>
                  <a:cubicBezTo>
                    <a:pt x="39651" y="45856"/>
                    <a:pt x="39799" y="45774"/>
                    <a:pt x="40104" y="45774"/>
                  </a:cubicBezTo>
                  <a:cubicBezTo>
                    <a:pt x="40444" y="45774"/>
                    <a:pt x="40979" y="45875"/>
                    <a:pt x="41803" y="45875"/>
                  </a:cubicBezTo>
                  <a:cubicBezTo>
                    <a:pt x="42198" y="45875"/>
                    <a:pt x="42659" y="45852"/>
                    <a:pt x="43196" y="45783"/>
                  </a:cubicBezTo>
                  <a:cubicBezTo>
                    <a:pt x="49746" y="44929"/>
                    <a:pt x="54390" y="38489"/>
                    <a:pt x="54127" y="31699"/>
                  </a:cubicBezTo>
                  <a:cubicBezTo>
                    <a:pt x="54094" y="31436"/>
                    <a:pt x="54192" y="31173"/>
                    <a:pt x="54390" y="30998"/>
                  </a:cubicBezTo>
                  <a:cubicBezTo>
                    <a:pt x="54718" y="30713"/>
                    <a:pt x="54937" y="30330"/>
                    <a:pt x="55167" y="29968"/>
                  </a:cubicBezTo>
                  <a:cubicBezTo>
                    <a:pt x="55671" y="29136"/>
                    <a:pt x="55835" y="28150"/>
                    <a:pt x="55649" y="27208"/>
                  </a:cubicBezTo>
                  <a:cubicBezTo>
                    <a:pt x="55474" y="26058"/>
                    <a:pt x="54674" y="25872"/>
                    <a:pt x="54871" y="25357"/>
                  </a:cubicBezTo>
                  <a:cubicBezTo>
                    <a:pt x="54926" y="25193"/>
                    <a:pt x="55331" y="23682"/>
                    <a:pt x="55408" y="22619"/>
                  </a:cubicBezTo>
                  <a:cubicBezTo>
                    <a:pt x="56204" y="11338"/>
                    <a:pt x="46233" y="67"/>
                    <a:pt x="36665" y="67"/>
                  </a:cubicBezTo>
                  <a:cubicBezTo>
                    <a:pt x="36359" y="67"/>
                    <a:pt x="36053" y="78"/>
                    <a:pt x="35749" y="101"/>
                  </a:cubicBezTo>
                  <a:cubicBezTo>
                    <a:pt x="33682" y="260"/>
                    <a:pt x="33225" y="826"/>
                    <a:pt x="32608" y="826"/>
                  </a:cubicBezTo>
                  <a:cubicBezTo>
                    <a:pt x="32460" y="826"/>
                    <a:pt x="32303" y="793"/>
                    <a:pt x="32113" y="715"/>
                  </a:cubicBezTo>
                  <a:cubicBezTo>
                    <a:pt x="30926" y="218"/>
                    <a:pt x="29678" y="0"/>
                    <a:pt x="28421" y="0"/>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9"/>
            <p:cNvSpPr/>
            <p:nvPr/>
          </p:nvSpPr>
          <p:spPr>
            <a:xfrm>
              <a:off x="3286913" y="3381290"/>
              <a:ext cx="55790" cy="54138"/>
            </a:xfrm>
            <a:custGeom>
              <a:avLst/>
              <a:gdLst/>
              <a:ahLst/>
              <a:cxnLst/>
              <a:rect l="l" t="t" r="r" b="b"/>
              <a:pathLst>
                <a:path w="4053" h="3933" extrusionOk="0">
                  <a:moveTo>
                    <a:pt x="2045" y="0"/>
                  </a:moveTo>
                  <a:cubicBezTo>
                    <a:pt x="1024" y="0"/>
                    <a:pt x="11" y="657"/>
                    <a:pt x="11" y="1917"/>
                  </a:cubicBezTo>
                  <a:cubicBezTo>
                    <a:pt x="0" y="3028"/>
                    <a:pt x="898" y="3932"/>
                    <a:pt x="2006" y="3932"/>
                  </a:cubicBezTo>
                  <a:cubicBezTo>
                    <a:pt x="2013" y="3932"/>
                    <a:pt x="2020" y="3932"/>
                    <a:pt x="2026" y="3932"/>
                  </a:cubicBezTo>
                  <a:cubicBezTo>
                    <a:pt x="2033" y="3932"/>
                    <a:pt x="2039" y="3932"/>
                    <a:pt x="2045" y="3932"/>
                  </a:cubicBezTo>
                  <a:cubicBezTo>
                    <a:pt x="3250" y="3932"/>
                    <a:pt x="4052" y="2898"/>
                    <a:pt x="4052" y="1917"/>
                  </a:cubicBezTo>
                  <a:cubicBezTo>
                    <a:pt x="4041" y="636"/>
                    <a:pt x="3056" y="1"/>
                    <a:pt x="2070" y="1"/>
                  </a:cubicBezTo>
                  <a:cubicBezTo>
                    <a:pt x="2062" y="0"/>
                    <a:pt x="2053" y="0"/>
                    <a:pt x="2045" y="0"/>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9"/>
            <p:cNvSpPr/>
            <p:nvPr/>
          </p:nvSpPr>
          <p:spPr>
            <a:xfrm>
              <a:off x="3089697" y="3380382"/>
              <a:ext cx="56230" cy="54991"/>
            </a:xfrm>
            <a:custGeom>
              <a:avLst/>
              <a:gdLst/>
              <a:ahLst/>
              <a:cxnLst/>
              <a:rect l="l" t="t" r="r" b="b"/>
              <a:pathLst>
                <a:path w="4085" h="3995" extrusionOk="0">
                  <a:moveTo>
                    <a:pt x="1992" y="1"/>
                  </a:moveTo>
                  <a:cubicBezTo>
                    <a:pt x="1986" y="1"/>
                    <a:pt x="1979" y="1"/>
                    <a:pt x="1972" y="1"/>
                  </a:cubicBezTo>
                  <a:cubicBezTo>
                    <a:pt x="1085" y="12"/>
                    <a:pt x="22" y="822"/>
                    <a:pt x="1" y="2016"/>
                  </a:cubicBezTo>
                  <a:cubicBezTo>
                    <a:pt x="1" y="2885"/>
                    <a:pt x="791" y="3991"/>
                    <a:pt x="1944" y="3991"/>
                  </a:cubicBezTo>
                  <a:cubicBezTo>
                    <a:pt x="1982" y="3991"/>
                    <a:pt x="2021" y="3990"/>
                    <a:pt x="2060" y="3987"/>
                  </a:cubicBezTo>
                  <a:cubicBezTo>
                    <a:pt x="2107" y="3992"/>
                    <a:pt x="2154" y="3995"/>
                    <a:pt x="2200" y="3995"/>
                  </a:cubicBezTo>
                  <a:cubicBezTo>
                    <a:pt x="3224" y="3995"/>
                    <a:pt x="4084" y="2875"/>
                    <a:pt x="4053" y="2027"/>
                  </a:cubicBezTo>
                  <a:cubicBezTo>
                    <a:pt x="4031" y="906"/>
                    <a:pt x="3122" y="1"/>
                    <a:pt x="1992" y="1"/>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9"/>
            <p:cNvSpPr/>
            <p:nvPr/>
          </p:nvSpPr>
          <p:spPr>
            <a:xfrm>
              <a:off x="3054194" y="3287582"/>
              <a:ext cx="93106" cy="65053"/>
            </a:xfrm>
            <a:custGeom>
              <a:avLst/>
              <a:gdLst/>
              <a:ahLst/>
              <a:cxnLst/>
              <a:rect l="l" t="t" r="r" b="b"/>
              <a:pathLst>
                <a:path w="6764" h="4726" extrusionOk="0">
                  <a:moveTo>
                    <a:pt x="3946" y="706"/>
                  </a:moveTo>
                  <a:cubicBezTo>
                    <a:pt x="4221" y="706"/>
                    <a:pt x="4479" y="749"/>
                    <a:pt x="4704" y="828"/>
                  </a:cubicBezTo>
                  <a:cubicBezTo>
                    <a:pt x="5646" y="1178"/>
                    <a:pt x="5942" y="2197"/>
                    <a:pt x="5296" y="2985"/>
                  </a:cubicBezTo>
                  <a:cubicBezTo>
                    <a:pt x="4714" y="3720"/>
                    <a:pt x="3902" y="4048"/>
                    <a:pt x="3163" y="4048"/>
                  </a:cubicBezTo>
                  <a:cubicBezTo>
                    <a:pt x="2844" y="4048"/>
                    <a:pt x="2540" y="3988"/>
                    <a:pt x="2273" y="3872"/>
                  </a:cubicBezTo>
                  <a:cubicBezTo>
                    <a:pt x="1013" y="3325"/>
                    <a:pt x="1342" y="1846"/>
                    <a:pt x="2295" y="1222"/>
                  </a:cubicBezTo>
                  <a:cubicBezTo>
                    <a:pt x="2834" y="862"/>
                    <a:pt x="3421" y="706"/>
                    <a:pt x="3946" y="706"/>
                  </a:cubicBezTo>
                  <a:close/>
                  <a:moveTo>
                    <a:pt x="3919" y="0"/>
                  </a:moveTo>
                  <a:cubicBezTo>
                    <a:pt x="1737" y="0"/>
                    <a:pt x="0" y="2218"/>
                    <a:pt x="1024" y="3686"/>
                  </a:cubicBezTo>
                  <a:cubicBezTo>
                    <a:pt x="1462" y="4310"/>
                    <a:pt x="2054" y="4672"/>
                    <a:pt x="2820" y="4716"/>
                  </a:cubicBezTo>
                  <a:cubicBezTo>
                    <a:pt x="2919" y="4722"/>
                    <a:pt x="3016" y="4726"/>
                    <a:pt x="3112" y="4726"/>
                  </a:cubicBezTo>
                  <a:cubicBezTo>
                    <a:pt x="4261" y="4726"/>
                    <a:pt x="5201" y="4242"/>
                    <a:pt x="5909" y="3292"/>
                  </a:cubicBezTo>
                  <a:cubicBezTo>
                    <a:pt x="6763" y="2142"/>
                    <a:pt x="6194" y="499"/>
                    <a:pt x="4814" y="127"/>
                  </a:cubicBezTo>
                  <a:cubicBezTo>
                    <a:pt x="4511" y="40"/>
                    <a:pt x="4211" y="0"/>
                    <a:pt x="3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9"/>
            <p:cNvSpPr/>
            <p:nvPr/>
          </p:nvSpPr>
          <p:spPr>
            <a:xfrm>
              <a:off x="3149305" y="3510185"/>
              <a:ext cx="136397" cy="48384"/>
            </a:xfrm>
            <a:custGeom>
              <a:avLst/>
              <a:gdLst/>
              <a:ahLst/>
              <a:cxnLst/>
              <a:rect l="l" t="t" r="r" b="b"/>
              <a:pathLst>
                <a:path w="9909" h="3515" extrusionOk="0">
                  <a:moveTo>
                    <a:pt x="9360" y="1"/>
                  </a:moveTo>
                  <a:cubicBezTo>
                    <a:pt x="9106" y="1"/>
                    <a:pt x="8943" y="408"/>
                    <a:pt x="8693" y="757"/>
                  </a:cubicBezTo>
                  <a:cubicBezTo>
                    <a:pt x="7664" y="2159"/>
                    <a:pt x="6255" y="2813"/>
                    <a:pt x="4859" y="2813"/>
                  </a:cubicBezTo>
                  <a:cubicBezTo>
                    <a:pt x="4085" y="2813"/>
                    <a:pt x="3314" y="2612"/>
                    <a:pt x="2614" y="2225"/>
                  </a:cubicBezTo>
                  <a:cubicBezTo>
                    <a:pt x="1333" y="1513"/>
                    <a:pt x="851" y="407"/>
                    <a:pt x="632" y="133"/>
                  </a:cubicBezTo>
                  <a:cubicBezTo>
                    <a:pt x="574" y="60"/>
                    <a:pt x="500" y="30"/>
                    <a:pt x="425" y="30"/>
                  </a:cubicBezTo>
                  <a:cubicBezTo>
                    <a:pt x="218" y="30"/>
                    <a:pt x="1" y="261"/>
                    <a:pt x="73" y="462"/>
                  </a:cubicBezTo>
                  <a:cubicBezTo>
                    <a:pt x="161" y="736"/>
                    <a:pt x="621" y="1316"/>
                    <a:pt x="741" y="1480"/>
                  </a:cubicBezTo>
                  <a:cubicBezTo>
                    <a:pt x="1759" y="2810"/>
                    <a:pt x="3297" y="3514"/>
                    <a:pt x="4856" y="3514"/>
                  </a:cubicBezTo>
                  <a:cubicBezTo>
                    <a:pt x="5865" y="3514"/>
                    <a:pt x="6882" y="3219"/>
                    <a:pt x="7773" y="2608"/>
                  </a:cubicBezTo>
                  <a:cubicBezTo>
                    <a:pt x="8463" y="2116"/>
                    <a:pt x="9043" y="1491"/>
                    <a:pt x="9492" y="768"/>
                  </a:cubicBezTo>
                  <a:cubicBezTo>
                    <a:pt x="9635" y="506"/>
                    <a:pt x="9908" y="330"/>
                    <a:pt x="9547" y="67"/>
                  </a:cubicBezTo>
                  <a:cubicBezTo>
                    <a:pt x="9479" y="21"/>
                    <a:pt x="9417" y="1"/>
                    <a:pt x="9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9"/>
            <p:cNvSpPr/>
            <p:nvPr/>
          </p:nvSpPr>
          <p:spPr>
            <a:xfrm>
              <a:off x="3179344" y="3434071"/>
              <a:ext cx="57455" cy="47682"/>
            </a:xfrm>
            <a:custGeom>
              <a:avLst/>
              <a:gdLst/>
              <a:ahLst/>
              <a:cxnLst/>
              <a:rect l="l" t="t" r="r" b="b"/>
              <a:pathLst>
                <a:path w="4174" h="3464" extrusionOk="0">
                  <a:moveTo>
                    <a:pt x="1697" y="1"/>
                  </a:moveTo>
                  <a:cubicBezTo>
                    <a:pt x="1093" y="1"/>
                    <a:pt x="0" y="1469"/>
                    <a:pt x="925" y="2683"/>
                  </a:cubicBezTo>
                  <a:cubicBezTo>
                    <a:pt x="1309" y="3180"/>
                    <a:pt x="1989" y="3464"/>
                    <a:pt x="2656" y="3464"/>
                  </a:cubicBezTo>
                  <a:cubicBezTo>
                    <a:pt x="3150" y="3464"/>
                    <a:pt x="3637" y="3308"/>
                    <a:pt x="3992" y="2968"/>
                  </a:cubicBezTo>
                  <a:cubicBezTo>
                    <a:pt x="4173" y="2806"/>
                    <a:pt x="4080" y="2427"/>
                    <a:pt x="3799" y="2427"/>
                  </a:cubicBezTo>
                  <a:cubicBezTo>
                    <a:pt x="3758" y="2427"/>
                    <a:pt x="3712" y="2435"/>
                    <a:pt x="3663" y="2453"/>
                  </a:cubicBezTo>
                  <a:cubicBezTo>
                    <a:pt x="3338" y="2565"/>
                    <a:pt x="3178" y="2770"/>
                    <a:pt x="2630" y="2770"/>
                  </a:cubicBezTo>
                  <a:cubicBezTo>
                    <a:pt x="2532" y="2770"/>
                    <a:pt x="2421" y="2764"/>
                    <a:pt x="2294" y="2749"/>
                  </a:cubicBezTo>
                  <a:cubicBezTo>
                    <a:pt x="1856" y="2716"/>
                    <a:pt x="1473" y="2420"/>
                    <a:pt x="1319" y="2004"/>
                  </a:cubicBezTo>
                  <a:cubicBezTo>
                    <a:pt x="1133" y="1533"/>
                    <a:pt x="1308" y="1161"/>
                    <a:pt x="1593" y="810"/>
                  </a:cubicBezTo>
                  <a:cubicBezTo>
                    <a:pt x="1692" y="723"/>
                    <a:pt x="1790" y="635"/>
                    <a:pt x="1900" y="558"/>
                  </a:cubicBezTo>
                  <a:cubicBezTo>
                    <a:pt x="2020" y="427"/>
                    <a:pt x="2020" y="230"/>
                    <a:pt x="1911" y="87"/>
                  </a:cubicBezTo>
                  <a:cubicBezTo>
                    <a:pt x="1853" y="28"/>
                    <a:pt x="1779"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9"/>
            <p:cNvSpPr/>
            <p:nvPr/>
          </p:nvSpPr>
          <p:spPr>
            <a:xfrm>
              <a:off x="2933340" y="3415362"/>
              <a:ext cx="50325" cy="32540"/>
            </a:xfrm>
            <a:custGeom>
              <a:avLst/>
              <a:gdLst/>
              <a:ahLst/>
              <a:cxnLst/>
              <a:rect l="l" t="t" r="r" b="b"/>
              <a:pathLst>
                <a:path w="3656" h="2364" extrusionOk="0">
                  <a:moveTo>
                    <a:pt x="579" y="0"/>
                  </a:moveTo>
                  <a:cubicBezTo>
                    <a:pt x="541" y="0"/>
                    <a:pt x="509" y="4"/>
                    <a:pt x="483" y="12"/>
                  </a:cubicBezTo>
                  <a:cubicBezTo>
                    <a:pt x="23" y="132"/>
                    <a:pt x="1" y="647"/>
                    <a:pt x="702" y="735"/>
                  </a:cubicBezTo>
                  <a:cubicBezTo>
                    <a:pt x="2191" y="943"/>
                    <a:pt x="2936" y="2180"/>
                    <a:pt x="3122" y="2323"/>
                  </a:cubicBezTo>
                  <a:cubicBezTo>
                    <a:pt x="3159" y="2350"/>
                    <a:pt x="3205" y="2363"/>
                    <a:pt x="3253" y="2363"/>
                  </a:cubicBezTo>
                  <a:cubicBezTo>
                    <a:pt x="3437" y="2363"/>
                    <a:pt x="3655" y="2173"/>
                    <a:pt x="3517" y="1852"/>
                  </a:cubicBezTo>
                  <a:cubicBezTo>
                    <a:pt x="3135" y="965"/>
                    <a:pt x="1181"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9"/>
            <p:cNvSpPr/>
            <p:nvPr/>
          </p:nvSpPr>
          <p:spPr>
            <a:xfrm>
              <a:off x="3449287" y="3415500"/>
              <a:ext cx="50215" cy="32430"/>
            </a:xfrm>
            <a:custGeom>
              <a:avLst/>
              <a:gdLst/>
              <a:ahLst/>
              <a:cxnLst/>
              <a:rect l="l" t="t" r="r" b="b"/>
              <a:pathLst>
                <a:path w="3648" h="2356" extrusionOk="0">
                  <a:moveTo>
                    <a:pt x="3055" y="1"/>
                  </a:moveTo>
                  <a:cubicBezTo>
                    <a:pt x="2506" y="1"/>
                    <a:pt x="1340" y="410"/>
                    <a:pt x="483" y="1327"/>
                  </a:cubicBezTo>
                  <a:cubicBezTo>
                    <a:pt x="340" y="1480"/>
                    <a:pt x="209" y="1645"/>
                    <a:pt x="99" y="1831"/>
                  </a:cubicBezTo>
                  <a:cubicBezTo>
                    <a:pt x="1" y="1984"/>
                    <a:pt x="44" y="2192"/>
                    <a:pt x="198" y="2291"/>
                  </a:cubicBezTo>
                  <a:cubicBezTo>
                    <a:pt x="254" y="2336"/>
                    <a:pt x="309" y="2355"/>
                    <a:pt x="362" y="2355"/>
                  </a:cubicBezTo>
                  <a:cubicBezTo>
                    <a:pt x="527" y="2355"/>
                    <a:pt x="679" y="2169"/>
                    <a:pt x="811" y="1995"/>
                  </a:cubicBezTo>
                  <a:cubicBezTo>
                    <a:pt x="1720" y="801"/>
                    <a:pt x="2739" y="834"/>
                    <a:pt x="3275" y="615"/>
                  </a:cubicBezTo>
                  <a:cubicBezTo>
                    <a:pt x="3505" y="505"/>
                    <a:pt x="3648" y="89"/>
                    <a:pt x="3199" y="13"/>
                  </a:cubicBezTo>
                  <a:cubicBezTo>
                    <a:pt x="3157" y="5"/>
                    <a:pt x="3109" y="1"/>
                    <a:pt x="3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9"/>
            <p:cNvSpPr/>
            <p:nvPr/>
          </p:nvSpPr>
          <p:spPr>
            <a:xfrm>
              <a:off x="2758604" y="3074643"/>
              <a:ext cx="110822" cy="126597"/>
            </a:xfrm>
            <a:custGeom>
              <a:avLst/>
              <a:gdLst/>
              <a:ahLst/>
              <a:cxnLst/>
              <a:rect l="l" t="t" r="r" b="b"/>
              <a:pathLst>
                <a:path w="8051" h="9197" extrusionOk="0">
                  <a:moveTo>
                    <a:pt x="4015" y="0"/>
                  </a:moveTo>
                  <a:cubicBezTo>
                    <a:pt x="3932" y="0"/>
                    <a:pt x="3849" y="53"/>
                    <a:pt x="3823" y="141"/>
                  </a:cubicBezTo>
                  <a:cubicBezTo>
                    <a:pt x="3615" y="875"/>
                    <a:pt x="3483" y="1620"/>
                    <a:pt x="3406" y="2375"/>
                  </a:cubicBezTo>
                  <a:cubicBezTo>
                    <a:pt x="3385" y="2660"/>
                    <a:pt x="3352" y="2934"/>
                    <a:pt x="3341" y="3219"/>
                  </a:cubicBezTo>
                  <a:lnTo>
                    <a:pt x="2476" y="2660"/>
                  </a:lnTo>
                  <a:cubicBezTo>
                    <a:pt x="1786" y="2222"/>
                    <a:pt x="1052" y="1850"/>
                    <a:pt x="307" y="1543"/>
                  </a:cubicBezTo>
                  <a:cubicBezTo>
                    <a:pt x="277" y="1530"/>
                    <a:pt x="246" y="1524"/>
                    <a:pt x="218" y="1524"/>
                  </a:cubicBezTo>
                  <a:cubicBezTo>
                    <a:pt x="173" y="1524"/>
                    <a:pt x="132" y="1538"/>
                    <a:pt x="99" y="1565"/>
                  </a:cubicBezTo>
                  <a:cubicBezTo>
                    <a:pt x="11" y="1641"/>
                    <a:pt x="0" y="1773"/>
                    <a:pt x="66" y="1871"/>
                  </a:cubicBezTo>
                  <a:cubicBezTo>
                    <a:pt x="570" y="2507"/>
                    <a:pt x="1128" y="3098"/>
                    <a:pt x="1720" y="3646"/>
                  </a:cubicBezTo>
                  <a:lnTo>
                    <a:pt x="2848" y="4609"/>
                  </a:lnTo>
                  <a:cubicBezTo>
                    <a:pt x="2465" y="4905"/>
                    <a:pt x="2092" y="5223"/>
                    <a:pt x="1720" y="5562"/>
                  </a:cubicBezTo>
                  <a:cubicBezTo>
                    <a:pt x="1128" y="6110"/>
                    <a:pt x="570" y="6701"/>
                    <a:pt x="66" y="7348"/>
                  </a:cubicBezTo>
                  <a:cubicBezTo>
                    <a:pt x="11" y="7391"/>
                    <a:pt x="0" y="7479"/>
                    <a:pt x="44" y="7545"/>
                  </a:cubicBezTo>
                  <a:cubicBezTo>
                    <a:pt x="68" y="7625"/>
                    <a:pt x="139" y="7676"/>
                    <a:pt x="214" y="7676"/>
                  </a:cubicBezTo>
                  <a:cubicBezTo>
                    <a:pt x="242" y="7676"/>
                    <a:pt x="270" y="7669"/>
                    <a:pt x="296" y="7654"/>
                  </a:cubicBezTo>
                  <a:cubicBezTo>
                    <a:pt x="1052" y="7348"/>
                    <a:pt x="1786" y="6975"/>
                    <a:pt x="2476" y="6548"/>
                  </a:cubicBezTo>
                  <a:lnTo>
                    <a:pt x="3341" y="5989"/>
                  </a:lnTo>
                  <a:cubicBezTo>
                    <a:pt x="3352" y="6263"/>
                    <a:pt x="3363" y="6548"/>
                    <a:pt x="3406" y="6822"/>
                  </a:cubicBezTo>
                  <a:cubicBezTo>
                    <a:pt x="3483" y="7578"/>
                    <a:pt x="3615" y="8322"/>
                    <a:pt x="3823" y="9056"/>
                  </a:cubicBezTo>
                  <a:cubicBezTo>
                    <a:pt x="3834" y="9122"/>
                    <a:pt x="3888" y="9177"/>
                    <a:pt x="3954" y="9188"/>
                  </a:cubicBezTo>
                  <a:cubicBezTo>
                    <a:pt x="3975" y="9194"/>
                    <a:pt x="3997" y="9197"/>
                    <a:pt x="4019" y="9197"/>
                  </a:cubicBezTo>
                  <a:cubicBezTo>
                    <a:pt x="4107" y="9197"/>
                    <a:pt x="4190" y="9144"/>
                    <a:pt x="4217" y="9056"/>
                  </a:cubicBezTo>
                  <a:cubicBezTo>
                    <a:pt x="4425" y="8322"/>
                    <a:pt x="4567" y="7578"/>
                    <a:pt x="4644" y="6822"/>
                  </a:cubicBezTo>
                  <a:cubicBezTo>
                    <a:pt x="4666" y="6548"/>
                    <a:pt x="4677" y="6263"/>
                    <a:pt x="4699" y="5989"/>
                  </a:cubicBezTo>
                  <a:lnTo>
                    <a:pt x="5575" y="6548"/>
                  </a:lnTo>
                  <a:cubicBezTo>
                    <a:pt x="6265" y="6975"/>
                    <a:pt x="6988" y="7348"/>
                    <a:pt x="7755" y="7654"/>
                  </a:cubicBezTo>
                  <a:cubicBezTo>
                    <a:pt x="7776" y="7667"/>
                    <a:pt x="7801" y="7673"/>
                    <a:pt x="7827" y="7673"/>
                  </a:cubicBezTo>
                  <a:cubicBezTo>
                    <a:pt x="7866" y="7673"/>
                    <a:pt x="7908" y="7659"/>
                    <a:pt x="7941" y="7632"/>
                  </a:cubicBezTo>
                  <a:cubicBezTo>
                    <a:pt x="8028" y="7567"/>
                    <a:pt x="8050" y="7446"/>
                    <a:pt x="7985" y="7359"/>
                  </a:cubicBezTo>
                  <a:cubicBezTo>
                    <a:pt x="7481" y="6712"/>
                    <a:pt x="6922" y="6110"/>
                    <a:pt x="6309" y="5562"/>
                  </a:cubicBezTo>
                  <a:lnTo>
                    <a:pt x="5192" y="4609"/>
                  </a:lnTo>
                  <a:cubicBezTo>
                    <a:pt x="5575" y="4292"/>
                    <a:pt x="5936" y="3974"/>
                    <a:pt x="6309" y="3635"/>
                  </a:cubicBezTo>
                  <a:cubicBezTo>
                    <a:pt x="6911" y="3087"/>
                    <a:pt x="7470" y="2496"/>
                    <a:pt x="7985" y="1850"/>
                  </a:cubicBezTo>
                  <a:cubicBezTo>
                    <a:pt x="8028" y="1795"/>
                    <a:pt x="8039" y="1729"/>
                    <a:pt x="8006" y="1663"/>
                  </a:cubicBezTo>
                  <a:cubicBezTo>
                    <a:pt x="7981" y="1579"/>
                    <a:pt x="7905" y="1528"/>
                    <a:pt x="7826" y="1528"/>
                  </a:cubicBezTo>
                  <a:cubicBezTo>
                    <a:pt x="7802" y="1528"/>
                    <a:pt x="7778" y="1533"/>
                    <a:pt x="7755" y="1543"/>
                  </a:cubicBezTo>
                  <a:cubicBezTo>
                    <a:pt x="6999" y="1850"/>
                    <a:pt x="6265" y="2233"/>
                    <a:pt x="5575" y="2660"/>
                  </a:cubicBezTo>
                  <a:cubicBezTo>
                    <a:pt x="5268" y="2835"/>
                    <a:pt x="4984" y="3032"/>
                    <a:pt x="4699" y="3219"/>
                  </a:cubicBezTo>
                  <a:cubicBezTo>
                    <a:pt x="4677" y="2934"/>
                    <a:pt x="4666" y="2660"/>
                    <a:pt x="4622" y="2375"/>
                  </a:cubicBezTo>
                  <a:cubicBezTo>
                    <a:pt x="4556" y="1620"/>
                    <a:pt x="4425" y="875"/>
                    <a:pt x="4217" y="141"/>
                  </a:cubicBezTo>
                  <a:cubicBezTo>
                    <a:pt x="4195" y="75"/>
                    <a:pt x="4140" y="31"/>
                    <a:pt x="4075" y="10"/>
                  </a:cubicBezTo>
                  <a:cubicBezTo>
                    <a:pt x="4055" y="3"/>
                    <a:pt x="4035" y="0"/>
                    <a:pt x="40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9"/>
            <p:cNvSpPr/>
            <p:nvPr/>
          </p:nvSpPr>
          <p:spPr>
            <a:xfrm>
              <a:off x="2778359" y="3537980"/>
              <a:ext cx="110808" cy="126748"/>
            </a:xfrm>
            <a:custGeom>
              <a:avLst/>
              <a:gdLst/>
              <a:ahLst/>
              <a:cxnLst/>
              <a:rect l="l" t="t" r="r" b="b"/>
              <a:pathLst>
                <a:path w="8050" h="9208" extrusionOk="0">
                  <a:moveTo>
                    <a:pt x="4028" y="0"/>
                  </a:moveTo>
                  <a:cubicBezTo>
                    <a:pt x="3940" y="0"/>
                    <a:pt x="3860" y="61"/>
                    <a:pt x="3833" y="151"/>
                  </a:cubicBezTo>
                  <a:cubicBezTo>
                    <a:pt x="3625" y="874"/>
                    <a:pt x="3483" y="1630"/>
                    <a:pt x="3417" y="2386"/>
                  </a:cubicBezTo>
                  <a:cubicBezTo>
                    <a:pt x="3384" y="2670"/>
                    <a:pt x="3373" y="2944"/>
                    <a:pt x="3362" y="3229"/>
                  </a:cubicBezTo>
                  <a:cubicBezTo>
                    <a:pt x="3067" y="3043"/>
                    <a:pt x="2782" y="2846"/>
                    <a:pt x="2486" y="2670"/>
                  </a:cubicBezTo>
                  <a:cubicBezTo>
                    <a:pt x="1796" y="2232"/>
                    <a:pt x="1073" y="1860"/>
                    <a:pt x="318" y="1542"/>
                  </a:cubicBezTo>
                  <a:cubicBezTo>
                    <a:pt x="296" y="1535"/>
                    <a:pt x="273" y="1531"/>
                    <a:pt x="249" y="1531"/>
                  </a:cubicBezTo>
                  <a:cubicBezTo>
                    <a:pt x="202" y="1531"/>
                    <a:pt x="153" y="1546"/>
                    <a:pt x="110" y="1575"/>
                  </a:cubicBezTo>
                  <a:cubicBezTo>
                    <a:pt x="22" y="1641"/>
                    <a:pt x="0" y="1783"/>
                    <a:pt x="77" y="1871"/>
                  </a:cubicBezTo>
                  <a:cubicBezTo>
                    <a:pt x="581" y="2517"/>
                    <a:pt x="1139" y="3108"/>
                    <a:pt x="1741" y="3656"/>
                  </a:cubicBezTo>
                  <a:cubicBezTo>
                    <a:pt x="2092" y="3985"/>
                    <a:pt x="2486" y="4302"/>
                    <a:pt x="2848" y="4609"/>
                  </a:cubicBezTo>
                  <a:cubicBezTo>
                    <a:pt x="2486" y="4916"/>
                    <a:pt x="2092" y="5233"/>
                    <a:pt x="1741" y="5573"/>
                  </a:cubicBezTo>
                  <a:cubicBezTo>
                    <a:pt x="1139" y="6120"/>
                    <a:pt x="581" y="6712"/>
                    <a:pt x="77" y="7347"/>
                  </a:cubicBezTo>
                  <a:cubicBezTo>
                    <a:pt x="33" y="7413"/>
                    <a:pt x="22" y="7489"/>
                    <a:pt x="44" y="7555"/>
                  </a:cubicBezTo>
                  <a:cubicBezTo>
                    <a:pt x="86" y="7630"/>
                    <a:pt x="159" y="7680"/>
                    <a:pt x="240" y="7680"/>
                  </a:cubicBezTo>
                  <a:cubicBezTo>
                    <a:pt x="266" y="7680"/>
                    <a:pt x="292" y="7675"/>
                    <a:pt x="318" y="7665"/>
                  </a:cubicBezTo>
                  <a:cubicBezTo>
                    <a:pt x="1073" y="7358"/>
                    <a:pt x="1796" y="6985"/>
                    <a:pt x="2486" y="6547"/>
                  </a:cubicBezTo>
                  <a:cubicBezTo>
                    <a:pt x="2782" y="6361"/>
                    <a:pt x="3067" y="6175"/>
                    <a:pt x="3341" y="5978"/>
                  </a:cubicBezTo>
                  <a:cubicBezTo>
                    <a:pt x="3373" y="6274"/>
                    <a:pt x="3384" y="6558"/>
                    <a:pt x="3406" y="6832"/>
                  </a:cubicBezTo>
                  <a:cubicBezTo>
                    <a:pt x="3483" y="7588"/>
                    <a:pt x="3614" y="8333"/>
                    <a:pt x="3822" y="9066"/>
                  </a:cubicBezTo>
                  <a:cubicBezTo>
                    <a:pt x="3844" y="9132"/>
                    <a:pt x="3899" y="9176"/>
                    <a:pt x="3976" y="9198"/>
                  </a:cubicBezTo>
                  <a:cubicBezTo>
                    <a:pt x="3997" y="9204"/>
                    <a:pt x="4019" y="9207"/>
                    <a:pt x="4040" y="9207"/>
                  </a:cubicBezTo>
                  <a:cubicBezTo>
                    <a:pt x="4128" y="9207"/>
                    <a:pt x="4210" y="9155"/>
                    <a:pt x="4228" y="9066"/>
                  </a:cubicBezTo>
                  <a:cubicBezTo>
                    <a:pt x="4436" y="8333"/>
                    <a:pt x="4578" y="7588"/>
                    <a:pt x="4644" y="6832"/>
                  </a:cubicBezTo>
                  <a:cubicBezTo>
                    <a:pt x="4677" y="6558"/>
                    <a:pt x="4699" y="6274"/>
                    <a:pt x="4710" y="5978"/>
                  </a:cubicBezTo>
                  <a:lnTo>
                    <a:pt x="5575" y="6547"/>
                  </a:lnTo>
                  <a:cubicBezTo>
                    <a:pt x="6265" y="6975"/>
                    <a:pt x="6999" y="7358"/>
                    <a:pt x="7754" y="7665"/>
                  </a:cubicBezTo>
                  <a:cubicBezTo>
                    <a:pt x="7778" y="7672"/>
                    <a:pt x="7801" y="7676"/>
                    <a:pt x="7824" y="7676"/>
                  </a:cubicBezTo>
                  <a:cubicBezTo>
                    <a:pt x="7865" y="7676"/>
                    <a:pt x="7905" y="7664"/>
                    <a:pt x="7940" y="7643"/>
                  </a:cubicBezTo>
                  <a:cubicBezTo>
                    <a:pt x="8039" y="7566"/>
                    <a:pt x="8050" y="7445"/>
                    <a:pt x="7984" y="7347"/>
                  </a:cubicBezTo>
                  <a:cubicBezTo>
                    <a:pt x="7480" y="6712"/>
                    <a:pt x="6922" y="6120"/>
                    <a:pt x="6320" y="5573"/>
                  </a:cubicBezTo>
                  <a:cubicBezTo>
                    <a:pt x="5958" y="5244"/>
                    <a:pt x="5575" y="4916"/>
                    <a:pt x="5202" y="4609"/>
                  </a:cubicBezTo>
                  <a:cubicBezTo>
                    <a:pt x="5575" y="4302"/>
                    <a:pt x="5958" y="3985"/>
                    <a:pt x="6320" y="3645"/>
                  </a:cubicBezTo>
                  <a:cubicBezTo>
                    <a:pt x="6922" y="3097"/>
                    <a:pt x="7480" y="2495"/>
                    <a:pt x="7984" y="1860"/>
                  </a:cubicBezTo>
                  <a:cubicBezTo>
                    <a:pt x="8028" y="1805"/>
                    <a:pt x="8039" y="1728"/>
                    <a:pt x="8017" y="1652"/>
                  </a:cubicBezTo>
                  <a:cubicBezTo>
                    <a:pt x="7974" y="1575"/>
                    <a:pt x="7899" y="1531"/>
                    <a:pt x="7821" y="1531"/>
                  </a:cubicBezTo>
                  <a:cubicBezTo>
                    <a:pt x="7798" y="1531"/>
                    <a:pt x="7776" y="1535"/>
                    <a:pt x="7754" y="1542"/>
                  </a:cubicBezTo>
                  <a:cubicBezTo>
                    <a:pt x="6999" y="1860"/>
                    <a:pt x="6265" y="2232"/>
                    <a:pt x="5575" y="2670"/>
                  </a:cubicBezTo>
                  <a:lnTo>
                    <a:pt x="4710" y="3229"/>
                  </a:lnTo>
                  <a:cubicBezTo>
                    <a:pt x="4688" y="2944"/>
                    <a:pt x="4677" y="2670"/>
                    <a:pt x="4644" y="2386"/>
                  </a:cubicBezTo>
                  <a:cubicBezTo>
                    <a:pt x="4567" y="1630"/>
                    <a:pt x="4425" y="874"/>
                    <a:pt x="4217" y="151"/>
                  </a:cubicBezTo>
                  <a:cubicBezTo>
                    <a:pt x="4206" y="75"/>
                    <a:pt x="4151" y="31"/>
                    <a:pt x="4085" y="9"/>
                  </a:cubicBezTo>
                  <a:cubicBezTo>
                    <a:pt x="4066" y="3"/>
                    <a:pt x="4047" y="0"/>
                    <a:pt x="402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9"/>
            <p:cNvSpPr/>
            <p:nvPr/>
          </p:nvSpPr>
          <p:spPr>
            <a:xfrm>
              <a:off x="3512157" y="3686492"/>
              <a:ext cx="110671" cy="126748"/>
            </a:xfrm>
            <a:custGeom>
              <a:avLst/>
              <a:gdLst/>
              <a:ahLst/>
              <a:cxnLst/>
              <a:rect l="l" t="t" r="r" b="b"/>
              <a:pathLst>
                <a:path w="8040" h="9208" extrusionOk="0">
                  <a:moveTo>
                    <a:pt x="4018" y="0"/>
                  </a:moveTo>
                  <a:cubicBezTo>
                    <a:pt x="3930" y="0"/>
                    <a:pt x="3852" y="61"/>
                    <a:pt x="3834" y="151"/>
                  </a:cubicBezTo>
                  <a:cubicBezTo>
                    <a:pt x="3615" y="874"/>
                    <a:pt x="3473" y="1630"/>
                    <a:pt x="3407" y="2386"/>
                  </a:cubicBezTo>
                  <a:cubicBezTo>
                    <a:pt x="3374" y="2659"/>
                    <a:pt x="3363" y="2944"/>
                    <a:pt x="3330" y="3229"/>
                  </a:cubicBezTo>
                  <a:cubicBezTo>
                    <a:pt x="3056" y="3032"/>
                    <a:pt x="2772" y="2846"/>
                    <a:pt x="2476" y="2670"/>
                  </a:cubicBezTo>
                  <a:cubicBezTo>
                    <a:pt x="1786" y="2232"/>
                    <a:pt x="1063" y="1849"/>
                    <a:pt x="307" y="1542"/>
                  </a:cubicBezTo>
                  <a:cubicBezTo>
                    <a:pt x="286" y="1535"/>
                    <a:pt x="262" y="1531"/>
                    <a:pt x="239" y="1531"/>
                  </a:cubicBezTo>
                  <a:cubicBezTo>
                    <a:pt x="192" y="1531"/>
                    <a:pt x="143" y="1546"/>
                    <a:pt x="99" y="1575"/>
                  </a:cubicBezTo>
                  <a:cubicBezTo>
                    <a:pt x="12" y="1641"/>
                    <a:pt x="1" y="1772"/>
                    <a:pt x="67" y="1860"/>
                  </a:cubicBezTo>
                  <a:cubicBezTo>
                    <a:pt x="570" y="2506"/>
                    <a:pt x="1129" y="3097"/>
                    <a:pt x="1731" y="3656"/>
                  </a:cubicBezTo>
                  <a:cubicBezTo>
                    <a:pt x="2093" y="3985"/>
                    <a:pt x="2476" y="4302"/>
                    <a:pt x="2837" y="4598"/>
                  </a:cubicBezTo>
                  <a:cubicBezTo>
                    <a:pt x="2476" y="4916"/>
                    <a:pt x="2093" y="5222"/>
                    <a:pt x="1731" y="5562"/>
                  </a:cubicBezTo>
                  <a:cubicBezTo>
                    <a:pt x="1129" y="6098"/>
                    <a:pt x="570" y="6701"/>
                    <a:pt x="67" y="7347"/>
                  </a:cubicBezTo>
                  <a:cubicBezTo>
                    <a:pt x="23" y="7402"/>
                    <a:pt x="12" y="7478"/>
                    <a:pt x="34" y="7544"/>
                  </a:cubicBezTo>
                  <a:cubicBezTo>
                    <a:pt x="68" y="7630"/>
                    <a:pt x="149" y="7675"/>
                    <a:pt x="235" y="7675"/>
                  </a:cubicBezTo>
                  <a:cubicBezTo>
                    <a:pt x="259" y="7675"/>
                    <a:pt x="284" y="7672"/>
                    <a:pt x="307" y="7665"/>
                  </a:cubicBezTo>
                  <a:cubicBezTo>
                    <a:pt x="1063" y="7347"/>
                    <a:pt x="1786" y="6975"/>
                    <a:pt x="2476" y="6547"/>
                  </a:cubicBezTo>
                  <a:cubicBezTo>
                    <a:pt x="2772" y="6361"/>
                    <a:pt x="3056" y="6175"/>
                    <a:pt x="3330" y="5978"/>
                  </a:cubicBezTo>
                  <a:cubicBezTo>
                    <a:pt x="3363" y="6274"/>
                    <a:pt x="3374" y="6547"/>
                    <a:pt x="3407" y="6832"/>
                  </a:cubicBezTo>
                  <a:cubicBezTo>
                    <a:pt x="3473" y="7588"/>
                    <a:pt x="3615" y="8333"/>
                    <a:pt x="3812" y="9066"/>
                  </a:cubicBezTo>
                  <a:cubicBezTo>
                    <a:pt x="3845" y="9132"/>
                    <a:pt x="3900" y="9176"/>
                    <a:pt x="3966" y="9198"/>
                  </a:cubicBezTo>
                  <a:cubicBezTo>
                    <a:pt x="3987" y="9204"/>
                    <a:pt x="4009" y="9207"/>
                    <a:pt x="4030" y="9207"/>
                  </a:cubicBezTo>
                  <a:cubicBezTo>
                    <a:pt x="4119" y="9207"/>
                    <a:pt x="4202" y="9155"/>
                    <a:pt x="4228" y="9066"/>
                  </a:cubicBezTo>
                  <a:cubicBezTo>
                    <a:pt x="4426" y="8333"/>
                    <a:pt x="4568" y="7588"/>
                    <a:pt x="4634" y="6832"/>
                  </a:cubicBezTo>
                  <a:cubicBezTo>
                    <a:pt x="4666" y="6547"/>
                    <a:pt x="4688" y="6274"/>
                    <a:pt x="4699" y="5978"/>
                  </a:cubicBezTo>
                  <a:lnTo>
                    <a:pt x="5565" y="6547"/>
                  </a:lnTo>
                  <a:cubicBezTo>
                    <a:pt x="6265" y="6975"/>
                    <a:pt x="6988" y="7347"/>
                    <a:pt x="7744" y="7665"/>
                  </a:cubicBezTo>
                  <a:cubicBezTo>
                    <a:pt x="7767" y="7672"/>
                    <a:pt x="7792" y="7676"/>
                    <a:pt x="7816" y="7676"/>
                  </a:cubicBezTo>
                  <a:cubicBezTo>
                    <a:pt x="7860" y="7676"/>
                    <a:pt x="7902" y="7664"/>
                    <a:pt x="7930" y="7643"/>
                  </a:cubicBezTo>
                  <a:cubicBezTo>
                    <a:pt x="8029" y="7566"/>
                    <a:pt x="8040" y="7445"/>
                    <a:pt x="7974" y="7347"/>
                  </a:cubicBezTo>
                  <a:cubicBezTo>
                    <a:pt x="7470" y="6712"/>
                    <a:pt x="6912" y="6120"/>
                    <a:pt x="6309" y="5573"/>
                  </a:cubicBezTo>
                  <a:cubicBezTo>
                    <a:pt x="5948" y="5222"/>
                    <a:pt x="5565" y="4916"/>
                    <a:pt x="5203" y="4598"/>
                  </a:cubicBezTo>
                  <a:cubicBezTo>
                    <a:pt x="5565" y="4302"/>
                    <a:pt x="5948" y="3974"/>
                    <a:pt x="6309" y="3645"/>
                  </a:cubicBezTo>
                  <a:cubicBezTo>
                    <a:pt x="6912" y="3097"/>
                    <a:pt x="7470" y="2495"/>
                    <a:pt x="7974" y="1860"/>
                  </a:cubicBezTo>
                  <a:cubicBezTo>
                    <a:pt x="8018" y="1805"/>
                    <a:pt x="8029" y="1728"/>
                    <a:pt x="8007" y="1652"/>
                  </a:cubicBezTo>
                  <a:cubicBezTo>
                    <a:pt x="7973" y="1575"/>
                    <a:pt x="7892" y="1531"/>
                    <a:pt x="7812" y="1531"/>
                  </a:cubicBezTo>
                  <a:cubicBezTo>
                    <a:pt x="7789" y="1531"/>
                    <a:pt x="7766" y="1535"/>
                    <a:pt x="7744" y="1542"/>
                  </a:cubicBezTo>
                  <a:cubicBezTo>
                    <a:pt x="6988" y="1860"/>
                    <a:pt x="6255" y="2232"/>
                    <a:pt x="5565" y="2670"/>
                  </a:cubicBezTo>
                  <a:lnTo>
                    <a:pt x="4710" y="3229"/>
                  </a:lnTo>
                  <a:cubicBezTo>
                    <a:pt x="4677" y="2944"/>
                    <a:pt x="4666" y="2659"/>
                    <a:pt x="4634" y="2386"/>
                  </a:cubicBezTo>
                  <a:cubicBezTo>
                    <a:pt x="4568" y="1630"/>
                    <a:pt x="4426" y="874"/>
                    <a:pt x="4217" y="151"/>
                  </a:cubicBezTo>
                  <a:cubicBezTo>
                    <a:pt x="4196" y="75"/>
                    <a:pt x="4141" y="31"/>
                    <a:pt x="4075" y="9"/>
                  </a:cubicBezTo>
                  <a:cubicBezTo>
                    <a:pt x="4056" y="3"/>
                    <a:pt x="4037" y="0"/>
                    <a:pt x="401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9"/>
            <p:cNvSpPr/>
            <p:nvPr/>
          </p:nvSpPr>
          <p:spPr>
            <a:xfrm>
              <a:off x="2685175" y="3321062"/>
              <a:ext cx="88509" cy="101076"/>
            </a:xfrm>
            <a:custGeom>
              <a:avLst/>
              <a:gdLst/>
              <a:ahLst/>
              <a:cxnLst/>
              <a:rect l="l" t="t" r="r" b="b"/>
              <a:pathLst>
                <a:path w="6430" h="7343" extrusionOk="0">
                  <a:moveTo>
                    <a:pt x="3225" y="1"/>
                  </a:moveTo>
                  <a:cubicBezTo>
                    <a:pt x="3152" y="1"/>
                    <a:pt x="3086" y="50"/>
                    <a:pt x="3067" y="115"/>
                  </a:cubicBezTo>
                  <a:cubicBezTo>
                    <a:pt x="2892" y="707"/>
                    <a:pt x="2782" y="1298"/>
                    <a:pt x="2739" y="1900"/>
                  </a:cubicBezTo>
                  <a:cubicBezTo>
                    <a:pt x="2706" y="2119"/>
                    <a:pt x="2695" y="2349"/>
                    <a:pt x="2684" y="2568"/>
                  </a:cubicBezTo>
                  <a:lnTo>
                    <a:pt x="1983" y="2119"/>
                  </a:lnTo>
                  <a:cubicBezTo>
                    <a:pt x="1435" y="1780"/>
                    <a:pt x="855" y="1484"/>
                    <a:pt x="252" y="1232"/>
                  </a:cubicBezTo>
                  <a:cubicBezTo>
                    <a:pt x="233" y="1224"/>
                    <a:pt x="214" y="1221"/>
                    <a:pt x="194" y="1221"/>
                  </a:cubicBezTo>
                  <a:cubicBezTo>
                    <a:pt x="159" y="1221"/>
                    <a:pt x="124" y="1233"/>
                    <a:pt x="88" y="1254"/>
                  </a:cubicBezTo>
                  <a:cubicBezTo>
                    <a:pt x="22" y="1309"/>
                    <a:pt x="1" y="1418"/>
                    <a:pt x="66" y="1495"/>
                  </a:cubicBezTo>
                  <a:cubicBezTo>
                    <a:pt x="461" y="1999"/>
                    <a:pt x="910" y="2481"/>
                    <a:pt x="1391" y="2919"/>
                  </a:cubicBezTo>
                  <a:cubicBezTo>
                    <a:pt x="1676" y="3171"/>
                    <a:pt x="1983" y="3423"/>
                    <a:pt x="2279" y="3664"/>
                  </a:cubicBezTo>
                  <a:lnTo>
                    <a:pt x="1391" y="4430"/>
                  </a:lnTo>
                  <a:cubicBezTo>
                    <a:pt x="910" y="4868"/>
                    <a:pt x="461" y="5339"/>
                    <a:pt x="66" y="5854"/>
                  </a:cubicBezTo>
                  <a:cubicBezTo>
                    <a:pt x="22" y="5898"/>
                    <a:pt x="12" y="5964"/>
                    <a:pt x="33" y="6018"/>
                  </a:cubicBezTo>
                  <a:cubicBezTo>
                    <a:pt x="70" y="6082"/>
                    <a:pt x="136" y="6123"/>
                    <a:pt x="207" y="6123"/>
                  </a:cubicBezTo>
                  <a:cubicBezTo>
                    <a:pt x="222" y="6123"/>
                    <a:pt x="237" y="6121"/>
                    <a:pt x="252" y="6117"/>
                  </a:cubicBezTo>
                  <a:cubicBezTo>
                    <a:pt x="855" y="5865"/>
                    <a:pt x="1435" y="5569"/>
                    <a:pt x="1983" y="5219"/>
                  </a:cubicBezTo>
                  <a:lnTo>
                    <a:pt x="2662" y="4781"/>
                  </a:lnTo>
                  <a:cubicBezTo>
                    <a:pt x="2695" y="5000"/>
                    <a:pt x="2706" y="5230"/>
                    <a:pt x="2717" y="5449"/>
                  </a:cubicBezTo>
                  <a:cubicBezTo>
                    <a:pt x="2782" y="6051"/>
                    <a:pt x="2892" y="6643"/>
                    <a:pt x="3067" y="7223"/>
                  </a:cubicBezTo>
                  <a:cubicBezTo>
                    <a:pt x="3078" y="7278"/>
                    <a:pt x="3122" y="7322"/>
                    <a:pt x="3177" y="7333"/>
                  </a:cubicBezTo>
                  <a:cubicBezTo>
                    <a:pt x="3192" y="7339"/>
                    <a:pt x="3208" y="7342"/>
                    <a:pt x="3225" y="7342"/>
                  </a:cubicBezTo>
                  <a:cubicBezTo>
                    <a:pt x="3290" y="7342"/>
                    <a:pt x="3356" y="7293"/>
                    <a:pt x="3374" y="7223"/>
                  </a:cubicBezTo>
                  <a:cubicBezTo>
                    <a:pt x="3538" y="6643"/>
                    <a:pt x="3648" y="6051"/>
                    <a:pt x="3702" y="5449"/>
                  </a:cubicBezTo>
                  <a:cubicBezTo>
                    <a:pt x="3735" y="5230"/>
                    <a:pt x="3746" y="5000"/>
                    <a:pt x="3757" y="4781"/>
                  </a:cubicBezTo>
                  <a:cubicBezTo>
                    <a:pt x="3998" y="4923"/>
                    <a:pt x="4217" y="5076"/>
                    <a:pt x="4458" y="5219"/>
                  </a:cubicBezTo>
                  <a:cubicBezTo>
                    <a:pt x="5006" y="5569"/>
                    <a:pt x="5586" y="5865"/>
                    <a:pt x="6189" y="6117"/>
                  </a:cubicBezTo>
                  <a:cubicBezTo>
                    <a:pt x="6204" y="6125"/>
                    <a:pt x="6221" y="6128"/>
                    <a:pt x="6238" y="6128"/>
                  </a:cubicBezTo>
                  <a:cubicBezTo>
                    <a:pt x="6270" y="6128"/>
                    <a:pt x="6303" y="6116"/>
                    <a:pt x="6331" y="6095"/>
                  </a:cubicBezTo>
                  <a:cubicBezTo>
                    <a:pt x="6408" y="6040"/>
                    <a:pt x="6430" y="5942"/>
                    <a:pt x="6375" y="5876"/>
                  </a:cubicBezTo>
                  <a:cubicBezTo>
                    <a:pt x="5970" y="5361"/>
                    <a:pt x="5531" y="4879"/>
                    <a:pt x="5050" y="4452"/>
                  </a:cubicBezTo>
                  <a:lnTo>
                    <a:pt x="4141" y="3664"/>
                  </a:lnTo>
                  <a:cubicBezTo>
                    <a:pt x="4458" y="3423"/>
                    <a:pt x="4743" y="3171"/>
                    <a:pt x="5050" y="2897"/>
                  </a:cubicBezTo>
                  <a:cubicBezTo>
                    <a:pt x="5531" y="2459"/>
                    <a:pt x="5970" y="1988"/>
                    <a:pt x="6375" y="1473"/>
                  </a:cubicBezTo>
                  <a:cubicBezTo>
                    <a:pt x="6408" y="1429"/>
                    <a:pt x="6408" y="1375"/>
                    <a:pt x="6386" y="1331"/>
                  </a:cubicBezTo>
                  <a:cubicBezTo>
                    <a:pt x="6360" y="1263"/>
                    <a:pt x="6302" y="1221"/>
                    <a:pt x="6241" y="1221"/>
                  </a:cubicBezTo>
                  <a:cubicBezTo>
                    <a:pt x="6224" y="1221"/>
                    <a:pt x="6206" y="1225"/>
                    <a:pt x="6189" y="1232"/>
                  </a:cubicBezTo>
                  <a:cubicBezTo>
                    <a:pt x="5586" y="1484"/>
                    <a:pt x="5006" y="1780"/>
                    <a:pt x="4458" y="2119"/>
                  </a:cubicBezTo>
                  <a:lnTo>
                    <a:pt x="3757" y="2568"/>
                  </a:lnTo>
                  <a:cubicBezTo>
                    <a:pt x="3746" y="2349"/>
                    <a:pt x="3735" y="2119"/>
                    <a:pt x="3702" y="1900"/>
                  </a:cubicBezTo>
                  <a:cubicBezTo>
                    <a:pt x="3648" y="1298"/>
                    <a:pt x="3538" y="707"/>
                    <a:pt x="3374" y="115"/>
                  </a:cubicBezTo>
                  <a:cubicBezTo>
                    <a:pt x="3352" y="60"/>
                    <a:pt x="3319" y="27"/>
                    <a:pt x="3264" y="6"/>
                  </a:cubicBezTo>
                  <a:cubicBezTo>
                    <a:pt x="3251" y="2"/>
                    <a:pt x="3238" y="1"/>
                    <a:pt x="322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9"/>
            <p:cNvSpPr/>
            <p:nvPr/>
          </p:nvSpPr>
          <p:spPr>
            <a:xfrm>
              <a:off x="3680560" y="3898770"/>
              <a:ext cx="88881" cy="101076"/>
            </a:xfrm>
            <a:custGeom>
              <a:avLst/>
              <a:gdLst/>
              <a:ahLst/>
              <a:cxnLst/>
              <a:rect l="l" t="t" r="r" b="b"/>
              <a:pathLst>
                <a:path w="6457" h="7343" extrusionOk="0">
                  <a:moveTo>
                    <a:pt x="3224" y="0"/>
                  </a:moveTo>
                  <a:cubicBezTo>
                    <a:pt x="3156" y="0"/>
                    <a:pt x="3097" y="49"/>
                    <a:pt x="3079" y="119"/>
                  </a:cubicBezTo>
                  <a:cubicBezTo>
                    <a:pt x="2915" y="700"/>
                    <a:pt x="2794" y="1291"/>
                    <a:pt x="2740" y="1893"/>
                  </a:cubicBezTo>
                  <a:cubicBezTo>
                    <a:pt x="2729" y="2113"/>
                    <a:pt x="2696" y="2343"/>
                    <a:pt x="2685" y="2573"/>
                  </a:cubicBezTo>
                  <a:lnTo>
                    <a:pt x="2006" y="2113"/>
                  </a:lnTo>
                  <a:cubicBezTo>
                    <a:pt x="1447" y="1773"/>
                    <a:pt x="878" y="1477"/>
                    <a:pt x="275" y="1225"/>
                  </a:cubicBezTo>
                  <a:cubicBezTo>
                    <a:pt x="257" y="1218"/>
                    <a:pt x="238" y="1214"/>
                    <a:pt x="218" y="1214"/>
                  </a:cubicBezTo>
                  <a:cubicBezTo>
                    <a:pt x="179" y="1214"/>
                    <a:pt x="140" y="1229"/>
                    <a:pt x="111" y="1258"/>
                  </a:cubicBezTo>
                  <a:cubicBezTo>
                    <a:pt x="34" y="1302"/>
                    <a:pt x="12" y="1412"/>
                    <a:pt x="67" y="1488"/>
                  </a:cubicBezTo>
                  <a:cubicBezTo>
                    <a:pt x="472" y="1992"/>
                    <a:pt x="921" y="2474"/>
                    <a:pt x="1414" y="2912"/>
                  </a:cubicBezTo>
                  <a:lnTo>
                    <a:pt x="2291" y="3668"/>
                  </a:lnTo>
                  <a:cubicBezTo>
                    <a:pt x="1984" y="3909"/>
                    <a:pt x="1699" y="4172"/>
                    <a:pt x="1414" y="4434"/>
                  </a:cubicBezTo>
                  <a:cubicBezTo>
                    <a:pt x="921" y="4862"/>
                    <a:pt x="472" y="5343"/>
                    <a:pt x="67" y="5858"/>
                  </a:cubicBezTo>
                  <a:cubicBezTo>
                    <a:pt x="0" y="5973"/>
                    <a:pt x="92" y="6120"/>
                    <a:pt x="217" y="6120"/>
                  </a:cubicBezTo>
                  <a:cubicBezTo>
                    <a:pt x="236" y="6120"/>
                    <a:pt x="256" y="6117"/>
                    <a:pt x="275" y="6110"/>
                  </a:cubicBezTo>
                  <a:cubicBezTo>
                    <a:pt x="878" y="5858"/>
                    <a:pt x="1447" y="5563"/>
                    <a:pt x="2006" y="5223"/>
                  </a:cubicBezTo>
                  <a:lnTo>
                    <a:pt x="2685" y="4774"/>
                  </a:lnTo>
                  <a:cubicBezTo>
                    <a:pt x="2696" y="4993"/>
                    <a:pt x="2718" y="5223"/>
                    <a:pt x="2740" y="5442"/>
                  </a:cubicBezTo>
                  <a:cubicBezTo>
                    <a:pt x="2794" y="6044"/>
                    <a:pt x="2904" y="6636"/>
                    <a:pt x="3068" y="7227"/>
                  </a:cubicBezTo>
                  <a:cubicBezTo>
                    <a:pt x="3079" y="7271"/>
                    <a:pt x="3123" y="7315"/>
                    <a:pt x="3178" y="7337"/>
                  </a:cubicBezTo>
                  <a:cubicBezTo>
                    <a:pt x="3193" y="7341"/>
                    <a:pt x="3208" y="7342"/>
                    <a:pt x="3223" y="7342"/>
                  </a:cubicBezTo>
                  <a:cubicBezTo>
                    <a:pt x="3297" y="7342"/>
                    <a:pt x="3369" y="7300"/>
                    <a:pt x="3397" y="7227"/>
                  </a:cubicBezTo>
                  <a:cubicBezTo>
                    <a:pt x="3561" y="6636"/>
                    <a:pt x="3670" y="6044"/>
                    <a:pt x="3725" y="5442"/>
                  </a:cubicBezTo>
                  <a:cubicBezTo>
                    <a:pt x="3758" y="5223"/>
                    <a:pt x="3769" y="4993"/>
                    <a:pt x="3780" y="4774"/>
                  </a:cubicBezTo>
                  <a:lnTo>
                    <a:pt x="4459" y="5223"/>
                  </a:lnTo>
                  <a:cubicBezTo>
                    <a:pt x="5018" y="5563"/>
                    <a:pt x="5598" y="5858"/>
                    <a:pt x="6200" y="6110"/>
                  </a:cubicBezTo>
                  <a:cubicBezTo>
                    <a:pt x="6214" y="6113"/>
                    <a:pt x="6227" y="6115"/>
                    <a:pt x="6240" y="6115"/>
                  </a:cubicBezTo>
                  <a:cubicBezTo>
                    <a:pt x="6364" y="6115"/>
                    <a:pt x="6456" y="5978"/>
                    <a:pt x="6387" y="5869"/>
                  </a:cubicBezTo>
                  <a:cubicBezTo>
                    <a:pt x="5981" y="5354"/>
                    <a:pt x="5543" y="4873"/>
                    <a:pt x="5050" y="4445"/>
                  </a:cubicBezTo>
                  <a:cubicBezTo>
                    <a:pt x="4766" y="4172"/>
                    <a:pt x="4470" y="3920"/>
                    <a:pt x="4163" y="3668"/>
                  </a:cubicBezTo>
                  <a:cubicBezTo>
                    <a:pt x="4470" y="3416"/>
                    <a:pt x="4766" y="3175"/>
                    <a:pt x="5050" y="2901"/>
                  </a:cubicBezTo>
                  <a:cubicBezTo>
                    <a:pt x="5543" y="2463"/>
                    <a:pt x="5981" y="1992"/>
                    <a:pt x="6387" y="1477"/>
                  </a:cubicBezTo>
                  <a:cubicBezTo>
                    <a:pt x="6420" y="1433"/>
                    <a:pt x="6430" y="1368"/>
                    <a:pt x="6409" y="1324"/>
                  </a:cubicBezTo>
                  <a:cubicBezTo>
                    <a:pt x="6383" y="1256"/>
                    <a:pt x="6325" y="1214"/>
                    <a:pt x="6259" y="1214"/>
                  </a:cubicBezTo>
                  <a:cubicBezTo>
                    <a:pt x="6240" y="1214"/>
                    <a:pt x="6220" y="1218"/>
                    <a:pt x="6200" y="1225"/>
                  </a:cubicBezTo>
                  <a:cubicBezTo>
                    <a:pt x="5598" y="1477"/>
                    <a:pt x="5018" y="1773"/>
                    <a:pt x="4470" y="2113"/>
                  </a:cubicBezTo>
                  <a:lnTo>
                    <a:pt x="3780" y="2573"/>
                  </a:lnTo>
                  <a:cubicBezTo>
                    <a:pt x="3758" y="2353"/>
                    <a:pt x="3736" y="2113"/>
                    <a:pt x="3725" y="1893"/>
                  </a:cubicBezTo>
                  <a:cubicBezTo>
                    <a:pt x="3670" y="1291"/>
                    <a:pt x="3550" y="700"/>
                    <a:pt x="3386" y="119"/>
                  </a:cubicBezTo>
                  <a:cubicBezTo>
                    <a:pt x="3375" y="64"/>
                    <a:pt x="3331" y="21"/>
                    <a:pt x="3276" y="10"/>
                  </a:cubicBezTo>
                  <a:cubicBezTo>
                    <a:pt x="3259" y="3"/>
                    <a:pt x="3241" y="0"/>
                    <a:pt x="322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69"/>
          <p:cNvGrpSpPr/>
          <p:nvPr/>
        </p:nvGrpSpPr>
        <p:grpSpPr>
          <a:xfrm>
            <a:off x="5375700" y="1344975"/>
            <a:ext cx="1113425" cy="1354572"/>
            <a:chOff x="5375700" y="1344975"/>
            <a:chExt cx="1113425" cy="1354572"/>
          </a:xfrm>
        </p:grpSpPr>
        <p:sp>
          <p:nvSpPr>
            <p:cNvPr id="2262" name="Google Shape;2262;p69"/>
            <p:cNvSpPr/>
            <p:nvPr/>
          </p:nvSpPr>
          <p:spPr>
            <a:xfrm>
              <a:off x="5794401" y="2213815"/>
              <a:ext cx="237157" cy="130107"/>
            </a:xfrm>
            <a:custGeom>
              <a:avLst/>
              <a:gdLst/>
              <a:ahLst/>
              <a:cxnLst/>
              <a:rect l="l" t="t" r="r" b="b"/>
              <a:pathLst>
                <a:path w="17229" h="9452" extrusionOk="0">
                  <a:moveTo>
                    <a:pt x="2581" y="0"/>
                  </a:moveTo>
                  <a:cubicBezTo>
                    <a:pt x="2077" y="0"/>
                    <a:pt x="1602" y="246"/>
                    <a:pt x="1074" y="879"/>
                  </a:cubicBezTo>
                  <a:cubicBezTo>
                    <a:pt x="647" y="1339"/>
                    <a:pt x="340" y="1909"/>
                    <a:pt x="198" y="2522"/>
                  </a:cubicBezTo>
                  <a:cubicBezTo>
                    <a:pt x="55" y="3157"/>
                    <a:pt x="0" y="3814"/>
                    <a:pt x="208" y="4450"/>
                  </a:cubicBezTo>
                  <a:cubicBezTo>
                    <a:pt x="1108" y="7241"/>
                    <a:pt x="5636" y="9452"/>
                    <a:pt x="9948" y="9452"/>
                  </a:cubicBezTo>
                  <a:cubicBezTo>
                    <a:pt x="10728" y="9452"/>
                    <a:pt x="11502" y="9379"/>
                    <a:pt x="12245" y="9225"/>
                  </a:cubicBezTo>
                  <a:cubicBezTo>
                    <a:pt x="13932" y="8852"/>
                    <a:pt x="15531" y="8162"/>
                    <a:pt x="16976" y="7210"/>
                  </a:cubicBezTo>
                  <a:cubicBezTo>
                    <a:pt x="17228" y="7045"/>
                    <a:pt x="17228" y="6859"/>
                    <a:pt x="17009" y="6673"/>
                  </a:cubicBezTo>
                  <a:cubicBezTo>
                    <a:pt x="16757" y="6465"/>
                    <a:pt x="16549" y="6213"/>
                    <a:pt x="16374" y="5939"/>
                  </a:cubicBezTo>
                  <a:cubicBezTo>
                    <a:pt x="15892" y="5216"/>
                    <a:pt x="15662" y="4417"/>
                    <a:pt x="15859" y="3541"/>
                  </a:cubicBezTo>
                  <a:cubicBezTo>
                    <a:pt x="15942" y="3094"/>
                    <a:pt x="16134" y="2638"/>
                    <a:pt x="15715" y="2638"/>
                  </a:cubicBezTo>
                  <a:cubicBezTo>
                    <a:pt x="15692" y="2638"/>
                    <a:pt x="15667" y="2640"/>
                    <a:pt x="15640" y="2643"/>
                  </a:cubicBezTo>
                  <a:cubicBezTo>
                    <a:pt x="15498" y="2653"/>
                    <a:pt x="14293" y="2938"/>
                    <a:pt x="13592" y="2982"/>
                  </a:cubicBezTo>
                  <a:cubicBezTo>
                    <a:pt x="13183" y="3008"/>
                    <a:pt x="12791" y="3020"/>
                    <a:pt x="12414" y="3020"/>
                  </a:cubicBezTo>
                  <a:cubicBezTo>
                    <a:pt x="6452" y="3020"/>
                    <a:pt x="4344" y="0"/>
                    <a:pt x="2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9"/>
            <p:cNvSpPr/>
            <p:nvPr/>
          </p:nvSpPr>
          <p:spPr>
            <a:xfrm>
              <a:off x="6053125" y="2271538"/>
              <a:ext cx="116700" cy="126390"/>
            </a:xfrm>
            <a:custGeom>
              <a:avLst/>
              <a:gdLst/>
              <a:ahLst/>
              <a:cxnLst/>
              <a:rect l="l" t="t" r="r" b="b"/>
              <a:pathLst>
                <a:path w="8478" h="9182" extrusionOk="0">
                  <a:moveTo>
                    <a:pt x="3736" y="0"/>
                  </a:moveTo>
                  <a:cubicBezTo>
                    <a:pt x="3300" y="0"/>
                    <a:pt x="3823" y="1538"/>
                    <a:pt x="1950" y="2721"/>
                  </a:cubicBezTo>
                  <a:cubicBezTo>
                    <a:pt x="811" y="3444"/>
                    <a:pt x="1" y="3028"/>
                    <a:pt x="176" y="3597"/>
                  </a:cubicBezTo>
                  <a:cubicBezTo>
                    <a:pt x="920" y="6018"/>
                    <a:pt x="2629" y="7781"/>
                    <a:pt x="4896" y="8810"/>
                  </a:cubicBezTo>
                  <a:cubicBezTo>
                    <a:pt x="5429" y="9057"/>
                    <a:pt x="6007" y="9182"/>
                    <a:pt x="6590" y="9182"/>
                  </a:cubicBezTo>
                  <a:cubicBezTo>
                    <a:pt x="6810" y="9182"/>
                    <a:pt x="7031" y="9164"/>
                    <a:pt x="7251" y="9128"/>
                  </a:cubicBezTo>
                  <a:cubicBezTo>
                    <a:pt x="8094" y="9018"/>
                    <a:pt x="8390" y="8624"/>
                    <a:pt x="8379" y="7912"/>
                  </a:cubicBezTo>
                  <a:cubicBezTo>
                    <a:pt x="8379" y="6981"/>
                    <a:pt x="8478" y="6302"/>
                    <a:pt x="7908" y="4857"/>
                  </a:cubicBezTo>
                  <a:cubicBezTo>
                    <a:pt x="7065" y="2798"/>
                    <a:pt x="5838" y="1100"/>
                    <a:pt x="3921" y="59"/>
                  </a:cubicBezTo>
                  <a:cubicBezTo>
                    <a:pt x="3845" y="19"/>
                    <a:pt x="3785" y="0"/>
                    <a:pt x="3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9"/>
            <p:cNvSpPr/>
            <p:nvPr/>
          </p:nvSpPr>
          <p:spPr>
            <a:xfrm>
              <a:off x="6062624" y="2140385"/>
              <a:ext cx="109611" cy="116865"/>
            </a:xfrm>
            <a:custGeom>
              <a:avLst/>
              <a:gdLst/>
              <a:ahLst/>
              <a:cxnLst/>
              <a:rect l="l" t="t" r="r" b="b"/>
              <a:pathLst>
                <a:path w="7963" h="8490" extrusionOk="0">
                  <a:moveTo>
                    <a:pt x="6563" y="0"/>
                  </a:moveTo>
                  <a:cubicBezTo>
                    <a:pt x="4528" y="0"/>
                    <a:pt x="1580" y="1706"/>
                    <a:pt x="362" y="4987"/>
                  </a:cubicBezTo>
                  <a:cubicBezTo>
                    <a:pt x="0" y="5994"/>
                    <a:pt x="22" y="6158"/>
                    <a:pt x="493" y="6301"/>
                  </a:cubicBezTo>
                  <a:cubicBezTo>
                    <a:pt x="1391" y="6575"/>
                    <a:pt x="2136" y="7221"/>
                    <a:pt x="2541" y="8075"/>
                  </a:cubicBezTo>
                  <a:cubicBezTo>
                    <a:pt x="2656" y="8288"/>
                    <a:pt x="2679" y="8489"/>
                    <a:pt x="2909" y="8489"/>
                  </a:cubicBezTo>
                  <a:cubicBezTo>
                    <a:pt x="2986" y="8489"/>
                    <a:pt x="3086" y="8467"/>
                    <a:pt x="3220" y="8415"/>
                  </a:cubicBezTo>
                  <a:cubicBezTo>
                    <a:pt x="5991" y="7308"/>
                    <a:pt x="7941" y="5085"/>
                    <a:pt x="7963" y="1975"/>
                  </a:cubicBezTo>
                  <a:cubicBezTo>
                    <a:pt x="7963" y="1558"/>
                    <a:pt x="7886" y="1142"/>
                    <a:pt x="7733" y="748"/>
                  </a:cubicBezTo>
                  <a:cubicBezTo>
                    <a:pt x="7525" y="200"/>
                    <a:pt x="7174" y="36"/>
                    <a:pt x="6714" y="3"/>
                  </a:cubicBezTo>
                  <a:cubicBezTo>
                    <a:pt x="6665" y="1"/>
                    <a:pt x="6614" y="0"/>
                    <a:pt x="65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9"/>
            <p:cNvSpPr/>
            <p:nvPr/>
          </p:nvSpPr>
          <p:spPr>
            <a:xfrm>
              <a:off x="6013478" y="2229082"/>
              <a:ext cx="85921" cy="82576"/>
            </a:xfrm>
            <a:custGeom>
              <a:avLst/>
              <a:gdLst/>
              <a:ahLst/>
              <a:cxnLst/>
              <a:rect l="l" t="t" r="r" b="b"/>
              <a:pathLst>
                <a:path w="6242" h="5999" extrusionOk="0">
                  <a:moveTo>
                    <a:pt x="3089" y="0"/>
                  </a:moveTo>
                  <a:cubicBezTo>
                    <a:pt x="1260" y="0"/>
                    <a:pt x="0" y="1643"/>
                    <a:pt x="164" y="3056"/>
                  </a:cubicBezTo>
                  <a:cubicBezTo>
                    <a:pt x="70" y="4743"/>
                    <a:pt x="1560" y="5999"/>
                    <a:pt x="2964" y="5999"/>
                  </a:cubicBezTo>
                  <a:cubicBezTo>
                    <a:pt x="3028" y="5999"/>
                    <a:pt x="3091" y="5996"/>
                    <a:pt x="3154" y="5991"/>
                  </a:cubicBezTo>
                  <a:cubicBezTo>
                    <a:pt x="3193" y="5993"/>
                    <a:pt x="3231" y="5993"/>
                    <a:pt x="3270" y="5993"/>
                  </a:cubicBezTo>
                  <a:cubicBezTo>
                    <a:pt x="4914" y="5993"/>
                    <a:pt x="6241" y="4627"/>
                    <a:pt x="6166" y="2968"/>
                  </a:cubicBezTo>
                  <a:cubicBezTo>
                    <a:pt x="6133" y="1314"/>
                    <a:pt x="4929" y="0"/>
                    <a:pt x="3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9"/>
            <p:cNvSpPr/>
            <p:nvPr/>
          </p:nvSpPr>
          <p:spPr>
            <a:xfrm>
              <a:off x="5492107" y="2281904"/>
              <a:ext cx="885709" cy="410803"/>
            </a:xfrm>
            <a:custGeom>
              <a:avLst/>
              <a:gdLst/>
              <a:ahLst/>
              <a:cxnLst/>
              <a:rect l="l" t="t" r="r" b="b"/>
              <a:pathLst>
                <a:path w="64345" h="29844" extrusionOk="0">
                  <a:moveTo>
                    <a:pt x="19528" y="1"/>
                  </a:moveTo>
                  <a:cubicBezTo>
                    <a:pt x="19160" y="1"/>
                    <a:pt x="18644" y="171"/>
                    <a:pt x="17754" y="456"/>
                  </a:cubicBezTo>
                  <a:cubicBezTo>
                    <a:pt x="9025" y="3304"/>
                    <a:pt x="1194" y="11354"/>
                    <a:pt x="44" y="20192"/>
                  </a:cubicBezTo>
                  <a:cubicBezTo>
                    <a:pt x="0" y="20401"/>
                    <a:pt x="77" y="20620"/>
                    <a:pt x="230" y="20762"/>
                  </a:cubicBezTo>
                  <a:cubicBezTo>
                    <a:pt x="3625" y="24004"/>
                    <a:pt x="8390" y="26063"/>
                    <a:pt x="12880" y="27388"/>
                  </a:cubicBezTo>
                  <a:cubicBezTo>
                    <a:pt x="13028" y="27430"/>
                    <a:pt x="13138" y="27450"/>
                    <a:pt x="13220" y="27450"/>
                  </a:cubicBezTo>
                  <a:cubicBezTo>
                    <a:pt x="13486" y="27450"/>
                    <a:pt x="13470" y="27236"/>
                    <a:pt x="13537" y="26819"/>
                  </a:cubicBezTo>
                  <a:cubicBezTo>
                    <a:pt x="13636" y="26271"/>
                    <a:pt x="15213" y="17016"/>
                    <a:pt x="15366" y="16469"/>
                  </a:cubicBezTo>
                  <a:cubicBezTo>
                    <a:pt x="15378" y="16416"/>
                    <a:pt x="15440" y="16357"/>
                    <a:pt x="15490" y="16357"/>
                  </a:cubicBezTo>
                  <a:cubicBezTo>
                    <a:pt x="15533" y="16357"/>
                    <a:pt x="15568" y="16402"/>
                    <a:pt x="15552" y="16534"/>
                  </a:cubicBezTo>
                  <a:cubicBezTo>
                    <a:pt x="15530" y="16819"/>
                    <a:pt x="15377" y="17564"/>
                    <a:pt x="15070" y="19338"/>
                  </a:cubicBezTo>
                  <a:cubicBezTo>
                    <a:pt x="13647" y="27552"/>
                    <a:pt x="13460" y="27563"/>
                    <a:pt x="14118" y="27728"/>
                  </a:cubicBezTo>
                  <a:cubicBezTo>
                    <a:pt x="21530" y="29579"/>
                    <a:pt x="26942" y="29844"/>
                    <a:pt x="30478" y="29844"/>
                  </a:cubicBezTo>
                  <a:cubicBezTo>
                    <a:pt x="31894" y="29844"/>
                    <a:pt x="33010" y="29801"/>
                    <a:pt x="33833" y="29801"/>
                  </a:cubicBezTo>
                  <a:cubicBezTo>
                    <a:pt x="34019" y="29801"/>
                    <a:pt x="34190" y="29803"/>
                    <a:pt x="34346" y="29809"/>
                  </a:cubicBezTo>
                  <a:cubicBezTo>
                    <a:pt x="34604" y="29820"/>
                    <a:pt x="34887" y="29825"/>
                    <a:pt x="35195" y="29825"/>
                  </a:cubicBezTo>
                  <a:cubicBezTo>
                    <a:pt x="38553" y="29825"/>
                    <a:pt x="44744" y="29162"/>
                    <a:pt x="50172" y="27728"/>
                  </a:cubicBezTo>
                  <a:cubicBezTo>
                    <a:pt x="50808" y="27563"/>
                    <a:pt x="50698" y="27728"/>
                    <a:pt x="50183" y="24803"/>
                  </a:cubicBezTo>
                  <a:cubicBezTo>
                    <a:pt x="48847" y="17049"/>
                    <a:pt x="48858" y="17148"/>
                    <a:pt x="48782" y="16556"/>
                  </a:cubicBezTo>
                  <a:cubicBezTo>
                    <a:pt x="48762" y="16471"/>
                    <a:pt x="48824" y="16390"/>
                    <a:pt x="48892" y="16390"/>
                  </a:cubicBezTo>
                  <a:cubicBezTo>
                    <a:pt x="48937" y="16390"/>
                    <a:pt x="48985" y="16427"/>
                    <a:pt x="49012" y="16523"/>
                  </a:cubicBezTo>
                  <a:cubicBezTo>
                    <a:pt x="49077" y="16753"/>
                    <a:pt x="50709" y="26381"/>
                    <a:pt x="50819" y="26928"/>
                  </a:cubicBezTo>
                  <a:cubicBezTo>
                    <a:pt x="50892" y="27296"/>
                    <a:pt x="50941" y="27426"/>
                    <a:pt x="51127" y="27426"/>
                  </a:cubicBezTo>
                  <a:cubicBezTo>
                    <a:pt x="51219" y="27426"/>
                    <a:pt x="51343" y="27395"/>
                    <a:pt x="51520" y="27344"/>
                  </a:cubicBezTo>
                  <a:cubicBezTo>
                    <a:pt x="55922" y="26074"/>
                    <a:pt x="60128" y="24157"/>
                    <a:pt x="63622" y="21178"/>
                  </a:cubicBezTo>
                  <a:cubicBezTo>
                    <a:pt x="64159" y="20707"/>
                    <a:pt x="64345" y="20609"/>
                    <a:pt x="64159" y="19513"/>
                  </a:cubicBezTo>
                  <a:cubicBezTo>
                    <a:pt x="63293" y="14694"/>
                    <a:pt x="60500" y="10314"/>
                    <a:pt x="57368" y="7214"/>
                  </a:cubicBezTo>
                  <a:cubicBezTo>
                    <a:pt x="54225" y="4104"/>
                    <a:pt x="51542" y="2406"/>
                    <a:pt x="47434" y="763"/>
                  </a:cubicBezTo>
                  <a:cubicBezTo>
                    <a:pt x="47407" y="751"/>
                    <a:pt x="47379" y="745"/>
                    <a:pt x="47352" y="745"/>
                  </a:cubicBezTo>
                  <a:cubicBezTo>
                    <a:pt x="47210" y="745"/>
                    <a:pt x="47100" y="901"/>
                    <a:pt x="47182" y="1048"/>
                  </a:cubicBezTo>
                  <a:cubicBezTo>
                    <a:pt x="47489" y="1596"/>
                    <a:pt x="48836" y="3129"/>
                    <a:pt x="49274" y="5407"/>
                  </a:cubicBezTo>
                  <a:cubicBezTo>
                    <a:pt x="49493" y="6524"/>
                    <a:pt x="49669" y="8003"/>
                    <a:pt x="48573" y="8484"/>
                  </a:cubicBezTo>
                  <a:cubicBezTo>
                    <a:pt x="48194" y="8654"/>
                    <a:pt x="47794" y="8728"/>
                    <a:pt x="47387" y="8728"/>
                  </a:cubicBezTo>
                  <a:cubicBezTo>
                    <a:pt x="46057" y="8728"/>
                    <a:pt x="44647" y="7933"/>
                    <a:pt x="43590" y="7061"/>
                  </a:cubicBezTo>
                  <a:cubicBezTo>
                    <a:pt x="43223" y="6767"/>
                    <a:pt x="42901" y="6434"/>
                    <a:pt x="42698" y="6434"/>
                  </a:cubicBezTo>
                  <a:cubicBezTo>
                    <a:pt x="42598" y="6434"/>
                    <a:pt x="42527" y="6515"/>
                    <a:pt x="42495" y="6721"/>
                  </a:cubicBezTo>
                  <a:cubicBezTo>
                    <a:pt x="42177" y="8539"/>
                    <a:pt x="41925" y="10084"/>
                    <a:pt x="40929" y="11836"/>
                  </a:cubicBezTo>
                  <a:cubicBezTo>
                    <a:pt x="39012" y="15264"/>
                    <a:pt x="35726" y="16830"/>
                    <a:pt x="32090" y="16918"/>
                  </a:cubicBezTo>
                  <a:cubicBezTo>
                    <a:pt x="32065" y="16918"/>
                    <a:pt x="32040" y="16918"/>
                    <a:pt x="32015" y="16918"/>
                  </a:cubicBezTo>
                  <a:cubicBezTo>
                    <a:pt x="31198" y="16918"/>
                    <a:pt x="30401" y="16747"/>
                    <a:pt x="29604" y="16545"/>
                  </a:cubicBezTo>
                  <a:cubicBezTo>
                    <a:pt x="20130" y="14114"/>
                    <a:pt x="22562" y="3435"/>
                    <a:pt x="20415" y="555"/>
                  </a:cubicBezTo>
                  <a:cubicBezTo>
                    <a:pt x="20115" y="168"/>
                    <a:pt x="19894" y="1"/>
                    <a:pt x="19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9"/>
            <p:cNvSpPr/>
            <p:nvPr/>
          </p:nvSpPr>
          <p:spPr>
            <a:xfrm>
              <a:off x="6140486" y="2292160"/>
              <a:ext cx="10957" cy="9154"/>
            </a:xfrm>
            <a:custGeom>
              <a:avLst/>
              <a:gdLst/>
              <a:ahLst/>
              <a:cxnLst/>
              <a:rect l="l" t="t" r="r" b="b"/>
              <a:pathLst>
                <a:path w="796" h="665" extrusionOk="0">
                  <a:moveTo>
                    <a:pt x="253" y="0"/>
                  </a:moveTo>
                  <a:cubicBezTo>
                    <a:pt x="111" y="0"/>
                    <a:pt x="1" y="156"/>
                    <a:pt x="83" y="303"/>
                  </a:cubicBezTo>
                  <a:lnTo>
                    <a:pt x="313" y="664"/>
                  </a:lnTo>
                  <a:cubicBezTo>
                    <a:pt x="489" y="533"/>
                    <a:pt x="653" y="380"/>
                    <a:pt x="795" y="204"/>
                  </a:cubicBezTo>
                  <a:lnTo>
                    <a:pt x="335" y="18"/>
                  </a:lnTo>
                  <a:cubicBezTo>
                    <a:pt x="308" y="6"/>
                    <a:pt x="280" y="0"/>
                    <a:pt x="253" y="0"/>
                  </a:cubicBezTo>
                  <a:close/>
                </a:path>
              </a:pathLst>
            </a:custGeom>
            <a:solidFill>
              <a:srgbClr val="332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9"/>
            <p:cNvSpPr/>
            <p:nvPr/>
          </p:nvSpPr>
          <p:spPr>
            <a:xfrm>
              <a:off x="5618454" y="1627421"/>
              <a:ext cx="630478" cy="522038"/>
            </a:xfrm>
            <a:custGeom>
              <a:avLst/>
              <a:gdLst/>
              <a:ahLst/>
              <a:cxnLst/>
              <a:rect l="l" t="t" r="r" b="b"/>
              <a:pathLst>
                <a:path w="45803" h="37925" extrusionOk="0">
                  <a:moveTo>
                    <a:pt x="28117" y="0"/>
                  </a:moveTo>
                  <a:cubicBezTo>
                    <a:pt x="27515" y="0"/>
                    <a:pt x="27830" y="2604"/>
                    <a:pt x="25530" y="5296"/>
                  </a:cubicBezTo>
                  <a:cubicBezTo>
                    <a:pt x="25245" y="5624"/>
                    <a:pt x="24982" y="5986"/>
                    <a:pt x="24643" y="6259"/>
                  </a:cubicBezTo>
                  <a:cubicBezTo>
                    <a:pt x="22430" y="8066"/>
                    <a:pt x="20590" y="8176"/>
                    <a:pt x="18290" y="8581"/>
                  </a:cubicBezTo>
                  <a:cubicBezTo>
                    <a:pt x="15027" y="9162"/>
                    <a:pt x="14490" y="12469"/>
                    <a:pt x="13526" y="14024"/>
                  </a:cubicBezTo>
                  <a:cubicBezTo>
                    <a:pt x="10865" y="18241"/>
                    <a:pt x="6090" y="16828"/>
                    <a:pt x="6495" y="17507"/>
                  </a:cubicBezTo>
                  <a:cubicBezTo>
                    <a:pt x="6593" y="17661"/>
                    <a:pt x="6604" y="17704"/>
                    <a:pt x="6801" y="17934"/>
                  </a:cubicBezTo>
                  <a:cubicBezTo>
                    <a:pt x="6975" y="18159"/>
                    <a:pt x="7053" y="18365"/>
                    <a:pt x="6974" y="18365"/>
                  </a:cubicBezTo>
                  <a:cubicBezTo>
                    <a:pt x="6969" y="18365"/>
                    <a:pt x="6962" y="18364"/>
                    <a:pt x="6955" y="18362"/>
                  </a:cubicBezTo>
                  <a:cubicBezTo>
                    <a:pt x="6623" y="18310"/>
                    <a:pt x="5790" y="16382"/>
                    <a:pt x="3332" y="16382"/>
                  </a:cubicBezTo>
                  <a:cubicBezTo>
                    <a:pt x="3194" y="16382"/>
                    <a:pt x="3051" y="16388"/>
                    <a:pt x="2902" y="16401"/>
                  </a:cubicBezTo>
                  <a:cubicBezTo>
                    <a:pt x="822" y="16565"/>
                    <a:pt x="0" y="18329"/>
                    <a:pt x="383" y="19950"/>
                  </a:cubicBezTo>
                  <a:cubicBezTo>
                    <a:pt x="870" y="21896"/>
                    <a:pt x="2643" y="23149"/>
                    <a:pt x="4409" y="23149"/>
                  </a:cubicBezTo>
                  <a:cubicBezTo>
                    <a:pt x="4829" y="23149"/>
                    <a:pt x="5249" y="23078"/>
                    <a:pt x="5651" y="22929"/>
                  </a:cubicBezTo>
                  <a:cubicBezTo>
                    <a:pt x="5901" y="22839"/>
                    <a:pt x="6077" y="22796"/>
                    <a:pt x="6201" y="22796"/>
                  </a:cubicBezTo>
                  <a:cubicBezTo>
                    <a:pt x="6457" y="22796"/>
                    <a:pt x="6495" y="22983"/>
                    <a:pt x="6517" y="23345"/>
                  </a:cubicBezTo>
                  <a:cubicBezTo>
                    <a:pt x="6659" y="25787"/>
                    <a:pt x="7480" y="28142"/>
                    <a:pt x="8718" y="30278"/>
                  </a:cubicBezTo>
                  <a:cubicBezTo>
                    <a:pt x="11691" y="35424"/>
                    <a:pt x="16929" y="37925"/>
                    <a:pt x="22820" y="37925"/>
                  </a:cubicBezTo>
                  <a:cubicBezTo>
                    <a:pt x="23700" y="37925"/>
                    <a:pt x="24594" y="37869"/>
                    <a:pt x="25497" y="37758"/>
                  </a:cubicBezTo>
                  <a:cubicBezTo>
                    <a:pt x="29100" y="37320"/>
                    <a:pt x="32178" y="35995"/>
                    <a:pt x="34828" y="33377"/>
                  </a:cubicBezTo>
                  <a:cubicBezTo>
                    <a:pt x="37095" y="31132"/>
                    <a:pt x="39067" y="27288"/>
                    <a:pt x="39330" y="24024"/>
                  </a:cubicBezTo>
                  <a:cubicBezTo>
                    <a:pt x="39352" y="23684"/>
                    <a:pt x="39384" y="23345"/>
                    <a:pt x="39450" y="23005"/>
                  </a:cubicBezTo>
                  <a:cubicBezTo>
                    <a:pt x="39475" y="22858"/>
                    <a:pt x="39554" y="22804"/>
                    <a:pt x="39680" y="22804"/>
                  </a:cubicBezTo>
                  <a:cubicBezTo>
                    <a:pt x="40013" y="22804"/>
                    <a:pt x="40670" y="23181"/>
                    <a:pt x="41479" y="23181"/>
                  </a:cubicBezTo>
                  <a:cubicBezTo>
                    <a:pt x="41589" y="23181"/>
                    <a:pt x="41701" y="23174"/>
                    <a:pt x="41816" y="23159"/>
                  </a:cubicBezTo>
                  <a:cubicBezTo>
                    <a:pt x="44433" y="22808"/>
                    <a:pt x="45803" y="19632"/>
                    <a:pt x="45562" y="18504"/>
                  </a:cubicBezTo>
                  <a:cubicBezTo>
                    <a:pt x="45240" y="17087"/>
                    <a:pt x="44045" y="16366"/>
                    <a:pt x="42697" y="16366"/>
                  </a:cubicBezTo>
                  <a:cubicBezTo>
                    <a:pt x="42440" y="16366"/>
                    <a:pt x="42178" y="16392"/>
                    <a:pt x="41914" y="16445"/>
                  </a:cubicBezTo>
                  <a:cubicBezTo>
                    <a:pt x="39672" y="16881"/>
                    <a:pt x="39141" y="18410"/>
                    <a:pt x="38932" y="18410"/>
                  </a:cubicBezTo>
                  <a:cubicBezTo>
                    <a:pt x="38925" y="18410"/>
                    <a:pt x="38919" y="18408"/>
                    <a:pt x="38914" y="18405"/>
                  </a:cubicBezTo>
                  <a:cubicBezTo>
                    <a:pt x="38727" y="18307"/>
                    <a:pt x="39374" y="17825"/>
                    <a:pt x="38957" y="17639"/>
                  </a:cubicBezTo>
                  <a:cubicBezTo>
                    <a:pt x="38256" y="17299"/>
                    <a:pt x="37074" y="17036"/>
                    <a:pt x="35453" y="15361"/>
                  </a:cubicBezTo>
                  <a:cubicBezTo>
                    <a:pt x="33268" y="13084"/>
                    <a:pt x="33517" y="10987"/>
                    <a:pt x="33117" y="10987"/>
                  </a:cubicBezTo>
                  <a:cubicBezTo>
                    <a:pt x="33044" y="10987"/>
                    <a:pt x="32949" y="11057"/>
                    <a:pt x="32813" y="11210"/>
                  </a:cubicBezTo>
                  <a:cubicBezTo>
                    <a:pt x="31068" y="13107"/>
                    <a:pt x="29052" y="13270"/>
                    <a:pt x="27182" y="13270"/>
                  </a:cubicBezTo>
                  <a:cubicBezTo>
                    <a:pt x="26794" y="13270"/>
                    <a:pt x="26413" y="13263"/>
                    <a:pt x="26042" y="13263"/>
                  </a:cubicBezTo>
                  <a:cubicBezTo>
                    <a:pt x="24606" y="13263"/>
                    <a:pt x="23320" y="13368"/>
                    <a:pt x="22397" y="14386"/>
                  </a:cubicBezTo>
                  <a:cubicBezTo>
                    <a:pt x="22189" y="14583"/>
                    <a:pt x="22025" y="14802"/>
                    <a:pt x="21883" y="15043"/>
                  </a:cubicBezTo>
                  <a:cubicBezTo>
                    <a:pt x="21826" y="15137"/>
                    <a:pt x="21762" y="15263"/>
                    <a:pt x="21656" y="15263"/>
                  </a:cubicBezTo>
                  <a:cubicBezTo>
                    <a:pt x="21638" y="15263"/>
                    <a:pt x="21619" y="15259"/>
                    <a:pt x="21598" y="15251"/>
                  </a:cubicBezTo>
                  <a:cubicBezTo>
                    <a:pt x="21467" y="15196"/>
                    <a:pt x="21488" y="15032"/>
                    <a:pt x="21488" y="14912"/>
                  </a:cubicBezTo>
                  <a:cubicBezTo>
                    <a:pt x="21280" y="8899"/>
                    <a:pt x="26943" y="8505"/>
                    <a:pt x="28553" y="5986"/>
                  </a:cubicBezTo>
                  <a:cubicBezTo>
                    <a:pt x="30174" y="3466"/>
                    <a:pt x="29626" y="1046"/>
                    <a:pt x="28377" y="115"/>
                  </a:cubicBezTo>
                  <a:cubicBezTo>
                    <a:pt x="28274" y="37"/>
                    <a:pt x="28189" y="0"/>
                    <a:pt x="28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9"/>
            <p:cNvSpPr/>
            <p:nvPr/>
          </p:nvSpPr>
          <p:spPr>
            <a:xfrm>
              <a:off x="5767406" y="2273850"/>
              <a:ext cx="309368" cy="236648"/>
            </a:xfrm>
            <a:custGeom>
              <a:avLst/>
              <a:gdLst/>
              <a:ahLst/>
              <a:cxnLst/>
              <a:rect l="l" t="t" r="r" b="b"/>
              <a:pathLst>
                <a:path w="22475" h="17192" extrusionOk="0">
                  <a:moveTo>
                    <a:pt x="1749" y="0"/>
                  </a:moveTo>
                  <a:cubicBezTo>
                    <a:pt x="1697" y="0"/>
                    <a:pt x="1637" y="11"/>
                    <a:pt x="1567" y="34"/>
                  </a:cubicBezTo>
                  <a:cubicBezTo>
                    <a:pt x="713" y="308"/>
                    <a:pt x="1" y="362"/>
                    <a:pt x="417" y="811"/>
                  </a:cubicBezTo>
                  <a:cubicBezTo>
                    <a:pt x="2783" y="3418"/>
                    <a:pt x="702" y="11775"/>
                    <a:pt x="6463" y="15498"/>
                  </a:cubicBezTo>
                  <a:cubicBezTo>
                    <a:pt x="8204" y="16627"/>
                    <a:pt x="10110" y="17185"/>
                    <a:pt x="12432" y="17185"/>
                  </a:cubicBezTo>
                  <a:cubicBezTo>
                    <a:pt x="12511" y="17189"/>
                    <a:pt x="12590" y="17191"/>
                    <a:pt x="12671" y="17191"/>
                  </a:cubicBezTo>
                  <a:cubicBezTo>
                    <a:pt x="13659" y="17191"/>
                    <a:pt x="14797" y="16892"/>
                    <a:pt x="15860" y="16517"/>
                  </a:cubicBezTo>
                  <a:cubicBezTo>
                    <a:pt x="16922" y="16145"/>
                    <a:pt x="17908" y="15575"/>
                    <a:pt x="18762" y="14841"/>
                  </a:cubicBezTo>
                  <a:cubicBezTo>
                    <a:pt x="21686" y="12202"/>
                    <a:pt x="21960" y="8850"/>
                    <a:pt x="22333" y="6868"/>
                  </a:cubicBezTo>
                  <a:cubicBezTo>
                    <a:pt x="22475" y="6123"/>
                    <a:pt x="21456" y="5871"/>
                    <a:pt x="20788" y="3780"/>
                  </a:cubicBezTo>
                  <a:cubicBezTo>
                    <a:pt x="20536" y="3013"/>
                    <a:pt x="20526" y="3035"/>
                    <a:pt x="19792" y="2783"/>
                  </a:cubicBezTo>
                  <a:cubicBezTo>
                    <a:pt x="19731" y="2754"/>
                    <a:pt x="19667" y="2741"/>
                    <a:pt x="19604" y="2741"/>
                  </a:cubicBezTo>
                  <a:cubicBezTo>
                    <a:pt x="19497" y="2741"/>
                    <a:pt x="19393" y="2780"/>
                    <a:pt x="19310" y="2849"/>
                  </a:cubicBezTo>
                  <a:cubicBezTo>
                    <a:pt x="18324" y="3670"/>
                    <a:pt x="16451" y="4524"/>
                    <a:pt x="15006" y="4930"/>
                  </a:cubicBezTo>
                  <a:cubicBezTo>
                    <a:pt x="13845" y="5265"/>
                    <a:pt x="12944" y="5406"/>
                    <a:pt x="12003" y="5406"/>
                  </a:cubicBezTo>
                  <a:cubicBezTo>
                    <a:pt x="11283" y="5406"/>
                    <a:pt x="10540" y="5324"/>
                    <a:pt x="9639" y="5181"/>
                  </a:cubicBezTo>
                  <a:cubicBezTo>
                    <a:pt x="7624" y="4853"/>
                    <a:pt x="5718" y="4053"/>
                    <a:pt x="4075" y="2838"/>
                  </a:cubicBezTo>
                  <a:cubicBezTo>
                    <a:pt x="2016" y="1341"/>
                    <a:pt x="2334" y="0"/>
                    <a:pt x="1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9"/>
            <p:cNvSpPr/>
            <p:nvPr/>
          </p:nvSpPr>
          <p:spPr>
            <a:xfrm>
              <a:off x="5842735" y="2139889"/>
              <a:ext cx="190783" cy="111331"/>
            </a:xfrm>
            <a:custGeom>
              <a:avLst/>
              <a:gdLst/>
              <a:ahLst/>
              <a:cxnLst/>
              <a:rect l="l" t="t" r="r" b="b"/>
              <a:pathLst>
                <a:path w="13860" h="8088" extrusionOk="0">
                  <a:moveTo>
                    <a:pt x="442" y="0"/>
                  </a:moveTo>
                  <a:cubicBezTo>
                    <a:pt x="0" y="0"/>
                    <a:pt x="633" y="1347"/>
                    <a:pt x="443" y="2887"/>
                  </a:cubicBezTo>
                  <a:cubicBezTo>
                    <a:pt x="367" y="3544"/>
                    <a:pt x="312" y="4223"/>
                    <a:pt x="137" y="4880"/>
                  </a:cubicBezTo>
                  <a:cubicBezTo>
                    <a:pt x="49" y="5154"/>
                    <a:pt x="147" y="5340"/>
                    <a:pt x="421" y="5515"/>
                  </a:cubicBezTo>
                  <a:cubicBezTo>
                    <a:pt x="3036" y="7170"/>
                    <a:pt x="5795" y="8088"/>
                    <a:pt x="8830" y="8088"/>
                  </a:cubicBezTo>
                  <a:cubicBezTo>
                    <a:pt x="9811" y="8088"/>
                    <a:pt x="10822" y="7992"/>
                    <a:pt x="11866" y="7793"/>
                  </a:cubicBezTo>
                  <a:cubicBezTo>
                    <a:pt x="12545" y="7673"/>
                    <a:pt x="13181" y="7333"/>
                    <a:pt x="13663" y="6830"/>
                  </a:cubicBezTo>
                  <a:cubicBezTo>
                    <a:pt x="13860" y="6611"/>
                    <a:pt x="13750" y="6468"/>
                    <a:pt x="13663" y="6162"/>
                  </a:cubicBezTo>
                  <a:cubicBezTo>
                    <a:pt x="12808" y="3599"/>
                    <a:pt x="13060" y="3095"/>
                    <a:pt x="12962" y="2558"/>
                  </a:cubicBezTo>
                  <a:cubicBezTo>
                    <a:pt x="12754" y="1518"/>
                    <a:pt x="13016" y="1211"/>
                    <a:pt x="13005" y="368"/>
                  </a:cubicBezTo>
                  <a:cubicBezTo>
                    <a:pt x="13005" y="148"/>
                    <a:pt x="12893" y="76"/>
                    <a:pt x="12724" y="76"/>
                  </a:cubicBezTo>
                  <a:cubicBezTo>
                    <a:pt x="12539" y="76"/>
                    <a:pt x="12288" y="162"/>
                    <a:pt x="12042" y="236"/>
                  </a:cubicBezTo>
                  <a:cubicBezTo>
                    <a:pt x="10179" y="790"/>
                    <a:pt x="8379" y="981"/>
                    <a:pt x="6775" y="981"/>
                  </a:cubicBezTo>
                  <a:cubicBezTo>
                    <a:pt x="3173" y="981"/>
                    <a:pt x="566" y="14"/>
                    <a:pt x="498" y="6"/>
                  </a:cubicBezTo>
                  <a:cubicBezTo>
                    <a:pt x="478" y="2"/>
                    <a:pt x="459"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9"/>
            <p:cNvSpPr/>
            <p:nvPr/>
          </p:nvSpPr>
          <p:spPr>
            <a:xfrm>
              <a:off x="5722073" y="1926716"/>
              <a:ext cx="142592" cy="90959"/>
            </a:xfrm>
            <a:custGeom>
              <a:avLst/>
              <a:gdLst/>
              <a:ahLst/>
              <a:cxnLst/>
              <a:rect l="l" t="t" r="r" b="b"/>
              <a:pathLst>
                <a:path w="10359" h="6608" extrusionOk="0">
                  <a:moveTo>
                    <a:pt x="5272" y="1"/>
                  </a:moveTo>
                  <a:cubicBezTo>
                    <a:pt x="4234" y="1"/>
                    <a:pt x="3208" y="370"/>
                    <a:pt x="2462" y="1100"/>
                  </a:cubicBezTo>
                  <a:cubicBezTo>
                    <a:pt x="0" y="3511"/>
                    <a:pt x="2447" y="6608"/>
                    <a:pt x="5277" y="6608"/>
                  </a:cubicBezTo>
                  <a:cubicBezTo>
                    <a:pt x="5545" y="6608"/>
                    <a:pt x="5816" y="6580"/>
                    <a:pt x="6087" y="6521"/>
                  </a:cubicBezTo>
                  <a:cubicBezTo>
                    <a:pt x="8650" y="5963"/>
                    <a:pt x="10358" y="3301"/>
                    <a:pt x="8212" y="1177"/>
                  </a:cubicBezTo>
                  <a:cubicBezTo>
                    <a:pt x="7413" y="389"/>
                    <a:pt x="6336" y="1"/>
                    <a:pt x="5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9"/>
            <p:cNvSpPr/>
            <p:nvPr/>
          </p:nvSpPr>
          <p:spPr>
            <a:xfrm>
              <a:off x="6004131" y="1926716"/>
              <a:ext cx="142729" cy="90959"/>
            </a:xfrm>
            <a:custGeom>
              <a:avLst/>
              <a:gdLst/>
              <a:ahLst/>
              <a:cxnLst/>
              <a:rect l="l" t="t" r="r" b="b"/>
              <a:pathLst>
                <a:path w="10369" h="6608" extrusionOk="0">
                  <a:moveTo>
                    <a:pt x="5090" y="1"/>
                  </a:moveTo>
                  <a:cubicBezTo>
                    <a:pt x="4022" y="1"/>
                    <a:pt x="2940" y="389"/>
                    <a:pt x="2136" y="1177"/>
                  </a:cubicBezTo>
                  <a:cubicBezTo>
                    <a:pt x="0" y="3301"/>
                    <a:pt x="1720" y="5963"/>
                    <a:pt x="4271" y="6521"/>
                  </a:cubicBezTo>
                  <a:cubicBezTo>
                    <a:pt x="4543" y="6580"/>
                    <a:pt x="4815" y="6608"/>
                    <a:pt x="5084" y="6608"/>
                  </a:cubicBezTo>
                  <a:cubicBezTo>
                    <a:pt x="7922" y="6608"/>
                    <a:pt x="10369" y="3511"/>
                    <a:pt x="7908" y="1100"/>
                  </a:cubicBezTo>
                  <a:cubicBezTo>
                    <a:pt x="7161" y="370"/>
                    <a:pt x="6132" y="1"/>
                    <a:pt x="5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9"/>
            <p:cNvSpPr/>
            <p:nvPr/>
          </p:nvSpPr>
          <p:spPr>
            <a:xfrm>
              <a:off x="5589807" y="1481001"/>
              <a:ext cx="694706" cy="385971"/>
            </a:xfrm>
            <a:custGeom>
              <a:avLst/>
              <a:gdLst/>
              <a:ahLst/>
              <a:cxnLst/>
              <a:rect l="l" t="t" r="r" b="b"/>
              <a:pathLst>
                <a:path w="50469" h="28040" extrusionOk="0">
                  <a:moveTo>
                    <a:pt x="24726" y="1"/>
                  </a:moveTo>
                  <a:cubicBezTo>
                    <a:pt x="24373" y="1"/>
                    <a:pt x="24021" y="85"/>
                    <a:pt x="23668" y="95"/>
                  </a:cubicBezTo>
                  <a:cubicBezTo>
                    <a:pt x="20634" y="182"/>
                    <a:pt x="16516" y="1924"/>
                    <a:pt x="14709" y="4344"/>
                  </a:cubicBezTo>
                  <a:cubicBezTo>
                    <a:pt x="11171" y="9119"/>
                    <a:pt x="11215" y="9075"/>
                    <a:pt x="6593" y="11419"/>
                  </a:cubicBezTo>
                  <a:cubicBezTo>
                    <a:pt x="745" y="14365"/>
                    <a:pt x="0" y="21933"/>
                    <a:pt x="3297" y="27004"/>
                  </a:cubicBezTo>
                  <a:cubicBezTo>
                    <a:pt x="3370" y="27119"/>
                    <a:pt x="3452" y="27163"/>
                    <a:pt x="3551" y="27163"/>
                  </a:cubicBezTo>
                  <a:cubicBezTo>
                    <a:pt x="3875" y="27163"/>
                    <a:pt x="4384" y="26699"/>
                    <a:pt x="5356" y="26699"/>
                  </a:cubicBezTo>
                  <a:cubicBezTo>
                    <a:pt x="5797" y="26699"/>
                    <a:pt x="6332" y="26794"/>
                    <a:pt x="6988" y="27070"/>
                  </a:cubicBezTo>
                  <a:cubicBezTo>
                    <a:pt x="7704" y="27374"/>
                    <a:pt x="8447" y="27617"/>
                    <a:pt x="9184" y="27617"/>
                  </a:cubicBezTo>
                  <a:cubicBezTo>
                    <a:pt x="9270" y="27617"/>
                    <a:pt x="9355" y="27614"/>
                    <a:pt x="9441" y="27607"/>
                  </a:cubicBezTo>
                  <a:cubicBezTo>
                    <a:pt x="10514" y="27607"/>
                    <a:pt x="10657" y="27563"/>
                    <a:pt x="11741" y="27256"/>
                  </a:cubicBezTo>
                  <a:cubicBezTo>
                    <a:pt x="17754" y="25548"/>
                    <a:pt x="14643" y="19677"/>
                    <a:pt x="21445" y="18746"/>
                  </a:cubicBezTo>
                  <a:cubicBezTo>
                    <a:pt x="29035" y="17695"/>
                    <a:pt x="29308" y="11682"/>
                    <a:pt x="29736" y="10609"/>
                  </a:cubicBezTo>
                  <a:cubicBezTo>
                    <a:pt x="29809" y="10421"/>
                    <a:pt x="29940" y="10334"/>
                    <a:pt x="30101" y="10334"/>
                  </a:cubicBezTo>
                  <a:cubicBezTo>
                    <a:pt x="31138" y="10334"/>
                    <a:pt x="33455" y="13912"/>
                    <a:pt x="30261" y="17399"/>
                  </a:cubicBezTo>
                  <a:cubicBezTo>
                    <a:pt x="28750" y="19064"/>
                    <a:pt x="25497" y="19798"/>
                    <a:pt x="24216" y="22711"/>
                  </a:cubicBezTo>
                  <a:cubicBezTo>
                    <a:pt x="23898" y="23379"/>
                    <a:pt x="23767" y="24124"/>
                    <a:pt x="23821" y="24869"/>
                  </a:cubicBezTo>
                  <a:cubicBezTo>
                    <a:pt x="23828" y="25012"/>
                    <a:pt x="23916" y="25075"/>
                    <a:pt x="24013" y="25075"/>
                  </a:cubicBezTo>
                  <a:cubicBezTo>
                    <a:pt x="24072" y="25075"/>
                    <a:pt x="24133" y="25052"/>
                    <a:pt x="24183" y="25011"/>
                  </a:cubicBezTo>
                  <a:cubicBezTo>
                    <a:pt x="24621" y="24617"/>
                    <a:pt x="25212" y="23971"/>
                    <a:pt x="26395" y="23741"/>
                  </a:cubicBezTo>
                  <a:cubicBezTo>
                    <a:pt x="27189" y="23585"/>
                    <a:pt x="27390" y="23560"/>
                    <a:pt x="28376" y="23560"/>
                  </a:cubicBezTo>
                  <a:cubicBezTo>
                    <a:pt x="28846" y="23560"/>
                    <a:pt x="29494" y="23565"/>
                    <a:pt x="30469" y="23565"/>
                  </a:cubicBezTo>
                  <a:cubicBezTo>
                    <a:pt x="32068" y="23565"/>
                    <a:pt x="33744" y="22853"/>
                    <a:pt x="34730" y="21671"/>
                  </a:cubicBezTo>
                  <a:cubicBezTo>
                    <a:pt x="36526" y="19557"/>
                    <a:pt x="36384" y="16578"/>
                    <a:pt x="36482" y="16030"/>
                  </a:cubicBezTo>
                  <a:cubicBezTo>
                    <a:pt x="36487" y="15990"/>
                    <a:pt x="36515" y="15975"/>
                    <a:pt x="36547" y="15975"/>
                  </a:cubicBezTo>
                  <a:cubicBezTo>
                    <a:pt x="36583" y="15975"/>
                    <a:pt x="36624" y="15995"/>
                    <a:pt x="36636" y="16019"/>
                  </a:cubicBezTo>
                  <a:cubicBezTo>
                    <a:pt x="36800" y="16873"/>
                    <a:pt x="36537" y="18922"/>
                    <a:pt x="35716" y="20542"/>
                  </a:cubicBezTo>
                  <a:cubicBezTo>
                    <a:pt x="35606" y="20772"/>
                    <a:pt x="35496" y="21002"/>
                    <a:pt x="35540" y="21276"/>
                  </a:cubicBezTo>
                  <a:cubicBezTo>
                    <a:pt x="36055" y="24726"/>
                    <a:pt x="38355" y="27081"/>
                    <a:pt x="41038" y="27968"/>
                  </a:cubicBezTo>
                  <a:cubicBezTo>
                    <a:pt x="41190" y="28017"/>
                    <a:pt x="41315" y="28039"/>
                    <a:pt x="41422" y="28039"/>
                  </a:cubicBezTo>
                  <a:cubicBezTo>
                    <a:pt x="42151" y="28039"/>
                    <a:pt x="42103" y="27032"/>
                    <a:pt x="44642" y="26698"/>
                  </a:cubicBezTo>
                  <a:cubicBezTo>
                    <a:pt x="44654" y="26697"/>
                    <a:pt x="44668" y="26696"/>
                    <a:pt x="44683" y="26696"/>
                  </a:cubicBezTo>
                  <a:cubicBezTo>
                    <a:pt x="45015" y="26696"/>
                    <a:pt x="45870" y="26921"/>
                    <a:pt x="46142" y="27015"/>
                  </a:cubicBezTo>
                  <a:cubicBezTo>
                    <a:pt x="46247" y="27050"/>
                    <a:pt x="46333" y="27076"/>
                    <a:pt x="46400" y="27076"/>
                  </a:cubicBezTo>
                  <a:cubicBezTo>
                    <a:pt x="46521" y="27076"/>
                    <a:pt x="46580" y="26992"/>
                    <a:pt x="46580" y="26730"/>
                  </a:cubicBezTo>
                  <a:cubicBezTo>
                    <a:pt x="46580" y="26314"/>
                    <a:pt x="46635" y="25909"/>
                    <a:pt x="46679" y="25493"/>
                  </a:cubicBezTo>
                  <a:cubicBezTo>
                    <a:pt x="46887" y="23237"/>
                    <a:pt x="47434" y="22328"/>
                    <a:pt x="48114" y="20674"/>
                  </a:cubicBezTo>
                  <a:cubicBezTo>
                    <a:pt x="50468" y="14935"/>
                    <a:pt x="46219" y="9108"/>
                    <a:pt x="38826" y="8834"/>
                  </a:cubicBezTo>
                  <a:cubicBezTo>
                    <a:pt x="38734" y="8831"/>
                    <a:pt x="38646" y="8829"/>
                    <a:pt x="38562" y="8829"/>
                  </a:cubicBezTo>
                  <a:cubicBezTo>
                    <a:pt x="37780" y="8829"/>
                    <a:pt x="37342" y="8968"/>
                    <a:pt x="37083" y="8968"/>
                  </a:cubicBezTo>
                  <a:cubicBezTo>
                    <a:pt x="36854" y="8968"/>
                    <a:pt x="36764" y="8860"/>
                    <a:pt x="36701" y="8451"/>
                  </a:cubicBezTo>
                  <a:cubicBezTo>
                    <a:pt x="36274" y="5823"/>
                    <a:pt x="34040" y="2635"/>
                    <a:pt x="29900" y="938"/>
                  </a:cubicBezTo>
                  <a:cubicBezTo>
                    <a:pt x="28290" y="281"/>
                    <a:pt x="26592" y="116"/>
                    <a:pt x="24884" y="7"/>
                  </a:cubicBezTo>
                  <a:cubicBezTo>
                    <a:pt x="24831" y="3"/>
                    <a:pt x="24779" y="1"/>
                    <a:pt x="24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9"/>
            <p:cNvSpPr/>
            <p:nvPr/>
          </p:nvSpPr>
          <p:spPr>
            <a:xfrm>
              <a:off x="5496471" y="1945370"/>
              <a:ext cx="349177" cy="492223"/>
            </a:xfrm>
            <a:custGeom>
              <a:avLst/>
              <a:gdLst/>
              <a:ahLst/>
              <a:cxnLst/>
              <a:rect l="l" t="t" r="r" b="b"/>
              <a:pathLst>
                <a:path w="25367" h="35759" extrusionOk="0">
                  <a:moveTo>
                    <a:pt x="11574" y="0"/>
                  </a:moveTo>
                  <a:cubicBezTo>
                    <a:pt x="11453" y="0"/>
                    <a:pt x="11338" y="35"/>
                    <a:pt x="11216" y="128"/>
                  </a:cubicBezTo>
                  <a:cubicBezTo>
                    <a:pt x="8335" y="2330"/>
                    <a:pt x="7218" y="5462"/>
                    <a:pt x="7361" y="7225"/>
                  </a:cubicBezTo>
                  <a:cubicBezTo>
                    <a:pt x="7404" y="7937"/>
                    <a:pt x="7536" y="8649"/>
                    <a:pt x="7744" y="9328"/>
                  </a:cubicBezTo>
                  <a:cubicBezTo>
                    <a:pt x="8313" y="11037"/>
                    <a:pt x="12453" y="17433"/>
                    <a:pt x="8587" y="20073"/>
                  </a:cubicBezTo>
                  <a:cubicBezTo>
                    <a:pt x="7470" y="20828"/>
                    <a:pt x="5641" y="21398"/>
                    <a:pt x="3845" y="23095"/>
                  </a:cubicBezTo>
                  <a:cubicBezTo>
                    <a:pt x="1" y="26753"/>
                    <a:pt x="483" y="32503"/>
                    <a:pt x="2520" y="35504"/>
                  </a:cubicBezTo>
                  <a:cubicBezTo>
                    <a:pt x="2628" y="35666"/>
                    <a:pt x="2714" y="35759"/>
                    <a:pt x="2811" y="35759"/>
                  </a:cubicBezTo>
                  <a:cubicBezTo>
                    <a:pt x="2911" y="35759"/>
                    <a:pt x="3021" y="35661"/>
                    <a:pt x="3177" y="35439"/>
                  </a:cubicBezTo>
                  <a:cubicBezTo>
                    <a:pt x="6627" y="30401"/>
                    <a:pt x="11851" y="26348"/>
                    <a:pt x="17962" y="24486"/>
                  </a:cubicBezTo>
                  <a:cubicBezTo>
                    <a:pt x="21128" y="23522"/>
                    <a:pt x="21369" y="23906"/>
                    <a:pt x="21412" y="23084"/>
                  </a:cubicBezTo>
                  <a:cubicBezTo>
                    <a:pt x="21478" y="21967"/>
                    <a:pt x="21840" y="20949"/>
                    <a:pt x="22617" y="20138"/>
                  </a:cubicBezTo>
                  <a:cubicBezTo>
                    <a:pt x="23076" y="19652"/>
                    <a:pt x="23588" y="19197"/>
                    <a:pt x="24283" y="19197"/>
                  </a:cubicBezTo>
                  <a:cubicBezTo>
                    <a:pt x="24418" y="19197"/>
                    <a:pt x="24560" y="19214"/>
                    <a:pt x="24709" y="19251"/>
                  </a:cubicBezTo>
                  <a:cubicBezTo>
                    <a:pt x="24738" y="19259"/>
                    <a:pt x="24765" y="19263"/>
                    <a:pt x="24789" y="19263"/>
                  </a:cubicBezTo>
                  <a:cubicBezTo>
                    <a:pt x="25040" y="19263"/>
                    <a:pt x="25058" y="18870"/>
                    <a:pt x="25158" y="18441"/>
                  </a:cubicBezTo>
                  <a:cubicBezTo>
                    <a:pt x="25366" y="17652"/>
                    <a:pt x="25300" y="16940"/>
                    <a:pt x="25300" y="15538"/>
                  </a:cubicBezTo>
                  <a:cubicBezTo>
                    <a:pt x="25290" y="15133"/>
                    <a:pt x="25235" y="14717"/>
                    <a:pt x="25125" y="14323"/>
                  </a:cubicBezTo>
                  <a:cubicBezTo>
                    <a:pt x="25070" y="14016"/>
                    <a:pt x="24851" y="13764"/>
                    <a:pt x="24556" y="13665"/>
                  </a:cubicBezTo>
                  <a:cubicBezTo>
                    <a:pt x="24063" y="13501"/>
                    <a:pt x="23625" y="13216"/>
                    <a:pt x="23165" y="12986"/>
                  </a:cubicBezTo>
                  <a:cubicBezTo>
                    <a:pt x="18696" y="10566"/>
                    <a:pt x="15509" y="5298"/>
                    <a:pt x="15159" y="534"/>
                  </a:cubicBezTo>
                  <a:cubicBezTo>
                    <a:pt x="15138" y="306"/>
                    <a:pt x="15088" y="49"/>
                    <a:pt x="14889" y="49"/>
                  </a:cubicBezTo>
                  <a:cubicBezTo>
                    <a:pt x="14877" y="49"/>
                    <a:pt x="14865" y="50"/>
                    <a:pt x="14852" y="52"/>
                  </a:cubicBezTo>
                  <a:cubicBezTo>
                    <a:pt x="14293" y="139"/>
                    <a:pt x="14556" y="293"/>
                    <a:pt x="13319" y="315"/>
                  </a:cubicBezTo>
                  <a:cubicBezTo>
                    <a:pt x="13286" y="315"/>
                    <a:pt x="13254" y="316"/>
                    <a:pt x="13222" y="316"/>
                  </a:cubicBezTo>
                  <a:cubicBezTo>
                    <a:pt x="12359" y="316"/>
                    <a:pt x="11938" y="0"/>
                    <a:pt x="1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9"/>
            <p:cNvSpPr/>
            <p:nvPr/>
          </p:nvSpPr>
          <p:spPr>
            <a:xfrm>
              <a:off x="6022522" y="1945521"/>
              <a:ext cx="349163" cy="492553"/>
            </a:xfrm>
            <a:custGeom>
              <a:avLst/>
              <a:gdLst/>
              <a:ahLst/>
              <a:cxnLst/>
              <a:rect l="l" t="t" r="r" b="b"/>
              <a:pathLst>
                <a:path w="25366" h="35783" extrusionOk="0">
                  <a:moveTo>
                    <a:pt x="13845" y="0"/>
                  </a:moveTo>
                  <a:cubicBezTo>
                    <a:pt x="13737" y="0"/>
                    <a:pt x="13629" y="21"/>
                    <a:pt x="13526" y="63"/>
                  </a:cubicBezTo>
                  <a:cubicBezTo>
                    <a:pt x="12976" y="256"/>
                    <a:pt x="12510" y="321"/>
                    <a:pt x="12118" y="321"/>
                  </a:cubicBezTo>
                  <a:cubicBezTo>
                    <a:pt x="11308" y="321"/>
                    <a:pt x="10813" y="44"/>
                    <a:pt x="10545" y="44"/>
                  </a:cubicBezTo>
                  <a:cubicBezTo>
                    <a:pt x="10428" y="44"/>
                    <a:pt x="10355" y="97"/>
                    <a:pt x="10317" y="249"/>
                  </a:cubicBezTo>
                  <a:cubicBezTo>
                    <a:pt x="10317" y="282"/>
                    <a:pt x="10131" y="1793"/>
                    <a:pt x="9945" y="2615"/>
                  </a:cubicBezTo>
                  <a:cubicBezTo>
                    <a:pt x="9069" y="6897"/>
                    <a:pt x="5345" y="11902"/>
                    <a:pt x="833" y="13698"/>
                  </a:cubicBezTo>
                  <a:cubicBezTo>
                    <a:pt x="581" y="13775"/>
                    <a:pt x="394" y="13994"/>
                    <a:pt x="362" y="14257"/>
                  </a:cubicBezTo>
                  <a:cubicBezTo>
                    <a:pt x="0" y="16283"/>
                    <a:pt x="110" y="17718"/>
                    <a:pt x="570" y="19393"/>
                  </a:cubicBezTo>
                  <a:cubicBezTo>
                    <a:pt x="657" y="19700"/>
                    <a:pt x="767" y="19996"/>
                    <a:pt x="898" y="20292"/>
                  </a:cubicBezTo>
                  <a:cubicBezTo>
                    <a:pt x="980" y="20491"/>
                    <a:pt x="1068" y="20556"/>
                    <a:pt x="1188" y="20556"/>
                  </a:cubicBezTo>
                  <a:cubicBezTo>
                    <a:pt x="1411" y="20556"/>
                    <a:pt x="1740" y="20333"/>
                    <a:pt x="2327" y="20333"/>
                  </a:cubicBezTo>
                  <a:cubicBezTo>
                    <a:pt x="2361" y="20333"/>
                    <a:pt x="2396" y="20334"/>
                    <a:pt x="2432" y="20335"/>
                  </a:cubicBezTo>
                  <a:cubicBezTo>
                    <a:pt x="2438" y="20335"/>
                    <a:pt x="2445" y="20336"/>
                    <a:pt x="2451" y="20336"/>
                  </a:cubicBezTo>
                  <a:cubicBezTo>
                    <a:pt x="2979" y="20336"/>
                    <a:pt x="2520" y="19876"/>
                    <a:pt x="3516" y="18090"/>
                  </a:cubicBezTo>
                  <a:cubicBezTo>
                    <a:pt x="4688" y="15954"/>
                    <a:pt x="6385" y="14487"/>
                    <a:pt x="8795" y="13928"/>
                  </a:cubicBezTo>
                  <a:cubicBezTo>
                    <a:pt x="9066" y="13863"/>
                    <a:pt x="9305" y="13831"/>
                    <a:pt x="9516" y="13831"/>
                  </a:cubicBezTo>
                  <a:cubicBezTo>
                    <a:pt x="10369" y="13831"/>
                    <a:pt x="10768" y="14353"/>
                    <a:pt x="11040" y="15319"/>
                  </a:cubicBezTo>
                  <a:cubicBezTo>
                    <a:pt x="11084" y="15462"/>
                    <a:pt x="11193" y="16612"/>
                    <a:pt x="11040" y="17323"/>
                  </a:cubicBezTo>
                  <a:cubicBezTo>
                    <a:pt x="10744" y="18912"/>
                    <a:pt x="9879" y="20335"/>
                    <a:pt x="8620" y="21343"/>
                  </a:cubicBezTo>
                  <a:cubicBezTo>
                    <a:pt x="6659" y="22986"/>
                    <a:pt x="5115" y="22854"/>
                    <a:pt x="6068" y="23413"/>
                  </a:cubicBezTo>
                  <a:cubicBezTo>
                    <a:pt x="7437" y="24212"/>
                    <a:pt x="7240" y="24344"/>
                    <a:pt x="8050" y="24629"/>
                  </a:cubicBezTo>
                  <a:cubicBezTo>
                    <a:pt x="10471" y="25472"/>
                    <a:pt x="12891" y="26589"/>
                    <a:pt x="14950" y="28057"/>
                  </a:cubicBezTo>
                  <a:cubicBezTo>
                    <a:pt x="17732" y="30039"/>
                    <a:pt x="20163" y="32481"/>
                    <a:pt x="22146" y="35274"/>
                  </a:cubicBezTo>
                  <a:cubicBezTo>
                    <a:pt x="22334" y="35537"/>
                    <a:pt x="22462" y="35782"/>
                    <a:pt x="22632" y="35782"/>
                  </a:cubicBezTo>
                  <a:cubicBezTo>
                    <a:pt x="22837" y="35782"/>
                    <a:pt x="23104" y="35425"/>
                    <a:pt x="23613" y="34310"/>
                  </a:cubicBezTo>
                  <a:cubicBezTo>
                    <a:pt x="25366" y="30455"/>
                    <a:pt x="24840" y="25297"/>
                    <a:pt x="20514" y="22175"/>
                  </a:cubicBezTo>
                  <a:cubicBezTo>
                    <a:pt x="18148" y="20456"/>
                    <a:pt x="16538" y="20379"/>
                    <a:pt x="15728" y="18747"/>
                  </a:cubicBezTo>
                  <a:cubicBezTo>
                    <a:pt x="14731" y="16721"/>
                    <a:pt x="15618" y="13928"/>
                    <a:pt x="16571" y="11957"/>
                  </a:cubicBezTo>
                  <a:cubicBezTo>
                    <a:pt x="17381" y="10314"/>
                    <a:pt x="18050" y="9054"/>
                    <a:pt x="18126" y="7247"/>
                  </a:cubicBezTo>
                  <a:cubicBezTo>
                    <a:pt x="18214" y="4542"/>
                    <a:pt x="16407" y="1673"/>
                    <a:pt x="14413" y="216"/>
                  </a:cubicBezTo>
                  <a:cubicBezTo>
                    <a:pt x="14249" y="73"/>
                    <a:pt x="14047" y="0"/>
                    <a:pt x="13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9"/>
            <p:cNvSpPr/>
            <p:nvPr/>
          </p:nvSpPr>
          <p:spPr>
            <a:xfrm>
              <a:off x="5788523" y="1352010"/>
              <a:ext cx="544998" cy="408270"/>
            </a:xfrm>
            <a:custGeom>
              <a:avLst/>
              <a:gdLst/>
              <a:ahLst/>
              <a:cxnLst/>
              <a:rect l="l" t="t" r="r" b="b"/>
              <a:pathLst>
                <a:path w="39593" h="29660" extrusionOk="0">
                  <a:moveTo>
                    <a:pt x="9746" y="0"/>
                  </a:moveTo>
                  <a:cubicBezTo>
                    <a:pt x="5730" y="0"/>
                    <a:pt x="2635" y="2112"/>
                    <a:pt x="1391" y="4481"/>
                  </a:cubicBezTo>
                  <a:cubicBezTo>
                    <a:pt x="0" y="7110"/>
                    <a:pt x="208" y="10111"/>
                    <a:pt x="1074" y="11754"/>
                  </a:cubicBezTo>
                  <a:cubicBezTo>
                    <a:pt x="1197" y="11989"/>
                    <a:pt x="1299" y="12095"/>
                    <a:pt x="1432" y="12095"/>
                  </a:cubicBezTo>
                  <a:cubicBezTo>
                    <a:pt x="1547" y="12095"/>
                    <a:pt x="1686" y="12016"/>
                    <a:pt x="1884" y="11874"/>
                  </a:cubicBezTo>
                  <a:cubicBezTo>
                    <a:pt x="4424" y="10029"/>
                    <a:pt x="7305" y="9113"/>
                    <a:pt x="10344" y="9113"/>
                  </a:cubicBezTo>
                  <a:cubicBezTo>
                    <a:pt x="11039" y="9113"/>
                    <a:pt x="11743" y="9161"/>
                    <a:pt x="12453" y="9256"/>
                  </a:cubicBezTo>
                  <a:cubicBezTo>
                    <a:pt x="16527" y="9804"/>
                    <a:pt x="19791" y="12148"/>
                    <a:pt x="21467" y="15039"/>
                  </a:cubicBezTo>
                  <a:cubicBezTo>
                    <a:pt x="22933" y="17522"/>
                    <a:pt x="22193" y="17997"/>
                    <a:pt x="22945" y="17997"/>
                  </a:cubicBezTo>
                  <a:cubicBezTo>
                    <a:pt x="22962" y="17997"/>
                    <a:pt x="22981" y="17997"/>
                    <a:pt x="23000" y="17996"/>
                  </a:cubicBezTo>
                  <a:cubicBezTo>
                    <a:pt x="23622" y="17980"/>
                    <a:pt x="23861" y="17877"/>
                    <a:pt x="24156" y="17877"/>
                  </a:cubicBezTo>
                  <a:cubicBezTo>
                    <a:pt x="24266" y="17877"/>
                    <a:pt x="24384" y="17892"/>
                    <a:pt x="24533" y="17931"/>
                  </a:cubicBezTo>
                  <a:cubicBezTo>
                    <a:pt x="25081" y="18062"/>
                    <a:pt x="26340" y="17821"/>
                    <a:pt x="28640" y="18796"/>
                  </a:cubicBezTo>
                  <a:cubicBezTo>
                    <a:pt x="32233" y="20296"/>
                    <a:pt x="34807" y="23527"/>
                    <a:pt x="34588" y="27317"/>
                  </a:cubicBezTo>
                  <a:cubicBezTo>
                    <a:pt x="34495" y="28732"/>
                    <a:pt x="33954" y="29660"/>
                    <a:pt x="34361" y="29660"/>
                  </a:cubicBezTo>
                  <a:cubicBezTo>
                    <a:pt x="34385" y="29660"/>
                    <a:pt x="34413" y="29656"/>
                    <a:pt x="34445" y="29650"/>
                  </a:cubicBezTo>
                  <a:cubicBezTo>
                    <a:pt x="35792" y="29332"/>
                    <a:pt x="38421" y="26901"/>
                    <a:pt x="39242" y="23396"/>
                  </a:cubicBezTo>
                  <a:cubicBezTo>
                    <a:pt x="39428" y="22596"/>
                    <a:pt x="39593" y="21775"/>
                    <a:pt x="39527" y="20953"/>
                  </a:cubicBezTo>
                  <a:cubicBezTo>
                    <a:pt x="39319" y="18588"/>
                    <a:pt x="38749" y="16562"/>
                    <a:pt x="36888" y="14393"/>
                  </a:cubicBezTo>
                  <a:cubicBezTo>
                    <a:pt x="32726" y="9574"/>
                    <a:pt x="28400" y="11973"/>
                    <a:pt x="23142" y="8315"/>
                  </a:cubicBezTo>
                  <a:cubicBezTo>
                    <a:pt x="19276" y="5653"/>
                    <a:pt x="16505" y="692"/>
                    <a:pt x="11095" y="78"/>
                  </a:cubicBezTo>
                  <a:cubicBezTo>
                    <a:pt x="10635" y="26"/>
                    <a:pt x="10185" y="0"/>
                    <a:pt x="9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9"/>
            <p:cNvSpPr/>
            <p:nvPr/>
          </p:nvSpPr>
          <p:spPr>
            <a:xfrm>
              <a:off x="5485624" y="1344975"/>
              <a:ext cx="898221" cy="1354572"/>
            </a:xfrm>
            <a:custGeom>
              <a:avLst/>
              <a:gdLst/>
              <a:ahLst/>
              <a:cxnLst/>
              <a:rect l="l" t="t" r="r" b="b"/>
              <a:pathLst>
                <a:path w="65254" h="98407" extrusionOk="0">
                  <a:moveTo>
                    <a:pt x="31566" y="722"/>
                  </a:moveTo>
                  <a:cubicBezTo>
                    <a:pt x="33885" y="722"/>
                    <a:pt x="36204" y="1516"/>
                    <a:pt x="38081" y="2900"/>
                  </a:cubicBezTo>
                  <a:cubicBezTo>
                    <a:pt x="41684" y="5562"/>
                    <a:pt x="43941" y="9537"/>
                    <a:pt x="49023" y="10885"/>
                  </a:cubicBezTo>
                  <a:cubicBezTo>
                    <a:pt x="53053" y="11947"/>
                    <a:pt x="55265" y="11761"/>
                    <a:pt x="57784" y="14115"/>
                  </a:cubicBezTo>
                  <a:cubicBezTo>
                    <a:pt x="62746" y="18726"/>
                    <a:pt x="62067" y="25451"/>
                    <a:pt x="57894" y="29032"/>
                  </a:cubicBezTo>
                  <a:cubicBezTo>
                    <a:pt x="57554" y="29306"/>
                    <a:pt x="57193" y="29558"/>
                    <a:pt x="56821" y="29777"/>
                  </a:cubicBezTo>
                  <a:cubicBezTo>
                    <a:pt x="56759" y="29816"/>
                    <a:pt x="56701" y="29834"/>
                    <a:pt x="56652" y="29834"/>
                  </a:cubicBezTo>
                  <a:cubicBezTo>
                    <a:pt x="56536" y="29834"/>
                    <a:pt x="56471" y="29734"/>
                    <a:pt x="56525" y="29580"/>
                  </a:cubicBezTo>
                  <a:cubicBezTo>
                    <a:pt x="57971" y="24520"/>
                    <a:pt x="54203" y="19219"/>
                    <a:pt x="47763" y="18343"/>
                  </a:cubicBezTo>
                  <a:cubicBezTo>
                    <a:pt x="47353" y="18290"/>
                    <a:pt x="46959" y="18275"/>
                    <a:pt x="46567" y="18275"/>
                  </a:cubicBezTo>
                  <a:cubicBezTo>
                    <a:pt x="46068" y="18275"/>
                    <a:pt x="45573" y="18299"/>
                    <a:pt x="45058" y="18299"/>
                  </a:cubicBezTo>
                  <a:cubicBezTo>
                    <a:pt x="44598" y="18299"/>
                    <a:pt x="44751" y="17883"/>
                    <a:pt x="44455" y="17062"/>
                  </a:cubicBezTo>
                  <a:cubicBezTo>
                    <a:pt x="43514" y="14356"/>
                    <a:pt x="40940" y="11531"/>
                    <a:pt x="37063" y="10162"/>
                  </a:cubicBezTo>
                  <a:cubicBezTo>
                    <a:pt x="35353" y="9558"/>
                    <a:pt x="33637" y="9463"/>
                    <a:pt x="32411" y="9463"/>
                  </a:cubicBezTo>
                  <a:cubicBezTo>
                    <a:pt x="31901" y="9463"/>
                    <a:pt x="31476" y="9479"/>
                    <a:pt x="31170" y="9483"/>
                  </a:cubicBezTo>
                  <a:cubicBezTo>
                    <a:pt x="29363" y="9516"/>
                    <a:pt x="26220" y="10403"/>
                    <a:pt x="23920" y="12056"/>
                  </a:cubicBezTo>
                  <a:cubicBezTo>
                    <a:pt x="23708" y="12210"/>
                    <a:pt x="23583" y="12302"/>
                    <a:pt x="23487" y="12302"/>
                  </a:cubicBezTo>
                  <a:cubicBezTo>
                    <a:pt x="23351" y="12302"/>
                    <a:pt x="23274" y="12115"/>
                    <a:pt x="23088" y="11651"/>
                  </a:cubicBezTo>
                  <a:cubicBezTo>
                    <a:pt x="21434" y="7643"/>
                    <a:pt x="24117" y="3043"/>
                    <a:pt x="27917" y="1433"/>
                  </a:cubicBezTo>
                  <a:cubicBezTo>
                    <a:pt x="29088" y="948"/>
                    <a:pt x="30327" y="722"/>
                    <a:pt x="31566" y="722"/>
                  </a:cubicBezTo>
                  <a:close/>
                  <a:moveTo>
                    <a:pt x="32408" y="10103"/>
                  </a:moveTo>
                  <a:cubicBezTo>
                    <a:pt x="37047" y="10103"/>
                    <a:pt x="41518" y="12367"/>
                    <a:pt x="43557" y="16700"/>
                  </a:cubicBezTo>
                  <a:cubicBezTo>
                    <a:pt x="44072" y="17806"/>
                    <a:pt x="43963" y="18234"/>
                    <a:pt x="44149" y="18825"/>
                  </a:cubicBezTo>
                  <a:cubicBezTo>
                    <a:pt x="44209" y="19030"/>
                    <a:pt x="44324" y="19095"/>
                    <a:pt x="44503" y="19095"/>
                  </a:cubicBezTo>
                  <a:cubicBezTo>
                    <a:pt x="44820" y="19095"/>
                    <a:pt x="45339" y="18888"/>
                    <a:pt x="46117" y="18888"/>
                  </a:cubicBezTo>
                  <a:cubicBezTo>
                    <a:pt x="46164" y="18888"/>
                    <a:pt x="46213" y="18889"/>
                    <a:pt x="46263" y="18891"/>
                  </a:cubicBezTo>
                  <a:cubicBezTo>
                    <a:pt x="53469" y="19121"/>
                    <a:pt x="57762" y="24838"/>
                    <a:pt x="55484" y="30423"/>
                  </a:cubicBezTo>
                  <a:cubicBezTo>
                    <a:pt x="54904" y="31825"/>
                    <a:pt x="53973" y="33556"/>
                    <a:pt x="53973" y="36349"/>
                  </a:cubicBezTo>
                  <a:cubicBezTo>
                    <a:pt x="53973" y="36516"/>
                    <a:pt x="53964" y="36684"/>
                    <a:pt x="53835" y="36684"/>
                  </a:cubicBezTo>
                  <a:cubicBezTo>
                    <a:pt x="53820" y="36684"/>
                    <a:pt x="53804" y="36682"/>
                    <a:pt x="53787" y="36677"/>
                  </a:cubicBezTo>
                  <a:cubicBezTo>
                    <a:pt x="53160" y="36532"/>
                    <a:pt x="52735" y="36404"/>
                    <a:pt x="52240" y="36404"/>
                  </a:cubicBezTo>
                  <a:cubicBezTo>
                    <a:pt x="51837" y="36404"/>
                    <a:pt x="51387" y="36490"/>
                    <a:pt x="50742" y="36721"/>
                  </a:cubicBezTo>
                  <a:cubicBezTo>
                    <a:pt x="49592" y="37125"/>
                    <a:pt x="49441" y="37676"/>
                    <a:pt x="48913" y="37676"/>
                  </a:cubicBezTo>
                  <a:cubicBezTo>
                    <a:pt x="48783" y="37676"/>
                    <a:pt x="48629" y="37643"/>
                    <a:pt x="48431" y="37564"/>
                  </a:cubicBezTo>
                  <a:cubicBezTo>
                    <a:pt x="45803" y="36557"/>
                    <a:pt x="43897" y="34257"/>
                    <a:pt x="43393" y="31497"/>
                  </a:cubicBezTo>
                  <a:cubicBezTo>
                    <a:pt x="43229" y="30610"/>
                    <a:pt x="44039" y="29996"/>
                    <a:pt x="44390" y="27587"/>
                  </a:cubicBezTo>
                  <a:cubicBezTo>
                    <a:pt x="44455" y="27160"/>
                    <a:pt x="44620" y="25561"/>
                    <a:pt x="44204" y="25418"/>
                  </a:cubicBezTo>
                  <a:cubicBezTo>
                    <a:pt x="44168" y="25407"/>
                    <a:pt x="44135" y="25402"/>
                    <a:pt x="44104" y="25402"/>
                  </a:cubicBezTo>
                  <a:cubicBezTo>
                    <a:pt x="43768" y="25402"/>
                    <a:pt x="43723" y="26021"/>
                    <a:pt x="43733" y="26262"/>
                  </a:cubicBezTo>
                  <a:cubicBezTo>
                    <a:pt x="43853" y="28956"/>
                    <a:pt x="42561" y="31278"/>
                    <a:pt x="41465" y="32044"/>
                  </a:cubicBezTo>
                  <a:cubicBezTo>
                    <a:pt x="39914" y="33141"/>
                    <a:pt x="38769" y="33280"/>
                    <a:pt x="37496" y="33280"/>
                  </a:cubicBezTo>
                  <a:cubicBezTo>
                    <a:pt x="37061" y="33280"/>
                    <a:pt x="36611" y="33264"/>
                    <a:pt x="36125" y="33264"/>
                  </a:cubicBezTo>
                  <a:cubicBezTo>
                    <a:pt x="35433" y="33264"/>
                    <a:pt x="34667" y="33297"/>
                    <a:pt x="33766" y="33457"/>
                  </a:cubicBezTo>
                  <a:cubicBezTo>
                    <a:pt x="32509" y="33677"/>
                    <a:pt x="31790" y="34590"/>
                    <a:pt x="31615" y="34590"/>
                  </a:cubicBezTo>
                  <a:cubicBezTo>
                    <a:pt x="31582" y="34590"/>
                    <a:pt x="31568" y="34556"/>
                    <a:pt x="31576" y="34476"/>
                  </a:cubicBezTo>
                  <a:cubicBezTo>
                    <a:pt x="31685" y="32953"/>
                    <a:pt x="32375" y="31716"/>
                    <a:pt x="33492" y="30708"/>
                  </a:cubicBezTo>
                  <a:cubicBezTo>
                    <a:pt x="36011" y="28430"/>
                    <a:pt x="38925" y="28299"/>
                    <a:pt x="39691" y="23863"/>
                  </a:cubicBezTo>
                  <a:cubicBezTo>
                    <a:pt x="39834" y="22987"/>
                    <a:pt x="39385" y="21169"/>
                    <a:pt x="38486" y="20424"/>
                  </a:cubicBezTo>
                  <a:cubicBezTo>
                    <a:pt x="38101" y="20100"/>
                    <a:pt x="37814" y="19966"/>
                    <a:pt x="37597" y="19966"/>
                  </a:cubicBezTo>
                  <a:cubicBezTo>
                    <a:pt x="37006" y="19966"/>
                    <a:pt x="36920" y="20955"/>
                    <a:pt x="36712" y="21804"/>
                  </a:cubicBezTo>
                  <a:cubicBezTo>
                    <a:pt x="36362" y="23173"/>
                    <a:pt x="35716" y="24443"/>
                    <a:pt x="34817" y="25528"/>
                  </a:cubicBezTo>
                  <a:cubicBezTo>
                    <a:pt x="33908" y="26667"/>
                    <a:pt x="32726" y="27379"/>
                    <a:pt x="31389" y="27883"/>
                  </a:cubicBezTo>
                  <a:cubicBezTo>
                    <a:pt x="28936" y="28813"/>
                    <a:pt x="26537" y="28014"/>
                    <a:pt x="24566" y="30785"/>
                  </a:cubicBezTo>
                  <a:cubicBezTo>
                    <a:pt x="23098" y="32844"/>
                    <a:pt x="23077" y="35757"/>
                    <a:pt x="19408" y="36896"/>
                  </a:cubicBezTo>
                  <a:cubicBezTo>
                    <a:pt x="18425" y="37198"/>
                    <a:pt x="17671" y="37311"/>
                    <a:pt x="17043" y="37311"/>
                  </a:cubicBezTo>
                  <a:cubicBezTo>
                    <a:pt x="15507" y="37311"/>
                    <a:pt x="14728" y="36637"/>
                    <a:pt x="13220" y="36403"/>
                  </a:cubicBezTo>
                  <a:cubicBezTo>
                    <a:pt x="13118" y="36387"/>
                    <a:pt x="13016" y="36380"/>
                    <a:pt x="12913" y="36380"/>
                  </a:cubicBezTo>
                  <a:cubicBezTo>
                    <a:pt x="12394" y="36380"/>
                    <a:pt x="11864" y="36566"/>
                    <a:pt x="11380" y="36721"/>
                  </a:cubicBezTo>
                  <a:cubicBezTo>
                    <a:pt x="11302" y="36743"/>
                    <a:pt x="11244" y="36757"/>
                    <a:pt x="11196" y="36757"/>
                  </a:cubicBezTo>
                  <a:cubicBezTo>
                    <a:pt x="11101" y="36757"/>
                    <a:pt x="11043" y="36705"/>
                    <a:pt x="10941" y="36568"/>
                  </a:cubicBezTo>
                  <a:cubicBezTo>
                    <a:pt x="9069" y="34005"/>
                    <a:pt x="8532" y="28299"/>
                    <a:pt x="10471" y="25133"/>
                  </a:cubicBezTo>
                  <a:cubicBezTo>
                    <a:pt x="12672" y="21497"/>
                    <a:pt x="14994" y="21727"/>
                    <a:pt x="18630" y="18989"/>
                  </a:cubicBezTo>
                  <a:cubicBezTo>
                    <a:pt x="21280" y="16963"/>
                    <a:pt x="21729" y="13743"/>
                    <a:pt x="26045" y="11596"/>
                  </a:cubicBezTo>
                  <a:cubicBezTo>
                    <a:pt x="28050" y="10594"/>
                    <a:pt x="30247" y="10103"/>
                    <a:pt x="32408" y="10103"/>
                  </a:cubicBezTo>
                  <a:close/>
                  <a:moveTo>
                    <a:pt x="37826" y="20781"/>
                  </a:moveTo>
                  <a:cubicBezTo>
                    <a:pt x="37880" y="20781"/>
                    <a:pt x="37944" y="20821"/>
                    <a:pt x="38026" y="20906"/>
                  </a:cubicBezTo>
                  <a:cubicBezTo>
                    <a:pt x="39176" y="22078"/>
                    <a:pt x="39122" y="23940"/>
                    <a:pt x="38486" y="25473"/>
                  </a:cubicBezTo>
                  <a:cubicBezTo>
                    <a:pt x="37117" y="28759"/>
                    <a:pt x="32780" y="28573"/>
                    <a:pt x="31170" y="32877"/>
                  </a:cubicBezTo>
                  <a:cubicBezTo>
                    <a:pt x="30820" y="33775"/>
                    <a:pt x="30831" y="34706"/>
                    <a:pt x="30897" y="35637"/>
                  </a:cubicBezTo>
                  <a:cubicBezTo>
                    <a:pt x="30909" y="35903"/>
                    <a:pt x="31080" y="36030"/>
                    <a:pt x="31264" y="36030"/>
                  </a:cubicBezTo>
                  <a:cubicBezTo>
                    <a:pt x="31397" y="36030"/>
                    <a:pt x="31538" y="35963"/>
                    <a:pt x="31630" y="35834"/>
                  </a:cubicBezTo>
                  <a:cubicBezTo>
                    <a:pt x="32707" y="34273"/>
                    <a:pt x="33614" y="33961"/>
                    <a:pt x="35588" y="33961"/>
                  </a:cubicBezTo>
                  <a:cubicBezTo>
                    <a:pt x="35623" y="33961"/>
                    <a:pt x="35658" y="33961"/>
                    <a:pt x="35694" y="33961"/>
                  </a:cubicBezTo>
                  <a:cubicBezTo>
                    <a:pt x="36171" y="33961"/>
                    <a:pt x="36609" y="33967"/>
                    <a:pt x="37020" y="33967"/>
                  </a:cubicBezTo>
                  <a:cubicBezTo>
                    <a:pt x="38734" y="33967"/>
                    <a:pt x="39989" y="33860"/>
                    <a:pt x="41684" y="32756"/>
                  </a:cubicBezTo>
                  <a:cubicBezTo>
                    <a:pt x="42114" y="32470"/>
                    <a:pt x="42466" y="31950"/>
                    <a:pt x="42661" y="31950"/>
                  </a:cubicBezTo>
                  <a:cubicBezTo>
                    <a:pt x="42719" y="31950"/>
                    <a:pt x="42763" y="31996"/>
                    <a:pt x="42791" y="32110"/>
                  </a:cubicBezTo>
                  <a:cubicBezTo>
                    <a:pt x="43415" y="34684"/>
                    <a:pt x="45310" y="37061"/>
                    <a:pt x="47785" y="38046"/>
                  </a:cubicBezTo>
                  <a:cubicBezTo>
                    <a:pt x="48475" y="38320"/>
                    <a:pt x="48486" y="38243"/>
                    <a:pt x="48343" y="38649"/>
                  </a:cubicBezTo>
                  <a:cubicBezTo>
                    <a:pt x="48322" y="38703"/>
                    <a:pt x="48300" y="38769"/>
                    <a:pt x="48278" y="38835"/>
                  </a:cubicBezTo>
                  <a:cubicBezTo>
                    <a:pt x="48256" y="38988"/>
                    <a:pt x="48333" y="39141"/>
                    <a:pt x="48475" y="39207"/>
                  </a:cubicBezTo>
                  <a:cubicBezTo>
                    <a:pt x="48520" y="39229"/>
                    <a:pt x="48561" y="39238"/>
                    <a:pt x="48601" y="39238"/>
                  </a:cubicBezTo>
                  <a:cubicBezTo>
                    <a:pt x="48804" y="39238"/>
                    <a:pt x="48951" y="38982"/>
                    <a:pt x="49143" y="38725"/>
                  </a:cubicBezTo>
                  <a:cubicBezTo>
                    <a:pt x="49893" y="37754"/>
                    <a:pt x="51088" y="37080"/>
                    <a:pt x="52293" y="37080"/>
                  </a:cubicBezTo>
                  <a:cubicBezTo>
                    <a:pt x="52882" y="37080"/>
                    <a:pt x="53474" y="37241"/>
                    <a:pt x="54017" y="37608"/>
                  </a:cubicBezTo>
                  <a:cubicBezTo>
                    <a:pt x="55024" y="38276"/>
                    <a:pt x="55265" y="39689"/>
                    <a:pt x="54882" y="40697"/>
                  </a:cubicBezTo>
                  <a:cubicBezTo>
                    <a:pt x="54191" y="42548"/>
                    <a:pt x="52504" y="43482"/>
                    <a:pt x="51120" y="43482"/>
                  </a:cubicBezTo>
                  <a:cubicBezTo>
                    <a:pt x="50792" y="43482"/>
                    <a:pt x="50482" y="43430"/>
                    <a:pt x="50205" y="43325"/>
                  </a:cubicBezTo>
                  <a:cubicBezTo>
                    <a:pt x="49964" y="43227"/>
                    <a:pt x="49756" y="43161"/>
                    <a:pt x="49472" y="43084"/>
                  </a:cubicBezTo>
                  <a:cubicBezTo>
                    <a:pt x="49398" y="43063"/>
                    <a:pt x="49332" y="43052"/>
                    <a:pt x="49273" y="43052"/>
                  </a:cubicBezTo>
                  <a:cubicBezTo>
                    <a:pt x="49093" y="43052"/>
                    <a:pt x="48973" y="43152"/>
                    <a:pt x="48891" y="43358"/>
                  </a:cubicBezTo>
                  <a:cubicBezTo>
                    <a:pt x="48628" y="43971"/>
                    <a:pt x="49132" y="45297"/>
                    <a:pt x="47500" y="48977"/>
                  </a:cubicBezTo>
                  <a:cubicBezTo>
                    <a:pt x="45386" y="53730"/>
                    <a:pt x="41389" y="57125"/>
                    <a:pt x="35464" y="58045"/>
                  </a:cubicBezTo>
                  <a:cubicBezTo>
                    <a:pt x="34589" y="58186"/>
                    <a:pt x="33714" y="58232"/>
                    <a:pt x="32836" y="58232"/>
                  </a:cubicBezTo>
                  <a:cubicBezTo>
                    <a:pt x="32351" y="58232"/>
                    <a:pt x="31866" y="58218"/>
                    <a:pt x="31378" y="58198"/>
                  </a:cubicBezTo>
                  <a:cubicBezTo>
                    <a:pt x="25782" y="57968"/>
                    <a:pt x="21379" y="55208"/>
                    <a:pt x="18761" y="50959"/>
                  </a:cubicBezTo>
                  <a:cubicBezTo>
                    <a:pt x="17633" y="49130"/>
                    <a:pt x="16867" y="47104"/>
                    <a:pt x="16505" y="44990"/>
                  </a:cubicBezTo>
                  <a:cubicBezTo>
                    <a:pt x="16418" y="44530"/>
                    <a:pt x="16396" y="44081"/>
                    <a:pt x="16352" y="43632"/>
                  </a:cubicBezTo>
                  <a:cubicBezTo>
                    <a:pt x="16352" y="43544"/>
                    <a:pt x="16341" y="43457"/>
                    <a:pt x="16319" y="43369"/>
                  </a:cubicBezTo>
                  <a:cubicBezTo>
                    <a:pt x="16301" y="43182"/>
                    <a:pt x="16145" y="43052"/>
                    <a:pt x="15970" y="43052"/>
                  </a:cubicBezTo>
                  <a:cubicBezTo>
                    <a:pt x="15930" y="43052"/>
                    <a:pt x="15889" y="43059"/>
                    <a:pt x="15848" y="43073"/>
                  </a:cubicBezTo>
                  <a:cubicBezTo>
                    <a:pt x="15673" y="43106"/>
                    <a:pt x="15509" y="43161"/>
                    <a:pt x="15355" y="43238"/>
                  </a:cubicBezTo>
                  <a:cubicBezTo>
                    <a:pt x="14944" y="43409"/>
                    <a:pt x="14531" y="43484"/>
                    <a:pt x="14128" y="43484"/>
                  </a:cubicBezTo>
                  <a:cubicBezTo>
                    <a:pt x="12782" y="43484"/>
                    <a:pt x="11554" y="42651"/>
                    <a:pt x="10931" y="41825"/>
                  </a:cubicBezTo>
                  <a:cubicBezTo>
                    <a:pt x="9813" y="40335"/>
                    <a:pt x="9879" y="38068"/>
                    <a:pt x="11752" y="37301"/>
                  </a:cubicBezTo>
                  <a:cubicBezTo>
                    <a:pt x="12139" y="37150"/>
                    <a:pt x="12536" y="37080"/>
                    <a:pt x="12928" y="37080"/>
                  </a:cubicBezTo>
                  <a:cubicBezTo>
                    <a:pt x="14177" y="37080"/>
                    <a:pt x="15385" y="37788"/>
                    <a:pt x="16144" y="38813"/>
                  </a:cubicBezTo>
                  <a:cubicBezTo>
                    <a:pt x="16272" y="38984"/>
                    <a:pt x="16387" y="39261"/>
                    <a:pt x="16597" y="39261"/>
                  </a:cubicBezTo>
                  <a:cubicBezTo>
                    <a:pt x="16656" y="39261"/>
                    <a:pt x="16724" y="39238"/>
                    <a:pt x="16801" y="39185"/>
                  </a:cubicBezTo>
                  <a:cubicBezTo>
                    <a:pt x="17162" y="38933"/>
                    <a:pt x="16932" y="38714"/>
                    <a:pt x="16582" y="38232"/>
                  </a:cubicBezTo>
                  <a:cubicBezTo>
                    <a:pt x="16242" y="37761"/>
                    <a:pt x="17184" y="38309"/>
                    <a:pt x="19528" y="37575"/>
                  </a:cubicBezTo>
                  <a:cubicBezTo>
                    <a:pt x="22146" y="36776"/>
                    <a:pt x="23350" y="35100"/>
                    <a:pt x="24259" y="32789"/>
                  </a:cubicBezTo>
                  <a:cubicBezTo>
                    <a:pt x="24949" y="31081"/>
                    <a:pt x="26209" y="29580"/>
                    <a:pt x="28027" y="29284"/>
                  </a:cubicBezTo>
                  <a:lnTo>
                    <a:pt x="30141" y="28912"/>
                  </a:lnTo>
                  <a:cubicBezTo>
                    <a:pt x="32835" y="28419"/>
                    <a:pt x="34576" y="27171"/>
                    <a:pt x="35989" y="25177"/>
                  </a:cubicBezTo>
                  <a:cubicBezTo>
                    <a:pt x="37632" y="22815"/>
                    <a:pt x="37446" y="20781"/>
                    <a:pt x="37826" y="20781"/>
                  </a:cubicBezTo>
                  <a:close/>
                  <a:moveTo>
                    <a:pt x="26605" y="58040"/>
                  </a:moveTo>
                  <a:cubicBezTo>
                    <a:pt x="26885" y="58040"/>
                    <a:pt x="27806" y="58493"/>
                    <a:pt x="30568" y="58812"/>
                  </a:cubicBezTo>
                  <a:cubicBezTo>
                    <a:pt x="31149" y="58877"/>
                    <a:pt x="31832" y="58912"/>
                    <a:pt x="32561" y="58912"/>
                  </a:cubicBezTo>
                  <a:cubicBezTo>
                    <a:pt x="34276" y="58912"/>
                    <a:pt x="36246" y="58718"/>
                    <a:pt x="37753" y="58264"/>
                  </a:cubicBezTo>
                  <a:cubicBezTo>
                    <a:pt x="38198" y="58125"/>
                    <a:pt x="38451" y="58044"/>
                    <a:pt x="38588" y="58044"/>
                  </a:cubicBezTo>
                  <a:cubicBezTo>
                    <a:pt x="38709" y="58044"/>
                    <a:pt x="38738" y="58109"/>
                    <a:pt x="38727" y="58253"/>
                  </a:cubicBezTo>
                  <a:cubicBezTo>
                    <a:pt x="38486" y="60170"/>
                    <a:pt x="38705" y="62119"/>
                    <a:pt x="39363" y="63937"/>
                  </a:cubicBezTo>
                  <a:cubicBezTo>
                    <a:pt x="39702" y="64870"/>
                    <a:pt x="37787" y="65659"/>
                    <a:pt x="35067" y="65659"/>
                  </a:cubicBezTo>
                  <a:cubicBezTo>
                    <a:pt x="32513" y="65659"/>
                    <a:pt x="29250" y="64964"/>
                    <a:pt x="26472" y="63039"/>
                  </a:cubicBezTo>
                  <a:cubicBezTo>
                    <a:pt x="26318" y="62930"/>
                    <a:pt x="26253" y="62842"/>
                    <a:pt x="26308" y="62656"/>
                  </a:cubicBezTo>
                  <a:cubicBezTo>
                    <a:pt x="26866" y="60761"/>
                    <a:pt x="26494" y="58407"/>
                    <a:pt x="26494" y="58220"/>
                  </a:cubicBezTo>
                  <a:cubicBezTo>
                    <a:pt x="26488" y="58092"/>
                    <a:pt x="26509" y="58040"/>
                    <a:pt x="26605" y="58040"/>
                  </a:cubicBezTo>
                  <a:close/>
                  <a:moveTo>
                    <a:pt x="48335" y="58040"/>
                  </a:moveTo>
                  <a:cubicBezTo>
                    <a:pt x="48894" y="58040"/>
                    <a:pt x="49311" y="58255"/>
                    <a:pt x="49472" y="58735"/>
                  </a:cubicBezTo>
                  <a:cubicBezTo>
                    <a:pt x="50162" y="60827"/>
                    <a:pt x="49044" y="64266"/>
                    <a:pt x="45058" y="65985"/>
                  </a:cubicBezTo>
                  <a:cubicBezTo>
                    <a:pt x="44993" y="66016"/>
                    <a:pt x="44940" y="66032"/>
                    <a:pt x="44896" y="66032"/>
                  </a:cubicBezTo>
                  <a:cubicBezTo>
                    <a:pt x="44812" y="66032"/>
                    <a:pt x="44757" y="65976"/>
                    <a:pt x="44707" y="65854"/>
                  </a:cubicBezTo>
                  <a:cubicBezTo>
                    <a:pt x="44313" y="64868"/>
                    <a:pt x="43557" y="64244"/>
                    <a:pt x="42572" y="63905"/>
                  </a:cubicBezTo>
                  <a:cubicBezTo>
                    <a:pt x="42254" y="63795"/>
                    <a:pt x="42243" y="63773"/>
                    <a:pt x="42320" y="63423"/>
                  </a:cubicBezTo>
                  <a:cubicBezTo>
                    <a:pt x="42945" y="60490"/>
                    <a:pt x="46446" y="58040"/>
                    <a:pt x="48335" y="58040"/>
                  </a:cubicBezTo>
                  <a:close/>
                  <a:moveTo>
                    <a:pt x="41535" y="64408"/>
                  </a:moveTo>
                  <a:cubicBezTo>
                    <a:pt x="43064" y="64408"/>
                    <a:pt x="44301" y="65666"/>
                    <a:pt x="44247" y="67201"/>
                  </a:cubicBezTo>
                  <a:cubicBezTo>
                    <a:pt x="44346" y="68811"/>
                    <a:pt x="42944" y="70038"/>
                    <a:pt x="41509" y="70038"/>
                  </a:cubicBezTo>
                  <a:cubicBezTo>
                    <a:pt x="40085" y="70038"/>
                    <a:pt x="38705" y="68702"/>
                    <a:pt x="38705" y="67256"/>
                  </a:cubicBezTo>
                  <a:cubicBezTo>
                    <a:pt x="38705" y="65821"/>
                    <a:pt x="39779" y="64408"/>
                    <a:pt x="41476" y="64408"/>
                  </a:cubicBezTo>
                  <a:cubicBezTo>
                    <a:pt x="41496" y="64408"/>
                    <a:pt x="41516" y="64408"/>
                    <a:pt x="41535" y="64408"/>
                  </a:cubicBezTo>
                  <a:close/>
                  <a:moveTo>
                    <a:pt x="25052" y="63306"/>
                  </a:moveTo>
                  <a:cubicBezTo>
                    <a:pt x="26270" y="63306"/>
                    <a:pt x="27644" y="65281"/>
                    <a:pt x="32287" y="66128"/>
                  </a:cubicBezTo>
                  <a:cubicBezTo>
                    <a:pt x="32908" y="66241"/>
                    <a:pt x="33776" y="66315"/>
                    <a:pt x="34722" y="66315"/>
                  </a:cubicBezTo>
                  <a:cubicBezTo>
                    <a:pt x="35797" y="66315"/>
                    <a:pt x="36974" y="66219"/>
                    <a:pt x="38005" y="65975"/>
                  </a:cubicBezTo>
                  <a:cubicBezTo>
                    <a:pt x="38027" y="65969"/>
                    <a:pt x="38046" y="65966"/>
                    <a:pt x="38063" y="65966"/>
                  </a:cubicBezTo>
                  <a:cubicBezTo>
                    <a:pt x="38475" y="65966"/>
                    <a:pt x="37166" y="67652"/>
                    <a:pt x="38925" y="69611"/>
                  </a:cubicBezTo>
                  <a:cubicBezTo>
                    <a:pt x="39297" y="70016"/>
                    <a:pt x="39472" y="70049"/>
                    <a:pt x="38815" y="70432"/>
                  </a:cubicBezTo>
                  <a:cubicBezTo>
                    <a:pt x="37238" y="71385"/>
                    <a:pt x="35496" y="72020"/>
                    <a:pt x="33667" y="72316"/>
                  </a:cubicBezTo>
                  <a:cubicBezTo>
                    <a:pt x="33251" y="72360"/>
                    <a:pt x="32846" y="72382"/>
                    <a:pt x="32430" y="72382"/>
                  </a:cubicBezTo>
                  <a:cubicBezTo>
                    <a:pt x="29549" y="72327"/>
                    <a:pt x="27030" y="71571"/>
                    <a:pt x="24796" y="69928"/>
                  </a:cubicBezTo>
                  <a:cubicBezTo>
                    <a:pt x="23745" y="69151"/>
                    <a:pt x="22595" y="67694"/>
                    <a:pt x="22715" y="66500"/>
                  </a:cubicBezTo>
                  <a:cubicBezTo>
                    <a:pt x="22836" y="65317"/>
                    <a:pt x="23307" y="64299"/>
                    <a:pt x="24303" y="63576"/>
                  </a:cubicBezTo>
                  <a:cubicBezTo>
                    <a:pt x="24564" y="63388"/>
                    <a:pt x="24804" y="63306"/>
                    <a:pt x="25052" y="63306"/>
                  </a:cubicBezTo>
                  <a:close/>
                  <a:moveTo>
                    <a:pt x="45126" y="67679"/>
                  </a:moveTo>
                  <a:cubicBezTo>
                    <a:pt x="45217" y="67679"/>
                    <a:pt x="45346" y="67755"/>
                    <a:pt x="45551" y="67891"/>
                  </a:cubicBezTo>
                  <a:cubicBezTo>
                    <a:pt x="48179" y="69644"/>
                    <a:pt x="49680" y="73280"/>
                    <a:pt x="49406" y="75284"/>
                  </a:cubicBezTo>
                  <a:cubicBezTo>
                    <a:pt x="49304" y="75983"/>
                    <a:pt x="48740" y="76312"/>
                    <a:pt x="47951" y="76312"/>
                  </a:cubicBezTo>
                  <a:cubicBezTo>
                    <a:pt x="46021" y="76312"/>
                    <a:pt x="42751" y="74336"/>
                    <a:pt x="41663" y="70969"/>
                  </a:cubicBezTo>
                  <a:cubicBezTo>
                    <a:pt x="41531" y="70575"/>
                    <a:pt x="42046" y="70815"/>
                    <a:pt x="43010" y="70366"/>
                  </a:cubicBezTo>
                  <a:cubicBezTo>
                    <a:pt x="43963" y="69917"/>
                    <a:pt x="44598" y="69195"/>
                    <a:pt x="44861" y="68176"/>
                  </a:cubicBezTo>
                  <a:cubicBezTo>
                    <a:pt x="44944" y="67830"/>
                    <a:pt x="44997" y="67679"/>
                    <a:pt x="45126" y="67679"/>
                  </a:cubicBezTo>
                  <a:close/>
                  <a:moveTo>
                    <a:pt x="12436" y="43839"/>
                  </a:moveTo>
                  <a:cubicBezTo>
                    <a:pt x="12510" y="43839"/>
                    <a:pt x="12582" y="43854"/>
                    <a:pt x="12650" y="43884"/>
                  </a:cubicBezTo>
                  <a:cubicBezTo>
                    <a:pt x="13187" y="44103"/>
                    <a:pt x="13745" y="44103"/>
                    <a:pt x="14315" y="44103"/>
                  </a:cubicBezTo>
                  <a:cubicBezTo>
                    <a:pt x="14995" y="44097"/>
                    <a:pt x="15335" y="44014"/>
                    <a:pt x="15518" y="44014"/>
                  </a:cubicBezTo>
                  <a:cubicBezTo>
                    <a:pt x="15652" y="44014"/>
                    <a:pt x="15701" y="44059"/>
                    <a:pt x="15739" y="44212"/>
                  </a:cubicBezTo>
                  <a:cubicBezTo>
                    <a:pt x="15815" y="44585"/>
                    <a:pt x="15760" y="45899"/>
                    <a:pt x="16560" y="48013"/>
                  </a:cubicBezTo>
                  <a:cubicBezTo>
                    <a:pt x="18170" y="52229"/>
                    <a:pt x="20777" y="55373"/>
                    <a:pt x="24895" y="57333"/>
                  </a:cubicBezTo>
                  <a:cubicBezTo>
                    <a:pt x="25639" y="57684"/>
                    <a:pt x="25596" y="57519"/>
                    <a:pt x="25782" y="58527"/>
                  </a:cubicBezTo>
                  <a:cubicBezTo>
                    <a:pt x="25990" y="59721"/>
                    <a:pt x="25957" y="60936"/>
                    <a:pt x="25694" y="62119"/>
                  </a:cubicBezTo>
                  <a:cubicBezTo>
                    <a:pt x="25574" y="62579"/>
                    <a:pt x="25574" y="62590"/>
                    <a:pt x="25081" y="62601"/>
                  </a:cubicBezTo>
                  <a:cubicBezTo>
                    <a:pt x="23909" y="62634"/>
                    <a:pt x="22825" y="63784"/>
                    <a:pt x="22376" y="64934"/>
                  </a:cubicBezTo>
                  <a:cubicBezTo>
                    <a:pt x="21609" y="66829"/>
                    <a:pt x="22419" y="66916"/>
                    <a:pt x="21543" y="67146"/>
                  </a:cubicBezTo>
                  <a:cubicBezTo>
                    <a:pt x="19035" y="67804"/>
                    <a:pt x="18060" y="67957"/>
                    <a:pt x="15859" y="68932"/>
                  </a:cubicBezTo>
                  <a:cubicBezTo>
                    <a:pt x="10580" y="71264"/>
                    <a:pt x="6287" y="75153"/>
                    <a:pt x="4020" y="78537"/>
                  </a:cubicBezTo>
                  <a:cubicBezTo>
                    <a:pt x="3900" y="78728"/>
                    <a:pt x="3815" y="79018"/>
                    <a:pt x="3664" y="79018"/>
                  </a:cubicBezTo>
                  <a:cubicBezTo>
                    <a:pt x="3607" y="79018"/>
                    <a:pt x="3542" y="78978"/>
                    <a:pt x="3461" y="78876"/>
                  </a:cubicBezTo>
                  <a:cubicBezTo>
                    <a:pt x="3154" y="78515"/>
                    <a:pt x="2388" y="76982"/>
                    <a:pt x="2092" y="75131"/>
                  </a:cubicBezTo>
                  <a:cubicBezTo>
                    <a:pt x="1632" y="72447"/>
                    <a:pt x="2377" y="69687"/>
                    <a:pt x="4129" y="67595"/>
                  </a:cubicBezTo>
                  <a:cubicBezTo>
                    <a:pt x="7097" y="64113"/>
                    <a:pt x="10536" y="64770"/>
                    <a:pt x="11150" y="61298"/>
                  </a:cubicBezTo>
                  <a:cubicBezTo>
                    <a:pt x="11588" y="58823"/>
                    <a:pt x="10284" y="56227"/>
                    <a:pt x="9233" y="54026"/>
                  </a:cubicBezTo>
                  <a:cubicBezTo>
                    <a:pt x="8181" y="51813"/>
                    <a:pt x="8181" y="49929"/>
                    <a:pt x="8904" y="48122"/>
                  </a:cubicBezTo>
                  <a:cubicBezTo>
                    <a:pt x="9572" y="46490"/>
                    <a:pt x="10657" y="45067"/>
                    <a:pt x="12048" y="43993"/>
                  </a:cubicBezTo>
                  <a:cubicBezTo>
                    <a:pt x="12156" y="43893"/>
                    <a:pt x="12297" y="43839"/>
                    <a:pt x="12436" y="43839"/>
                  </a:cubicBezTo>
                  <a:close/>
                  <a:moveTo>
                    <a:pt x="52781" y="43883"/>
                  </a:moveTo>
                  <a:cubicBezTo>
                    <a:pt x="53004" y="43883"/>
                    <a:pt x="53228" y="43961"/>
                    <a:pt x="53403" y="44114"/>
                  </a:cubicBezTo>
                  <a:cubicBezTo>
                    <a:pt x="54444" y="44913"/>
                    <a:pt x="55758" y="46523"/>
                    <a:pt x="56372" y="48133"/>
                  </a:cubicBezTo>
                  <a:cubicBezTo>
                    <a:pt x="58463" y="53609"/>
                    <a:pt x="53272" y="55953"/>
                    <a:pt x="54148" y="61386"/>
                  </a:cubicBezTo>
                  <a:cubicBezTo>
                    <a:pt x="54444" y="63204"/>
                    <a:pt x="55649" y="63905"/>
                    <a:pt x="57193" y="64649"/>
                  </a:cubicBezTo>
                  <a:cubicBezTo>
                    <a:pt x="59843" y="65931"/>
                    <a:pt x="62121" y="67957"/>
                    <a:pt x="62943" y="70903"/>
                  </a:cubicBezTo>
                  <a:cubicBezTo>
                    <a:pt x="63567" y="73104"/>
                    <a:pt x="63414" y="75459"/>
                    <a:pt x="62516" y="77573"/>
                  </a:cubicBezTo>
                  <a:cubicBezTo>
                    <a:pt x="62073" y="78577"/>
                    <a:pt x="61901" y="79037"/>
                    <a:pt x="61687" y="79037"/>
                  </a:cubicBezTo>
                  <a:cubicBezTo>
                    <a:pt x="61266" y="79037"/>
                    <a:pt x="60681" y="77254"/>
                    <a:pt x="57543" y="74320"/>
                  </a:cubicBezTo>
                  <a:cubicBezTo>
                    <a:pt x="51848" y="69030"/>
                    <a:pt x="47621" y="68505"/>
                    <a:pt x="46558" y="67749"/>
                  </a:cubicBezTo>
                  <a:lnTo>
                    <a:pt x="45430" y="66982"/>
                  </a:lnTo>
                  <a:cubicBezTo>
                    <a:pt x="45332" y="66916"/>
                    <a:pt x="45102" y="67004"/>
                    <a:pt x="45167" y="66752"/>
                  </a:cubicBezTo>
                  <a:cubicBezTo>
                    <a:pt x="45244" y="66511"/>
                    <a:pt x="45485" y="66741"/>
                    <a:pt x="47073" y="65668"/>
                  </a:cubicBezTo>
                  <a:cubicBezTo>
                    <a:pt x="51487" y="62744"/>
                    <a:pt x="50863" y="57333"/>
                    <a:pt x="48760" y="57278"/>
                  </a:cubicBezTo>
                  <a:cubicBezTo>
                    <a:pt x="48729" y="57278"/>
                    <a:pt x="48698" y="57277"/>
                    <a:pt x="48667" y="57277"/>
                  </a:cubicBezTo>
                  <a:cubicBezTo>
                    <a:pt x="45988" y="57277"/>
                    <a:pt x="42636" y="59610"/>
                    <a:pt x="41608" y="63291"/>
                  </a:cubicBezTo>
                  <a:cubicBezTo>
                    <a:pt x="41542" y="63554"/>
                    <a:pt x="41498" y="63773"/>
                    <a:pt x="41257" y="63773"/>
                  </a:cubicBezTo>
                  <a:cubicBezTo>
                    <a:pt x="41238" y="63773"/>
                    <a:pt x="41219" y="63772"/>
                    <a:pt x="41201" y="63772"/>
                  </a:cubicBezTo>
                  <a:cubicBezTo>
                    <a:pt x="40815" y="63772"/>
                    <a:pt x="40536" y="63903"/>
                    <a:pt x="40339" y="63903"/>
                  </a:cubicBezTo>
                  <a:cubicBezTo>
                    <a:pt x="40218" y="63903"/>
                    <a:pt x="40128" y="63854"/>
                    <a:pt x="40064" y="63696"/>
                  </a:cubicBezTo>
                  <a:cubicBezTo>
                    <a:pt x="39713" y="62908"/>
                    <a:pt x="39352" y="61342"/>
                    <a:pt x="39352" y="59907"/>
                  </a:cubicBezTo>
                  <a:cubicBezTo>
                    <a:pt x="39341" y="59206"/>
                    <a:pt x="39516" y="58527"/>
                    <a:pt x="39615" y="57837"/>
                  </a:cubicBezTo>
                  <a:cubicBezTo>
                    <a:pt x="39636" y="57640"/>
                    <a:pt x="39779" y="57563"/>
                    <a:pt x="39954" y="57497"/>
                  </a:cubicBezTo>
                  <a:cubicBezTo>
                    <a:pt x="44510" y="55723"/>
                    <a:pt x="47927" y="51200"/>
                    <a:pt x="49143" y="46490"/>
                  </a:cubicBezTo>
                  <a:cubicBezTo>
                    <a:pt x="49640" y="44522"/>
                    <a:pt x="49353" y="43913"/>
                    <a:pt x="49643" y="43913"/>
                  </a:cubicBezTo>
                  <a:cubicBezTo>
                    <a:pt x="49685" y="43913"/>
                    <a:pt x="49740" y="43926"/>
                    <a:pt x="49811" y="43950"/>
                  </a:cubicBezTo>
                  <a:cubicBezTo>
                    <a:pt x="50235" y="44071"/>
                    <a:pt x="50672" y="44132"/>
                    <a:pt x="51110" y="44132"/>
                  </a:cubicBezTo>
                  <a:cubicBezTo>
                    <a:pt x="51576" y="44132"/>
                    <a:pt x="52042" y="44063"/>
                    <a:pt x="52494" y="43928"/>
                  </a:cubicBezTo>
                  <a:cubicBezTo>
                    <a:pt x="52587" y="43898"/>
                    <a:pt x="52684" y="43883"/>
                    <a:pt x="52781" y="43883"/>
                  </a:cubicBezTo>
                  <a:close/>
                  <a:moveTo>
                    <a:pt x="22003" y="67761"/>
                  </a:moveTo>
                  <a:cubicBezTo>
                    <a:pt x="22141" y="67761"/>
                    <a:pt x="22230" y="67844"/>
                    <a:pt x="22332" y="68077"/>
                  </a:cubicBezTo>
                  <a:cubicBezTo>
                    <a:pt x="23684" y="71145"/>
                    <a:pt x="28600" y="73077"/>
                    <a:pt x="32424" y="73077"/>
                  </a:cubicBezTo>
                  <a:cubicBezTo>
                    <a:pt x="33092" y="73077"/>
                    <a:pt x="33726" y="73019"/>
                    <a:pt x="34303" y="72896"/>
                  </a:cubicBezTo>
                  <a:cubicBezTo>
                    <a:pt x="36734" y="72393"/>
                    <a:pt x="38585" y="71494"/>
                    <a:pt x="39713" y="70651"/>
                  </a:cubicBezTo>
                  <a:cubicBezTo>
                    <a:pt x="39863" y="70544"/>
                    <a:pt x="40000" y="70504"/>
                    <a:pt x="40134" y="70504"/>
                  </a:cubicBezTo>
                  <a:cubicBezTo>
                    <a:pt x="40314" y="70504"/>
                    <a:pt x="40488" y="70576"/>
                    <a:pt x="40677" y="70651"/>
                  </a:cubicBezTo>
                  <a:cubicBezTo>
                    <a:pt x="41005" y="70794"/>
                    <a:pt x="41060" y="72228"/>
                    <a:pt x="42287" y="73652"/>
                  </a:cubicBezTo>
                  <a:cubicBezTo>
                    <a:pt x="42506" y="73915"/>
                    <a:pt x="42594" y="74276"/>
                    <a:pt x="42517" y="74616"/>
                  </a:cubicBezTo>
                  <a:cubicBezTo>
                    <a:pt x="42353" y="75459"/>
                    <a:pt x="42221" y="76324"/>
                    <a:pt x="42013" y="77157"/>
                  </a:cubicBezTo>
                  <a:cubicBezTo>
                    <a:pt x="40744" y="82073"/>
                    <a:pt x="36653" y="84395"/>
                    <a:pt x="32608" y="84395"/>
                  </a:cubicBezTo>
                  <a:cubicBezTo>
                    <a:pt x="30580" y="84395"/>
                    <a:pt x="28563" y="83811"/>
                    <a:pt x="26921" y="82677"/>
                  </a:cubicBezTo>
                  <a:cubicBezTo>
                    <a:pt x="21478" y="78898"/>
                    <a:pt x="23515" y="71396"/>
                    <a:pt x="21171" y="68220"/>
                  </a:cubicBezTo>
                  <a:cubicBezTo>
                    <a:pt x="21105" y="68121"/>
                    <a:pt x="21072" y="68023"/>
                    <a:pt x="21237" y="67990"/>
                  </a:cubicBezTo>
                  <a:cubicBezTo>
                    <a:pt x="21619" y="67872"/>
                    <a:pt x="21843" y="67761"/>
                    <a:pt x="22003" y="67761"/>
                  </a:cubicBezTo>
                  <a:close/>
                  <a:moveTo>
                    <a:pt x="19906" y="68276"/>
                  </a:moveTo>
                  <a:cubicBezTo>
                    <a:pt x="20125" y="68276"/>
                    <a:pt x="20338" y="68372"/>
                    <a:pt x="20492" y="68548"/>
                  </a:cubicBezTo>
                  <a:cubicBezTo>
                    <a:pt x="22485" y="70618"/>
                    <a:pt x="21094" y="76565"/>
                    <a:pt x="24336" y="81100"/>
                  </a:cubicBezTo>
                  <a:cubicBezTo>
                    <a:pt x="26167" y="83645"/>
                    <a:pt x="29462" y="85100"/>
                    <a:pt x="32780" y="85100"/>
                  </a:cubicBezTo>
                  <a:cubicBezTo>
                    <a:pt x="34800" y="85100"/>
                    <a:pt x="36829" y="84560"/>
                    <a:pt x="38541" y="83400"/>
                  </a:cubicBezTo>
                  <a:cubicBezTo>
                    <a:pt x="43075" y="80333"/>
                    <a:pt x="43075" y="74999"/>
                    <a:pt x="43273" y="74901"/>
                  </a:cubicBezTo>
                  <a:cubicBezTo>
                    <a:pt x="43302" y="74885"/>
                    <a:pt x="43330" y="74878"/>
                    <a:pt x="43356" y="74878"/>
                  </a:cubicBezTo>
                  <a:cubicBezTo>
                    <a:pt x="43497" y="74878"/>
                    <a:pt x="43602" y="75073"/>
                    <a:pt x="43722" y="75174"/>
                  </a:cubicBezTo>
                  <a:cubicBezTo>
                    <a:pt x="45338" y="76494"/>
                    <a:pt x="46813" y="76985"/>
                    <a:pt x="47932" y="76985"/>
                  </a:cubicBezTo>
                  <a:cubicBezTo>
                    <a:pt x="49088" y="76985"/>
                    <a:pt x="49863" y="76461"/>
                    <a:pt x="50019" y="75788"/>
                  </a:cubicBezTo>
                  <a:cubicBezTo>
                    <a:pt x="50698" y="72666"/>
                    <a:pt x="48157" y="69523"/>
                    <a:pt x="48113" y="69370"/>
                  </a:cubicBezTo>
                  <a:cubicBezTo>
                    <a:pt x="48079" y="69248"/>
                    <a:pt x="48140" y="69209"/>
                    <a:pt x="48189" y="69209"/>
                  </a:cubicBezTo>
                  <a:cubicBezTo>
                    <a:pt x="48202" y="69209"/>
                    <a:pt x="48214" y="69212"/>
                    <a:pt x="48223" y="69216"/>
                  </a:cubicBezTo>
                  <a:cubicBezTo>
                    <a:pt x="50205" y="69994"/>
                    <a:pt x="51629" y="70596"/>
                    <a:pt x="54685" y="72776"/>
                  </a:cubicBezTo>
                  <a:cubicBezTo>
                    <a:pt x="56306" y="73926"/>
                    <a:pt x="59438" y="77036"/>
                    <a:pt x="61201" y="79763"/>
                  </a:cubicBezTo>
                  <a:cubicBezTo>
                    <a:pt x="63918" y="83958"/>
                    <a:pt x="64202" y="86861"/>
                    <a:pt x="64465" y="88098"/>
                  </a:cubicBezTo>
                  <a:cubicBezTo>
                    <a:pt x="64509" y="88306"/>
                    <a:pt x="64443" y="88536"/>
                    <a:pt x="64279" y="88679"/>
                  </a:cubicBezTo>
                  <a:cubicBezTo>
                    <a:pt x="61322" y="91778"/>
                    <a:pt x="56098" y="93925"/>
                    <a:pt x="52013" y="95184"/>
                  </a:cubicBezTo>
                  <a:cubicBezTo>
                    <a:pt x="51897" y="95224"/>
                    <a:pt x="51800" y="95258"/>
                    <a:pt x="51725" y="95258"/>
                  </a:cubicBezTo>
                  <a:cubicBezTo>
                    <a:pt x="51635" y="95258"/>
                    <a:pt x="51576" y="95211"/>
                    <a:pt x="51553" y="95075"/>
                  </a:cubicBezTo>
                  <a:cubicBezTo>
                    <a:pt x="51506" y="94810"/>
                    <a:pt x="51495" y="94753"/>
                    <a:pt x="51494" y="94753"/>
                  </a:cubicBezTo>
                  <a:lnTo>
                    <a:pt x="51494" y="94753"/>
                  </a:lnTo>
                  <a:cubicBezTo>
                    <a:pt x="51493" y="94753"/>
                    <a:pt x="51498" y="94786"/>
                    <a:pt x="51497" y="94786"/>
                  </a:cubicBezTo>
                  <a:cubicBezTo>
                    <a:pt x="51493" y="94786"/>
                    <a:pt x="51361" y="94020"/>
                    <a:pt x="49844" y="85097"/>
                  </a:cubicBezTo>
                  <a:cubicBezTo>
                    <a:pt x="49800" y="84922"/>
                    <a:pt x="49734" y="84506"/>
                    <a:pt x="49636" y="84363"/>
                  </a:cubicBezTo>
                  <a:cubicBezTo>
                    <a:pt x="49580" y="84239"/>
                    <a:pt x="49473" y="84182"/>
                    <a:pt x="49365" y="84182"/>
                  </a:cubicBezTo>
                  <a:cubicBezTo>
                    <a:pt x="49217" y="84182"/>
                    <a:pt x="49068" y="84289"/>
                    <a:pt x="49055" y="84473"/>
                  </a:cubicBezTo>
                  <a:cubicBezTo>
                    <a:pt x="49033" y="85032"/>
                    <a:pt x="48946" y="84254"/>
                    <a:pt x="50830" y="95097"/>
                  </a:cubicBezTo>
                  <a:cubicBezTo>
                    <a:pt x="50884" y="95403"/>
                    <a:pt x="50830" y="95513"/>
                    <a:pt x="50501" y="95600"/>
                  </a:cubicBezTo>
                  <a:cubicBezTo>
                    <a:pt x="45037" y="97063"/>
                    <a:pt x="38690" y="97750"/>
                    <a:pt x="32503" y="97750"/>
                  </a:cubicBezTo>
                  <a:cubicBezTo>
                    <a:pt x="28223" y="97750"/>
                    <a:pt x="24020" y="97421"/>
                    <a:pt x="20240" y="96794"/>
                  </a:cubicBezTo>
                  <a:cubicBezTo>
                    <a:pt x="18422" y="96488"/>
                    <a:pt x="16615" y="96093"/>
                    <a:pt x="14819" y="95622"/>
                  </a:cubicBezTo>
                  <a:cubicBezTo>
                    <a:pt x="14391" y="95535"/>
                    <a:pt x="14391" y="95502"/>
                    <a:pt x="14468" y="95053"/>
                  </a:cubicBezTo>
                  <a:cubicBezTo>
                    <a:pt x="16330" y="84331"/>
                    <a:pt x="16231" y="84823"/>
                    <a:pt x="16253" y="84495"/>
                  </a:cubicBezTo>
                  <a:cubicBezTo>
                    <a:pt x="16273" y="84295"/>
                    <a:pt x="16102" y="84164"/>
                    <a:pt x="15928" y="84164"/>
                  </a:cubicBezTo>
                  <a:cubicBezTo>
                    <a:pt x="15817" y="84164"/>
                    <a:pt x="15704" y="84217"/>
                    <a:pt x="15640" y="84342"/>
                  </a:cubicBezTo>
                  <a:cubicBezTo>
                    <a:pt x="15476" y="84659"/>
                    <a:pt x="13844" y="94713"/>
                    <a:pt x="13701" y="95173"/>
                  </a:cubicBezTo>
                  <a:cubicBezTo>
                    <a:pt x="13674" y="95227"/>
                    <a:pt x="13633" y="95267"/>
                    <a:pt x="13582" y="95267"/>
                  </a:cubicBezTo>
                  <a:cubicBezTo>
                    <a:pt x="13571" y="95267"/>
                    <a:pt x="13560" y="95265"/>
                    <a:pt x="13548" y="95261"/>
                  </a:cubicBezTo>
                  <a:cubicBezTo>
                    <a:pt x="12004" y="94954"/>
                    <a:pt x="6966" y="93158"/>
                    <a:pt x="3297" y="90628"/>
                  </a:cubicBezTo>
                  <a:cubicBezTo>
                    <a:pt x="2475" y="90070"/>
                    <a:pt x="1731" y="89412"/>
                    <a:pt x="964" y="88766"/>
                  </a:cubicBezTo>
                  <a:cubicBezTo>
                    <a:pt x="789" y="88635"/>
                    <a:pt x="712" y="88405"/>
                    <a:pt x="756" y="88197"/>
                  </a:cubicBezTo>
                  <a:cubicBezTo>
                    <a:pt x="2158" y="78854"/>
                    <a:pt x="10284" y="71002"/>
                    <a:pt x="19627" y="68329"/>
                  </a:cubicBezTo>
                  <a:cubicBezTo>
                    <a:pt x="19718" y="68293"/>
                    <a:pt x="19813" y="68276"/>
                    <a:pt x="19906" y="68276"/>
                  </a:cubicBezTo>
                  <a:close/>
                  <a:moveTo>
                    <a:pt x="31714" y="1"/>
                  </a:moveTo>
                  <a:cubicBezTo>
                    <a:pt x="27701" y="1"/>
                    <a:pt x="22412" y="2574"/>
                    <a:pt x="21927" y="8409"/>
                  </a:cubicBezTo>
                  <a:cubicBezTo>
                    <a:pt x="21784" y="9811"/>
                    <a:pt x="22047" y="11235"/>
                    <a:pt x="22682" y="12495"/>
                  </a:cubicBezTo>
                  <a:cubicBezTo>
                    <a:pt x="22847" y="12812"/>
                    <a:pt x="22770" y="13020"/>
                    <a:pt x="22540" y="13239"/>
                  </a:cubicBezTo>
                  <a:cubicBezTo>
                    <a:pt x="21061" y="14619"/>
                    <a:pt x="19911" y="17478"/>
                    <a:pt x="16954" y="19318"/>
                  </a:cubicBezTo>
                  <a:cubicBezTo>
                    <a:pt x="14961" y="20566"/>
                    <a:pt x="12738" y="21070"/>
                    <a:pt x="10920" y="23250"/>
                  </a:cubicBezTo>
                  <a:cubicBezTo>
                    <a:pt x="7711" y="27094"/>
                    <a:pt x="7765" y="32888"/>
                    <a:pt x="10339" y="36951"/>
                  </a:cubicBezTo>
                  <a:cubicBezTo>
                    <a:pt x="10591" y="37334"/>
                    <a:pt x="10339" y="37499"/>
                    <a:pt x="10175" y="37685"/>
                  </a:cubicBezTo>
                  <a:cubicBezTo>
                    <a:pt x="8751" y="39470"/>
                    <a:pt x="9660" y="41901"/>
                    <a:pt x="11204" y="43073"/>
                  </a:cubicBezTo>
                  <a:cubicBezTo>
                    <a:pt x="11467" y="43260"/>
                    <a:pt x="11653" y="43380"/>
                    <a:pt x="11489" y="43533"/>
                  </a:cubicBezTo>
                  <a:cubicBezTo>
                    <a:pt x="10098" y="44749"/>
                    <a:pt x="9058" y="45899"/>
                    <a:pt x="8247" y="47838"/>
                  </a:cubicBezTo>
                  <a:cubicBezTo>
                    <a:pt x="6035" y="53160"/>
                    <a:pt x="10755" y="55690"/>
                    <a:pt x="10481" y="60772"/>
                  </a:cubicBezTo>
                  <a:cubicBezTo>
                    <a:pt x="10383" y="62514"/>
                    <a:pt x="9518" y="63149"/>
                    <a:pt x="8061" y="63905"/>
                  </a:cubicBezTo>
                  <a:cubicBezTo>
                    <a:pt x="5608" y="65131"/>
                    <a:pt x="3428" y="66621"/>
                    <a:pt x="2169" y="69337"/>
                  </a:cubicBezTo>
                  <a:cubicBezTo>
                    <a:pt x="592" y="72765"/>
                    <a:pt x="1194" y="76773"/>
                    <a:pt x="2990" y="79512"/>
                  </a:cubicBezTo>
                  <a:cubicBezTo>
                    <a:pt x="3308" y="80004"/>
                    <a:pt x="2924" y="79895"/>
                    <a:pt x="1731" y="82458"/>
                  </a:cubicBezTo>
                  <a:cubicBezTo>
                    <a:pt x="876" y="84254"/>
                    <a:pt x="318" y="86182"/>
                    <a:pt x="66" y="88164"/>
                  </a:cubicBezTo>
                  <a:cubicBezTo>
                    <a:pt x="0" y="88558"/>
                    <a:pt x="153" y="88952"/>
                    <a:pt x="460" y="89204"/>
                  </a:cubicBezTo>
                  <a:cubicBezTo>
                    <a:pt x="6002" y="94626"/>
                    <a:pt x="16768" y="97342"/>
                    <a:pt x="24599" y="98032"/>
                  </a:cubicBezTo>
                  <a:cubicBezTo>
                    <a:pt x="28662" y="98404"/>
                    <a:pt x="28377" y="98295"/>
                    <a:pt x="29254" y="98382"/>
                  </a:cubicBezTo>
                  <a:cubicBezTo>
                    <a:pt x="29493" y="98399"/>
                    <a:pt x="30202" y="98407"/>
                    <a:pt x="31102" y="98407"/>
                  </a:cubicBezTo>
                  <a:cubicBezTo>
                    <a:pt x="33168" y="98407"/>
                    <a:pt x="36244" y="98367"/>
                    <a:pt x="36953" y="98306"/>
                  </a:cubicBezTo>
                  <a:cubicBezTo>
                    <a:pt x="39067" y="98130"/>
                    <a:pt x="43382" y="98010"/>
                    <a:pt x="49143" y="96641"/>
                  </a:cubicBezTo>
                  <a:cubicBezTo>
                    <a:pt x="53732" y="95557"/>
                    <a:pt x="58420" y="93859"/>
                    <a:pt x="62308" y="91209"/>
                  </a:cubicBezTo>
                  <a:cubicBezTo>
                    <a:pt x="63129" y="90628"/>
                    <a:pt x="63885" y="89982"/>
                    <a:pt x="64651" y="89347"/>
                  </a:cubicBezTo>
                  <a:cubicBezTo>
                    <a:pt x="65057" y="89040"/>
                    <a:pt x="65254" y="88525"/>
                    <a:pt x="65155" y="88032"/>
                  </a:cubicBezTo>
                  <a:cubicBezTo>
                    <a:pt x="64662" y="85294"/>
                    <a:pt x="63940" y="82863"/>
                    <a:pt x="62297" y="80223"/>
                  </a:cubicBezTo>
                  <a:cubicBezTo>
                    <a:pt x="61946" y="79654"/>
                    <a:pt x="62362" y="79720"/>
                    <a:pt x="63151" y="77913"/>
                  </a:cubicBezTo>
                  <a:cubicBezTo>
                    <a:pt x="65024" y="73554"/>
                    <a:pt x="64027" y="68329"/>
                    <a:pt x="59537" y="65230"/>
                  </a:cubicBezTo>
                  <a:cubicBezTo>
                    <a:pt x="56853" y="63390"/>
                    <a:pt x="54882" y="63412"/>
                    <a:pt x="54783" y="60652"/>
                  </a:cubicBezTo>
                  <a:cubicBezTo>
                    <a:pt x="54696" y="58626"/>
                    <a:pt x="55649" y="56501"/>
                    <a:pt x="56437" y="54913"/>
                  </a:cubicBezTo>
                  <a:cubicBezTo>
                    <a:pt x="57237" y="53325"/>
                    <a:pt x="57751" y="51364"/>
                    <a:pt x="57631" y="50313"/>
                  </a:cubicBezTo>
                  <a:cubicBezTo>
                    <a:pt x="57357" y="48166"/>
                    <a:pt x="56645" y="46228"/>
                    <a:pt x="54312" y="43950"/>
                  </a:cubicBezTo>
                  <a:cubicBezTo>
                    <a:pt x="54137" y="43763"/>
                    <a:pt x="53787" y="43851"/>
                    <a:pt x="53809" y="43402"/>
                  </a:cubicBezTo>
                  <a:cubicBezTo>
                    <a:pt x="53842" y="42942"/>
                    <a:pt x="54805" y="42767"/>
                    <a:pt x="55408" y="41244"/>
                  </a:cubicBezTo>
                  <a:cubicBezTo>
                    <a:pt x="55901" y="40029"/>
                    <a:pt x="55922" y="38824"/>
                    <a:pt x="55112" y="37729"/>
                  </a:cubicBezTo>
                  <a:cubicBezTo>
                    <a:pt x="54783" y="37301"/>
                    <a:pt x="54619" y="36765"/>
                    <a:pt x="54663" y="36228"/>
                  </a:cubicBezTo>
                  <a:cubicBezTo>
                    <a:pt x="54729" y="34060"/>
                    <a:pt x="55276" y="32702"/>
                    <a:pt x="55868" y="31332"/>
                  </a:cubicBezTo>
                  <a:cubicBezTo>
                    <a:pt x="56317" y="30281"/>
                    <a:pt x="56908" y="31135"/>
                    <a:pt x="59131" y="28835"/>
                  </a:cubicBezTo>
                  <a:cubicBezTo>
                    <a:pt x="61136" y="26776"/>
                    <a:pt x="62450" y="23436"/>
                    <a:pt x="61793" y="19767"/>
                  </a:cubicBezTo>
                  <a:cubicBezTo>
                    <a:pt x="61464" y="17828"/>
                    <a:pt x="60522" y="16153"/>
                    <a:pt x="59274" y="14663"/>
                  </a:cubicBezTo>
                  <a:cubicBezTo>
                    <a:pt x="55922" y="10633"/>
                    <a:pt x="52308" y="11366"/>
                    <a:pt x="48256" y="9921"/>
                  </a:cubicBezTo>
                  <a:cubicBezTo>
                    <a:pt x="47511" y="9669"/>
                    <a:pt x="47456" y="9691"/>
                    <a:pt x="47522" y="8749"/>
                  </a:cubicBezTo>
                  <a:cubicBezTo>
                    <a:pt x="47577" y="8168"/>
                    <a:pt x="48234" y="6580"/>
                    <a:pt x="49483" y="5627"/>
                  </a:cubicBezTo>
                  <a:cubicBezTo>
                    <a:pt x="50392" y="4927"/>
                    <a:pt x="50852" y="4850"/>
                    <a:pt x="50731" y="4532"/>
                  </a:cubicBezTo>
                  <a:cubicBezTo>
                    <a:pt x="50674" y="4381"/>
                    <a:pt x="50574" y="4324"/>
                    <a:pt x="50453" y="4324"/>
                  </a:cubicBezTo>
                  <a:cubicBezTo>
                    <a:pt x="50320" y="4324"/>
                    <a:pt x="50163" y="4392"/>
                    <a:pt x="50008" y="4477"/>
                  </a:cubicBezTo>
                  <a:cubicBezTo>
                    <a:pt x="48617" y="5178"/>
                    <a:pt x="47664" y="6285"/>
                    <a:pt x="47073" y="7719"/>
                  </a:cubicBezTo>
                  <a:cubicBezTo>
                    <a:pt x="46740" y="8538"/>
                    <a:pt x="46829" y="9142"/>
                    <a:pt x="46591" y="9142"/>
                  </a:cubicBezTo>
                  <a:cubicBezTo>
                    <a:pt x="46556" y="9142"/>
                    <a:pt x="46513" y="9128"/>
                    <a:pt x="46460" y="9099"/>
                  </a:cubicBezTo>
                  <a:cubicBezTo>
                    <a:pt x="41849" y="6569"/>
                    <a:pt x="39790" y="1093"/>
                    <a:pt x="32934" y="86"/>
                  </a:cubicBezTo>
                  <a:cubicBezTo>
                    <a:pt x="32546" y="29"/>
                    <a:pt x="32137" y="1"/>
                    <a:pt x="3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9"/>
            <p:cNvSpPr/>
            <p:nvPr/>
          </p:nvSpPr>
          <p:spPr>
            <a:xfrm>
              <a:off x="5808278" y="1851235"/>
              <a:ext cx="56244" cy="55046"/>
            </a:xfrm>
            <a:custGeom>
              <a:avLst/>
              <a:gdLst/>
              <a:ahLst/>
              <a:cxnLst/>
              <a:rect l="l" t="t" r="r" b="b"/>
              <a:pathLst>
                <a:path w="4086" h="3999" extrusionOk="0">
                  <a:moveTo>
                    <a:pt x="1984" y="1"/>
                  </a:moveTo>
                  <a:cubicBezTo>
                    <a:pt x="887" y="1"/>
                    <a:pt x="0" y="895"/>
                    <a:pt x="0" y="1983"/>
                  </a:cubicBezTo>
                  <a:cubicBezTo>
                    <a:pt x="0" y="3089"/>
                    <a:pt x="887" y="3987"/>
                    <a:pt x="1993" y="3998"/>
                  </a:cubicBezTo>
                  <a:cubicBezTo>
                    <a:pt x="3110" y="3998"/>
                    <a:pt x="4085" y="3089"/>
                    <a:pt x="4041" y="2005"/>
                  </a:cubicBezTo>
                  <a:cubicBezTo>
                    <a:pt x="4031" y="895"/>
                    <a:pt x="3132" y="1"/>
                    <a:pt x="2024" y="1"/>
                  </a:cubicBezTo>
                  <a:cubicBezTo>
                    <a:pt x="2018" y="1"/>
                    <a:pt x="2011" y="1"/>
                    <a:pt x="2004" y="1"/>
                  </a:cubicBezTo>
                  <a:cubicBezTo>
                    <a:pt x="1998" y="1"/>
                    <a:pt x="199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9"/>
            <p:cNvSpPr/>
            <p:nvPr/>
          </p:nvSpPr>
          <p:spPr>
            <a:xfrm>
              <a:off x="5996284" y="1851387"/>
              <a:ext cx="64696" cy="54592"/>
            </a:xfrm>
            <a:custGeom>
              <a:avLst/>
              <a:gdLst/>
              <a:ahLst/>
              <a:cxnLst/>
              <a:rect l="l" t="t" r="r" b="b"/>
              <a:pathLst>
                <a:path w="4700" h="3966" extrusionOk="0">
                  <a:moveTo>
                    <a:pt x="2684" y="1"/>
                  </a:moveTo>
                  <a:cubicBezTo>
                    <a:pt x="11" y="1"/>
                    <a:pt x="1" y="3966"/>
                    <a:pt x="2662" y="3966"/>
                  </a:cubicBezTo>
                  <a:cubicBezTo>
                    <a:pt x="2673" y="3966"/>
                    <a:pt x="2684" y="3966"/>
                    <a:pt x="2695" y="3965"/>
                  </a:cubicBezTo>
                  <a:cubicBezTo>
                    <a:pt x="2702" y="3966"/>
                    <a:pt x="2708" y="3966"/>
                    <a:pt x="2715" y="3966"/>
                  </a:cubicBezTo>
                  <a:cubicBezTo>
                    <a:pt x="3790" y="3966"/>
                    <a:pt x="4666" y="3104"/>
                    <a:pt x="4699" y="2027"/>
                  </a:cubicBezTo>
                  <a:cubicBezTo>
                    <a:pt x="4699" y="910"/>
                    <a:pt x="3801" y="1"/>
                    <a:pt x="2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9"/>
            <p:cNvSpPr/>
            <p:nvPr/>
          </p:nvSpPr>
          <p:spPr>
            <a:xfrm>
              <a:off x="5867225" y="1981672"/>
              <a:ext cx="135241" cy="47131"/>
            </a:xfrm>
            <a:custGeom>
              <a:avLst/>
              <a:gdLst/>
              <a:ahLst/>
              <a:cxnLst/>
              <a:rect l="l" t="t" r="r" b="b"/>
              <a:pathLst>
                <a:path w="9825" h="3424" extrusionOk="0">
                  <a:moveTo>
                    <a:pt x="414" y="1"/>
                  </a:moveTo>
                  <a:cubicBezTo>
                    <a:pt x="336" y="1"/>
                    <a:pt x="259" y="25"/>
                    <a:pt x="197" y="76"/>
                  </a:cubicBezTo>
                  <a:cubicBezTo>
                    <a:pt x="0" y="240"/>
                    <a:pt x="88" y="470"/>
                    <a:pt x="241" y="722"/>
                  </a:cubicBezTo>
                  <a:cubicBezTo>
                    <a:pt x="1276" y="2408"/>
                    <a:pt x="3106" y="3423"/>
                    <a:pt x="4972" y="3423"/>
                  </a:cubicBezTo>
                  <a:cubicBezTo>
                    <a:pt x="6682" y="3423"/>
                    <a:pt x="8422" y="2571"/>
                    <a:pt x="9605" y="602"/>
                  </a:cubicBezTo>
                  <a:cubicBezTo>
                    <a:pt x="9825" y="251"/>
                    <a:pt x="9748" y="32"/>
                    <a:pt x="9430" y="10"/>
                  </a:cubicBezTo>
                  <a:cubicBezTo>
                    <a:pt x="9409" y="8"/>
                    <a:pt x="9388" y="7"/>
                    <a:pt x="9369" y="7"/>
                  </a:cubicBezTo>
                  <a:cubicBezTo>
                    <a:pt x="9104" y="7"/>
                    <a:pt x="9038" y="216"/>
                    <a:pt x="8762" y="624"/>
                  </a:cubicBezTo>
                  <a:cubicBezTo>
                    <a:pt x="7778" y="2041"/>
                    <a:pt x="6319" y="2761"/>
                    <a:pt x="4864" y="2761"/>
                  </a:cubicBezTo>
                  <a:cubicBezTo>
                    <a:pt x="3339" y="2761"/>
                    <a:pt x="1819" y="1970"/>
                    <a:pt x="855" y="361"/>
                  </a:cubicBezTo>
                  <a:cubicBezTo>
                    <a:pt x="789" y="251"/>
                    <a:pt x="712" y="153"/>
                    <a:pt x="625" y="65"/>
                  </a:cubicBezTo>
                  <a:cubicBezTo>
                    <a:pt x="561" y="23"/>
                    <a:pt x="487"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9"/>
            <p:cNvSpPr/>
            <p:nvPr/>
          </p:nvSpPr>
          <p:spPr>
            <a:xfrm>
              <a:off x="5897304" y="1905048"/>
              <a:ext cx="59410" cy="47737"/>
            </a:xfrm>
            <a:custGeom>
              <a:avLst/>
              <a:gdLst/>
              <a:ahLst/>
              <a:cxnLst/>
              <a:rect l="l" t="t" r="r" b="b"/>
              <a:pathLst>
                <a:path w="4316" h="3468" extrusionOk="0">
                  <a:moveTo>
                    <a:pt x="1714" y="1"/>
                  </a:moveTo>
                  <a:cubicBezTo>
                    <a:pt x="1099" y="1"/>
                    <a:pt x="0" y="1475"/>
                    <a:pt x="937" y="2641"/>
                  </a:cubicBezTo>
                  <a:cubicBezTo>
                    <a:pt x="1367" y="3252"/>
                    <a:pt x="2008" y="3468"/>
                    <a:pt x="2601" y="3468"/>
                  </a:cubicBezTo>
                  <a:cubicBezTo>
                    <a:pt x="3517" y="3468"/>
                    <a:pt x="4316" y="2952"/>
                    <a:pt x="4036" y="2586"/>
                  </a:cubicBezTo>
                  <a:cubicBezTo>
                    <a:pt x="3970" y="2497"/>
                    <a:pt x="3895" y="2461"/>
                    <a:pt x="3806" y="2461"/>
                  </a:cubicBezTo>
                  <a:cubicBezTo>
                    <a:pt x="3646" y="2461"/>
                    <a:pt x="3442" y="2576"/>
                    <a:pt x="3160" y="2696"/>
                  </a:cubicBezTo>
                  <a:cubicBezTo>
                    <a:pt x="2984" y="2775"/>
                    <a:pt x="2801" y="2810"/>
                    <a:pt x="2622" y="2810"/>
                  </a:cubicBezTo>
                  <a:cubicBezTo>
                    <a:pt x="1659" y="2810"/>
                    <a:pt x="805" y="1774"/>
                    <a:pt x="1572" y="878"/>
                  </a:cubicBezTo>
                  <a:cubicBezTo>
                    <a:pt x="1714" y="725"/>
                    <a:pt x="2207" y="396"/>
                    <a:pt x="1944" y="100"/>
                  </a:cubicBezTo>
                  <a:cubicBezTo>
                    <a:pt x="1883" y="32"/>
                    <a:pt x="1804"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9"/>
            <p:cNvSpPr/>
            <p:nvPr/>
          </p:nvSpPr>
          <p:spPr>
            <a:xfrm>
              <a:off x="6167633" y="1886821"/>
              <a:ext cx="47737" cy="31756"/>
            </a:xfrm>
            <a:custGeom>
              <a:avLst/>
              <a:gdLst/>
              <a:ahLst/>
              <a:cxnLst/>
              <a:rect l="l" t="t" r="r" b="b"/>
              <a:pathLst>
                <a:path w="3468" h="2307" extrusionOk="0">
                  <a:moveTo>
                    <a:pt x="3062" y="1"/>
                  </a:moveTo>
                  <a:cubicBezTo>
                    <a:pt x="1649" y="77"/>
                    <a:pt x="203" y="1315"/>
                    <a:pt x="50" y="1917"/>
                  </a:cubicBezTo>
                  <a:cubicBezTo>
                    <a:pt x="0" y="2125"/>
                    <a:pt x="214" y="2307"/>
                    <a:pt x="407" y="2307"/>
                  </a:cubicBezTo>
                  <a:cubicBezTo>
                    <a:pt x="469" y="2307"/>
                    <a:pt x="528" y="2288"/>
                    <a:pt x="576" y="2246"/>
                  </a:cubicBezTo>
                  <a:cubicBezTo>
                    <a:pt x="762" y="2060"/>
                    <a:pt x="1353" y="953"/>
                    <a:pt x="2941" y="680"/>
                  </a:cubicBezTo>
                  <a:cubicBezTo>
                    <a:pt x="3062" y="658"/>
                    <a:pt x="3193" y="614"/>
                    <a:pt x="3314" y="559"/>
                  </a:cubicBezTo>
                  <a:cubicBezTo>
                    <a:pt x="3412" y="515"/>
                    <a:pt x="3467" y="406"/>
                    <a:pt x="3456" y="296"/>
                  </a:cubicBezTo>
                  <a:cubicBezTo>
                    <a:pt x="3423" y="11"/>
                    <a:pt x="3204" y="22"/>
                    <a:pt x="3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9"/>
            <p:cNvSpPr/>
            <p:nvPr/>
          </p:nvSpPr>
          <p:spPr>
            <a:xfrm>
              <a:off x="5652829" y="1886821"/>
              <a:ext cx="49306" cy="32059"/>
            </a:xfrm>
            <a:custGeom>
              <a:avLst/>
              <a:gdLst/>
              <a:ahLst/>
              <a:cxnLst/>
              <a:rect l="l" t="t" r="r" b="b"/>
              <a:pathLst>
                <a:path w="3582" h="2329" extrusionOk="0">
                  <a:moveTo>
                    <a:pt x="521" y="0"/>
                  </a:moveTo>
                  <a:cubicBezTo>
                    <a:pt x="409" y="0"/>
                    <a:pt x="317" y="15"/>
                    <a:pt x="252" y="44"/>
                  </a:cubicBezTo>
                  <a:cubicBezTo>
                    <a:pt x="44" y="99"/>
                    <a:pt x="0" y="384"/>
                    <a:pt x="186" y="504"/>
                  </a:cubicBezTo>
                  <a:cubicBezTo>
                    <a:pt x="603" y="822"/>
                    <a:pt x="1676" y="614"/>
                    <a:pt x="2738" y="1994"/>
                  </a:cubicBezTo>
                  <a:cubicBezTo>
                    <a:pt x="2891" y="2181"/>
                    <a:pt x="3005" y="2329"/>
                    <a:pt x="3161" y="2329"/>
                  </a:cubicBezTo>
                  <a:cubicBezTo>
                    <a:pt x="3206" y="2329"/>
                    <a:pt x="3254" y="2316"/>
                    <a:pt x="3308" y="2290"/>
                  </a:cubicBezTo>
                  <a:cubicBezTo>
                    <a:pt x="3582" y="2147"/>
                    <a:pt x="3428" y="1753"/>
                    <a:pt x="3330" y="1632"/>
                  </a:cubicBezTo>
                  <a:cubicBezTo>
                    <a:pt x="2481" y="495"/>
                    <a:pt x="1164"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9"/>
            <p:cNvSpPr/>
            <p:nvPr/>
          </p:nvSpPr>
          <p:spPr>
            <a:xfrm>
              <a:off x="6421112" y="1702269"/>
              <a:ext cx="68013" cy="58102"/>
            </a:xfrm>
            <a:custGeom>
              <a:avLst/>
              <a:gdLst/>
              <a:ahLst/>
              <a:cxnLst/>
              <a:rect l="l" t="t" r="r" b="b"/>
              <a:pathLst>
                <a:path w="4941" h="4221" extrusionOk="0">
                  <a:moveTo>
                    <a:pt x="2120" y="1"/>
                  </a:moveTo>
                  <a:cubicBezTo>
                    <a:pt x="2116" y="1"/>
                    <a:pt x="2111" y="1"/>
                    <a:pt x="2107" y="1"/>
                  </a:cubicBezTo>
                  <a:cubicBezTo>
                    <a:pt x="946" y="12"/>
                    <a:pt x="15" y="943"/>
                    <a:pt x="15" y="2093"/>
                  </a:cubicBezTo>
                  <a:cubicBezTo>
                    <a:pt x="0" y="3371"/>
                    <a:pt x="1044" y="4221"/>
                    <a:pt x="2135" y="4221"/>
                  </a:cubicBezTo>
                  <a:cubicBezTo>
                    <a:pt x="2651" y="4221"/>
                    <a:pt x="3178" y="4030"/>
                    <a:pt x="3607" y="3604"/>
                  </a:cubicBezTo>
                  <a:cubicBezTo>
                    <a:pt x="4940" y="2271"/>
                    <a:pt x="3995" y="1"/>
                    <a:pt x="212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9"/>
            <p:cNvSpPr/>
            <p:nvPr/>
          </p:nvSpPr>
          <p:spPr>
            <a:xfrm>
              <a:off x="6364918" y="1498884"/>
              <a:ext cx="61337" cy="52431"/>
            </a:xfrm>
            <a:custGeom>
              <a:avLst/>
              <a:gdLst/>
              <a:ahLst/>
              <a:cxnLst/>
              <a:rect l="l" t="t" r="r" b="b"/>
              <a:pathLst>
                <a:path w="4456" h="3809" extrusionOk="0">
                  <a:moveTo>
                    <a:pt x="1920" y="0"/>
                  </a:moveTo>
                  <a:cubicBezTo>
                    <a:pt x="1916" y="0"/>
                    <a:pt x="1911" y="0"/>
                    <a:pt x="1907" y="0"/>
                  </a:cubicBezTo>
                  <a:cubicBezTo>
                    <a:pt x="855" y="0"/>
                    <a:pt x="1" y="855"/>
                    <a:pt x="12" y="1906"/>
                  </a:cubicBezTo>
                  <a:cubicBezTo>
                    <a:pt x="12" y="3052"/>
                    <a:pt x="950" y="3809"/>
                    <a:pt x="1927" y="3809"/>
                  </a:cubicBezTo>
                  <a:cubicBezTo>
                    <a:pt x="2398" y="3809"/>
                    <a:pt x="2877" y="3634"/>
                    <a:pt x="3265" y="3242"/>
                  </a:cubicBezTo>
                  <a:cubicBezTo>
                    <a:pt x="4455" y="2041"/>
                    <a:pt x="3609" y="0"/>
                    <a:pt x="192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9"/>
            <p:cNvSpPr/>
            <p:nvPr/>
          </p:nvSpPr>
          <p:spPr>
            <a:xfrm>
              <a:off x="6352308" y="1873248"/>
              <a:ext cx="80732" cy="69031"/>
            </a:xfrm>
            <a:custGeom>
              <a:avLst/>
              <a:gdLst/>
              <a:ahLst/>
              <a:cxnLst/>
              <a:rect l="l" t="t" r="r" b="b"/>
              <a:pathLst>
                <a:path w="5865" h="5015" extrusionOk="0">
                  <a:moveTo>
                    <a:pt x="2518" y="1"/>
                  </a:moveTo>
                  <a:cubicBezTo>
                    <a:pt x="2514" y="1"/>
                    <a:pt x="2509" y="1"/>
                    <a:pt x="2505" y="1"/>
                  </a:cubicBezTo>
                  <a:cubicBezTo>
                    <a:pt x="1125" y="1"/>
                    <a:pt x="19" y="1118"/>
                    <a:pt x="8" y="2487"/>
                  </a:cubicBezTo>
                  <a:cubicBezTo>
                    <a:pt x="0" y="4007"/>
                    <a:pt x="1238" y="5015"/>
                    <a:pt x="2530" y="5015"/>
                  </a:cubicBezTo>
                  <a:cubicBezTo>
                    <a:pt x="3147" y="5015"/>
                    <a:pt x="3777" y="4785"/>
                    <a:pt x="4290" y="4272"/>
                  </a:cubicBezTo>
                  <a:cubicBezTo>
                    <a:pt x="5864" y="2698"/>
                    <a:pt x="4744" y="1"/>
                    <a:pt x="251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9"/>
            <p:cNvSpPr/>
            <p:nvPr/>
          </p:nvSpPr>
          <p:spPr>
            <a:xfrm>
              <a:off x="5386713" y="2106203"/>
              <a:ext cx="57758" cy="57593"/>
            </a:xfrm>
            <a:custGeom>
              <a:avLst/>
              <a:gdLst/>
              <a:ahLst/>
              <a:cxnLst/>
              <a:rect l="l" t="t" r="r" b="b"/>
              <a:pathLst>
                <a:path w="4196" h="4184" extrusionOk="0">
                  <a:moveTo>
                    <a:pt x="2092" y="0"/>
                  </a:moveTo>
                  <a:cubicBezTo>
                    <a:pt x="942" y="0"/>
                    <a:pt x="0" y="931"/>
                    <a:pt x="0" y="2092"/>
                  </a:cubicBezTo>
                  <a:cubicBezTo>
                    <a:pt x="0" y="3253"/>
                    <a:pt x="942" y="4184"/>
                    <a:pt x="2092" y="4184"/>
                  </a:cubicBezTo>
                  <a:cubicBezTo>
                    <a:pt x="3253" y="4184"/>
                    <a:pt x="4195" y="3253"/>
                    <a:pt x="4195" y="2092"/>
                  </a:cubicBezTo>
                  <a:cubicBezTo>
                    <a:pt x="4195" y="931"/>
                    <a:pt x="3253" y="0"/>
                    <a:pt x="209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9"/>
            <p:cNvSpPr/>
            <p:nvPr/>
          </p:nvSpPr>
          <p:spPr>
            <a:xfrm>
              <a:off x="5483559" y="1961600"/>
              <a:ext cx="61323" cy="52458"/>
            </a:xfrm>
            <a:custGeom>
              <a:avLst/>
              <a:gdLst/>
              <a:ahLst/>
              <a:cxnLst/>
              <a:rect l="l" t="t" r="r" b="b"/>
              <a:pathLst>
                <a:path w="4455" h="3811" extrusionOk="0">
                  <a:moveTo>
                    <a:pt x="1913" y="1"/>
                  </a:moveTo>
                  <a:cubicBezTo>
                    <a:pt x="862" y="1"/>
                    <a:pt x="8" y="844"/>
                    <a:pt x="8" y="1896"/>
                  </a:cubicBezTo>
                  <a:cubicBezTo>
                    <a:pt x="0" y="3047"/>
                    <a:pt x="940" y="3810"/>
                    <a:pt x="1921" y="3810"/>
                  </a:cubicBezTo>
                  <a:cubicBezTo>
                    <a:pt x="2387" y="3810"/>
                    <a:pt x="2862" y="3638"/>
                    <a:pt x="3250" y="3254"/>
                  </a:cubicBezTo>
                  <a:cubicBezTo>
                    <a:pt x="4454" y="2060"/>
                    <a:pt x="3611" y="1"/>
                    <a:pt x="191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9"/>
            <p:cNvSpPr/>
            <p:nvPr/>
          </p:nvSpPr>
          <p:spPr>
            <a:xfrm>
              <a:off x="5375700" y="2298589"/>
              <a:ext cx="80677" cy="69073"/>
            </a:xfrm>
            <a:custGeom>
              <a:avLst/>
              <a:gdLst/>
              <a:ahLst/>
              <a:cxnLst/>
              <a:rect l="l" t="t" r="r" b="b"/>
              <a:pathLst>
                <a:path w="5861" h="5018" extrusionOk="0">
                  <a:moveTo>
                    <a:pt x="2500" y="0"/>
                  </a:moveTo>
                  <a:cubicBezTo>
                    <a:pt x="1118" y="0"/>
                    <a:pt x="1" y="1124"/>
                    <a:pt x="12" y="2508"/>
                  </a:cubicBezTo>
                  <a:cubicBezTo>
                    <a:pt x="12" y="4018"/>
                    <a:pt x="1242" y="5017"/>
                    <a:pt x="2526" y="5017"/>
                  </a:cubicBezTo>
                  <a:cubicBezTo>
                    <a:pt x="3142" y="5017"/>
                    <a:pt x="3772" y="4787"/>
                    <a:pt x="4283" y="4272"/>
                  </a:cubicBezTo>
                  <a:cubicBezTo>
                    <a:pt x="5860" y="2694"/>
                    <a:pt x="4743" y="0"/>
                    <a:pt x="2520" y="0"/>
                  </a:cubicBezTo>
                  <a:cubicBezTo>
                    <a:pt x="2513" y="0"/>
                    <a:pt x="2507" y="0"/>
                    <a:pt x="250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69"/>
          <p:cNvGrpSpPr/>
          <p:nvPr/>
        </p:nvGrpSpPr>
        <p:grpSpPr>
          <a:xfrm>
            <a:off x="4017697" y="1455795"/>
            <a:ext cx="1151002" cy="1243738"/>
            <a:chOff x="4017697" y="1455795"/>
            <a:chExt cx="1151002" cy="1243738"/>
          </a:xfrm>
        </p:grpSpPr>
        <p:sp>
          <p:nvSpPr>
            <p:cNvPr id="2291" name="Google Shape;2291;p69"/>
            <p:cNvSpPr/>
            <p:nvPr/>
          </p:nvSpPr>
          <p:spPr>
            <a:xfrm>
              <a:off x="4256831" y="1674915"/>
              <a:ext cx="637691" cy="473846"/>
            </a:xfrm>
            <a:custGeom>
              <a:avLst/>
              <a:gdLst/>
              <a:ahLst/>
              <a:cxnLst/>
              <a:rect l="l" t="t" r="r" b="b"/>
              <a:pathLst>
                <a:path w="46327" h="34424" extrusionOk="0">
                  <a:moveTo>
                    <a:pt x="11127" y="1"/>
                  </a:moveTo>
                  <a:cubicBezTo>
                    <a:pt x="11094" y="1"/>
                    <a:pt x="11046" y="15"/>
                    <a:pt x="10974" y="49"/>
                  </a:cubicBezTo>
                  <a:cubicBezTo>
                    <a:pt x="10668" y="181"/>
                    <a:pt x="11226" y="608"/>
                    <a:pt x="11467" y="3620"/>
                  </a:cubicBezTo>
                  <a:cubicBezTo>
                    <a:pt x="11642" y="6040"/>
                    <a:pt x="10920" y="9085"/>
                    <a:pt x="9441" y="11407"/>
                  </a:cubicBezTo>
                  <a:cubicBezTo>
                    <a:pt x="8247" y="13247"/>
                    <a:pt x="7163" y="13871"/>
                    <a:pt x="7119" y="14178"/>
                  </a:cubicBezTo>
                  <a:cubicBezTo>
                    <a:pt x="7086" y="14474"/>
                    <a:pt x="7535" y="14550"/>
                    <a:pt x="7261" y="14780"/>
                  </a:cubicBezTo>
                  <a:cubicBezTo>
                    <a:pt x="7235" y="14807"/>
                    <a:pt x="7201" y="14819"/>
                    <a:pt x="7167" y="14819"/>
                  </a:cubicBezTo>
                  <a:cubicBezTo>
                    <a:pt x="7118" y="14819"/>
                    <a:pt x="7068" y="14793"/>
                    <a:pt x="7042" y="14747"/>
                  </a:cubicBezTo>
                  <a:cubicBezTo>
                    <a:pt x="6900" y="14506"/>
                    <a:pt x="6670" y="14353"/>
                    <a:pt x="6462" y="14189"/>
                  </a:cubicBezTo>
                  <a:cubicBezTo>
                    <a:pt x="5427" y="13350"/>
                    <a:pt x="4315" y="12997"/>
                    <a:pt x="3314" y="12997"/>
                  </a:cubicBezTo>
                  <a:cubicBezTo>
                    <a:pt x="2132" y="12997"/>
                    <a:pt x="1105" y="13489"/>
                    <a:pt x="548" y="14254"/>
                  </a:cubicBezTo>
                  <a:cubicBezTo>
                    <a:pt x="44" y="14966"/>
                    <a:pt x="0" y="15788"/>
                    <a:pt x="142" y="16587"/>
                  </a:cubicBezTo>
                  <a:cubicBezTo>
                    <a:pt x="474" y="18612"/>
                    <a:pt x="2719" y="20263"/>
                    <a:pt x="4904" y="20263"/>
                  </a:cubicBezTo>
                  <a:cubicBezTo>
                    <a:pt x="5389" y="20263"/>
                    <a:pt x="5872" y="20182"/>
                    <a:pt x="6330" y="20004"/>
                  </a:cubicBezTo>
                  <a:cubicBezTo>
                    <a:pt x="6414" y="19973"/>
                    <a:pt x="6478" y="19956"/>
                    <a:pt x="6529" y="19956"/>
                  </a:cubicBezTo>
                  <a:cubicBezTo>
                    <a:pt x="6818" y="19956"/>
                    <a:pt x="6667" y="20516"/>
                    <a:pt x="7086" y="22250"/>
                  </a:cubicBezTo>
                  <a:cubicBezTo>
                    <a:pt x="7689" y="24758"/>
                    <a:pt x="9145" y="27616"/>
                    <a:pt x="10876" y="29423"/>
                  </a:cubicBezTo>
                  <a:cubicBezTo>
                    <a:pt x="11150" y="29708"/>
                    <a:pt x="11467" y="29960"/>
                    <a:pt x="11719" y="30267"/>
                  </a:cubicBezTo>
                  <a:cubicBezTo>
                    <a:pt x="12409" y="31110"/>
                    <a:pt x="15005" y="32840"/>
                    <a:pt x="16943" y="33465"/>
                  </a:cubicBezTo>
                  <a:cubicBezTo>
                    <a:pt x="17086" y="33498"/>
                    <a:pt x="17261" y="33465"/>
                    <a:pt x="17381" y="33541"/>
                  </a:cubicBezTo>
                  <a:cubicBezTo>
                    <a:pt x="17891" y="33913"/>
                    <a:pt x="20854" y="34419"/>
                    <a:pt x="22631" y="34419"/>
                  </a:cubicBezTo>
                  <a:cubicBezTo>
                    <a:pt x="22685" y="34419"/>
                    <a:pt x="22739" y="34419"/>
                    <a:pt x="22792" y="34418"/>
                  </a:cubicBezTo>
                  <a:cubicBezTo>
                    <a:pt x="22942" y="34421"/>
                    <a:pt x="23092" y="34423"/>
                    <a:pt x="23243" y="34423"/>
                  </a:cubicBezTo>
                  <a:cubicBezTo>
                    <a:pt x="23983" y="34423"/>
                    <a:pt x="24729" y="34379"/>
                    <a:pt x="25475" y="34297"/>
                  </a:cubicBezTo>
                  <a:cubicBezTo>
                    <a:pt x="29955" y="33870"/>
                    <a:pt x="33624" y="31712"/>
                    <a:pt x="35945" y="28799"/>
                  </a:cubicBezTo>
                  <a:cubicBezTo>
                    <a:pt x="38892" y="25075"/>
                    <a:pt x="39231" y="21746"/>
                    <a:pt x="39395" y="21264"/>
                  </a:cubicBezTo>
                  <a:cubicBezTo>
                    <a:pt x="39685" y="20441"/>
                    <a:pt x="39451" y="19961"/>
                    <a:pt x="39775" y="19961"/>
                  </a:cubicBezTo>
                  <a:cubicBezTo>
                    <a:pt x="39843" y="19961"/>
                    <a:pt x="39936" y="19982"/>
                    <a:pt x="40064" y="20026"/>
                  </a:cubicBezTo>
                  <a:cubicBezTo>
                    <a:pt x="40526" y="20197"/>
                    <a:pt x="41004" y="20275"/>
                    <a:pt x="41479" y="20275"/>
                  </a:cubicBezTo>
                  <a:cubicBezTo>
                    <a:pt x="43937" y="20275"/>
                    <a:pt x="46327" y="18176"/>
                    <a:pt x="46262" y="15853"/>
                  </a:cubicBezTo>
                  <a:cubicBezTo>
                    <a:pt x="46230" y="14452"/>
                    <a:pt x="45507" y="13543"/>
                    <a:pt x="44127" y="13148"/>
                  </a:cubicBezTo>
                  <a:cubicBezTo>
                    <a:pt x="43806" y="13057"/>
                    <a:pt x="43449" y="13010"/>
                    <a:pt x="43075" y="13010"/>
                  </a:cubicBezTo>
                  <a:cubicBezTo>
                    <a:pt x="41840" y="13010"/>
                    <a:pt x="40409" y="13518"/>
                    <a:pt x="39417" y="14594"/>
                  </a:cubicBezTo>
                  <a:cubicBezTo>
                    <a:pt x="39286" y="14725"/>
                    <a:pt x="39211" y="14821"/>
                    <a:pt x="39130" y="14821"/>
                  </a:cubicBezTo>
                  <a:cubicBezTo>
                    <a:pt x="39110" y="14821"/>
                    <a:pt x="39089" y="14815"/>
                    <a:pt x="39067" y="14802"/>
                  </a:cubicBezTo>
                  <a:cubicBezTo>
                    <a:pt x="38990" y="14758"/>
                    <a:pt x="38968" y="14671"/>
                    <a:pt x="38990" y="14594"/>
                  </a:cubicBezTo>
                  <a:cubicBezTo>
                    <a:pt x="39045" y="14430"/>
                    <a:pt x="39582" y="14244"/>
                    <a:pt x="39045" y="13849"/>
                  </a:cubicBezTo>
                  <a:cubicBezTo>
                    <a:pt x="38519" y="13444"/>
                    <a:pt x="38136" y="12929"/>
                    <a:pt x="37753" y="12425"/>
                  </a:cubicBezTo>
                  <a:cubicBezTo>
                    <a:pt x="35924" y="9961"/>
                    <a:pt x="35179" y="6073"/>
                    <a:pt x="36438" y="3193"/>
                  </a:cubicBezTo>
                  <a:cubicBezTo>
                    <a:pt x="36679" y="2645"/>
                    <a:pt x="36515" y="3204"/>
                    <a:pt x="33120" y="1156"/>
                  </a:cubicBezTo>
                  <a:cubicBezTo>
                    <a:pt x="33087" y="1134"/>
                    <a:pt x="33049" y="1123"/>
                    <a:pt x="33010" y="1123"/>
                  </a:cubicBezTo>
                  <a:cubicBezTo>
                    <a:pt x="32972" y="1123"/>
                    <a:pt x="32934" y="1134"/>
                    <a:pt x="32901" y="1156"/>
                  </a:cubicBezTo>
                  <a:cubicBezTo>
                    <a:pt x="32835" y="1199"/>
                    <a:pt x="32835" y="1112"/>
                    <a:pt x="32846" y="1364"/>
                  </a:cubicBezTo>
                  <a:cubicBezTo>
                    <a:pt x="32857" y="1605"/>
                    <a:pt x="33054" y="1583"/>
                    <a:pt x="33328" y="2656"/>
                  </a:cubicBezTo>
                  <a:cubicBezTo>
                    <a:pt x="33602" y="3740"/>
                    <a:pt x="32901" y="5055"/>
                    <a:pt x="31159" y="5208"/>
                  </a:cubicBezTo>
                  <a:cubicBezTo>
                    <a:pt x="31093" y="5214"/>
                    <a:pt x="31026" y="5216"/>
                    <a:pt x="30957" y="5216"/>
                  </a:cubicBezTo>
                  <a:cubicBezTo>
                    <a:pt x="29593" y="5216"/>
                    <a:pt x="27770" y="4112"/>
                    <a:pt x="26800" y="3226"/>
                  </a:cubicBezTo>
                  <a:cubicBezTo>
                    <a:pt x="25278" y="1835"/>
                    <a:pt x="25464" y="1802"/>
                    <a:pt x="25015" y="1440"/>
                  </a:cubicBezTo>
                  <a:cubicBezTo>
                    <a:pt x="24969" y="1406"/>
                    <a:pt x="24931" y="1390"/>
                    <a:pt x="24900" y="1390"/>
                  </a:cubicBezTo>
                  <a:cubicBezTo>
                    <a:pt x="24773" y="1390"/>
                    <a:pt x="24759" y="1641"/>
                    <a:pt x="24829" y="1878"/>
                  </a:cubicBezTo>
                  <a:cubicBezTo>
                    <a:pt x="25125" y="3072"/>
                    <a:pt x="25125" y="4277"/>
                    <a:pt x="24292" y="5164"/>
                  </a:cubicBezTo>
                  <a:cubicBezTo>
                    <a:pt x="23453" y="6050"/>
                    <a:pt x="22244" y="6401"/>
                    <a:pt x="21026" y="6401"/>
                  </a:cubicBezTo>
                  <a:cubicBezTo>
                    <a:pt x="20527" y="6401"/>
                    <a:pt x="20027" y="6342"/>
                    <a:pt x="19550" y="6237"/>
                  </a:cubicBezTo>
                  <a:cubicBezTo>
                    <a:pt x="16144" y="5482"/>
                    <a:pt x="13417" y="2919"/>
                    <a:pt x="11226" y="192"/>
                  </a:cubicBezTo>
                  <a:cubicBezTo>
                    <a:pt x="11176" y="134"/>
                    <a:pt x="11227" y="1"/>
                    <a:pt x="11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9"/>
            <p:cNvSpPr/>
            <p:nvPr/>
          </p:nvSpPr>
          <p:spPr>
            <a:xfrm>
              <a:off x="4461728" y="2144680"/>
              <a:ext cx="235794" cy="184768"/>
            </a:xfrm>
            <a:custGeom>
              <a:avLst/>
              <a:gdLst/>
              <a:ahLst/>
              <a:cxnLst/>
              <a:rect l="l" t="t" r="r" b="b"/>
              <a:pathLst>
                <a:path w="17130" h="13423" extrusionOk="0">
                  <a:moveTo>
                    <a:pt x="3025" y="0"/>
                  </a:moveTo>
                  <a:cubicBezTo>
                    <a:pt x="2772" y="0"/>
                    <a:pt x="2983" y="406"/>
                    <a:pt x="3012" y="863"/>
                  </a:cubicBezTo>
                  <a:cubicBezTo>
                    <a:pt x="3154" y="2615"/>
                    <a:pt x="2191" y="4510"/>
                    <a:pt x="1282" y="6011"/>
                  </a:cubicBezTo>
                  <a:cubicBezTo>
                    <a:pt x="515" y="7226"/>
                    <a:pt x="0" y="8267"/>
                    <a:pt x="197" y="9537"/>
                  </a:cubicBezTo>
                  <a:cubicBezTo>
                    <a:pt x="329" y="10348"/>
                    <a:pt x="844" y="10906"/>
                    <a:pt x="1424" y="11377"/>
                  </a:cubicBezTo>
                  <a:cubicBezTo>
                    <a:pt x="3247" y="12822"/>
                    <a:pt x="5749" y="13423"/>
                    <a:pt x="8182" y="13423"/>
                  </a:cubicBezTo>
                  <a:cubicBezTo>
                    <a:pt x="12019" y="13423"/>
                    <a:pt x="15688" y="11930"/>
                    <a:pt x="16264" y="9899"/>
                  </a:cubicBezTo>
                  <a:cubicBezTo>
                    <a:pt x="17130" y="6887"/>
                    <a:pt x="13154" y="4587"/>
                    <a:pt x="13570" y="754"/>
                  </a:cubicBezTo>
                  <a:cubicBezTo>
                    <a:pt x="13603" y="589"/>
                    <a:pt x="13625" y="425"/>
                    <a:pt x="13636" y="272"/>
                  </a:cubicBezTo>
                  <a:cubicBezTo>
                    <a:pt x="13636" y="84"/>
                    <a:pt x="13619" y="8"/>
                    <a:pt x="13517" y="8"/>
                  </a:cubicBezTo>
                  <a:cubicBezTo>
                    <a:pt x="13477" y="8"/>
                    <a:pt x="13423" y="20"/>
                    <a:pt x="13351" y="42"/>
                  </a:cubicBezTo>
                  <a:cubicBezTo>
                    <a:pt x="11510" y="474"/>
                    <a:pt x="9698" y="658"/>
                    <a:pt x="8043" y="658"/>
                  </a:cubicBezTo>
                  <a:cubicBezTo>
                    <a:pt x="6134" y="658"/>
                    <a:pt x="4434" y="413"/>
                    <a:pt x="3144" y="20"/>
                  </a:cubicBezTo>
                  <a:cubicBezTo>
                    <a:pt x="3096" y="6"/>
                    <a:pt x="3057" y="0"/>
                    <a:pt x="3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9"/>
            <p:cNvSpPr/>
            <p:nvPr/>
          </p:nvSpPr>
          <p:spPr>
            <a:xfrm>
              <a:off x="4362735" y="1933820"/>
              <a:ext cx="142716" cy="90973"/>
            </a:xfrm>
            <a:custGeom>
              <a:avLst/>
              <a:gdLst/>
              <a:ahLst/>
              <a:cxnLst/>
              <a:rect l="l" t="t" r="r" b="b"/>
              <a:pathLst>
                <a:path w="10368" h="6609" extrusionOk="0">
                  <a:moveTo>
                    <a:pt x="5262" y="1"/>
                  </a:moveTo>
                  <a:cubicBezTo>
                    <a:pt x="4223" y="1"/>
                    <a:pt x="3199" y="370"/>
                    <a:pt x="2460" y="1099"/>
                  </a:cubicBezTo>
                  <a:cubicBezTo>
                    <a:pt x="1" y="3498"/>
                    <a:pt x="2450" y="6609"/>
                    <a:pt x="5270" y="6609"/>
                  </a:cubicBezTo>
                  <a:cubicBezTo>
                    <a:pt x="5540" y="6609"/>
                    <a:pt x="5813" y="6580"/>
                    <a:pt x="6085" y="6520"/>
                  </a:cubicBezTo>
                  <a:cubicBezTo>
                    <a:pt x="8659" y="5962"/>
                    <a:pt x="10367" y="3289"/>
                    <a:pt x="8221" y="1186"/>
                  </a:cubicBezTo>
                  <a:cubicBezTo>
                    <a:pt x="7415" y="392"/>
                    <a:pt x="6331" y="1"/>
                    <a:pt x="5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9"/>
            <p:cNvSpPr/>
            <p:nvPr/>
          </p:nvSpPr>
          <p:spPr>
            <a:xfrm>
              <a:off x="4644765" y="1933820"/>
              <a:ext cx="142716" cy="90973"/>
            </a:xfrm>
            <a:custGeom>
              <a:avLst/>
              <a:gdLst/>
              <a:ahLst/>
              <a:cxnLst/>
              <a:rect l="l" t="t" r="r" b="b"/>
              <a:pathLst>
                <a:path w="10368" h="6609" extrusionOk="0">
                  <a:moveTo>
                    <a:pt x="5103" y="1"/>
                  </a:moveTo>
                  <a:cubicBezTo>
                    <a:pt x="4034" y="1"/>
                    <a:pt x="2952" y="392"/>
                    <a:pt x="2147" y="1186"/>
                  </a:cubicBezTo>
                  <a:cubicBezTo>
                    <a:pt x="0" y="3289"/>
                    <a:pt x="1709" y="5962"/>
                    <a:pt x="4272" y="6520"/>
                  </a:cubicBezTo>
                  <a:cubicBezTo>
                    <a:pt x="4545" y="6580"/>
                    <a:pt x="4819" y="6609"/>
                    <a:pt x="5089" y="6609"/>
                  </a:cubicBezTo>
                  <a:cubicBezTo>
                    <a:pt x="7917" y="6609"/>
                    <a:pt x="10368" y="3498"/>
                    <a:pt x="7919" y="1099"/>
                  </a:cubicBezTo>
                  <a:cubicBezTo>
                    <a:pt x="7169" y="370"/>
                    <a:pt x="6142" y="1"/>
                    <a:pt x="5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9"/>
            <p:cNvSpPr/>
            <p:nvPr/>
          </p:nvSpPr>
          <p:spPr>
            <a:xfrm>
              <a:off x="4133044" y="2316526"/>
              <a:ext cx="883300" cy="374587"/>
            </a:xfrm>
            <a:custGeom>
              <a:avLst/>
              <a:gdLst/>
              <a:ahLst/>
              <a:cxnLst/>
              <a:rect l="l" t="t" r="r" b="b"/>
              <a:pathLst>
                <a:path w="64170" h="27213" extrusionOk="0">
                  <a:moveTo>
                    <a:pt x="13143" y="56"/>
                  </a:moveTo>
                  <a:cubicBezTo>
                    <a:pt x="13074" y="56"/>
                    <a:pt x="12991" y="82"/>
                    <a:pt x="12869" y="165"/>
                  </a:cubicBezTo>
                  <a:cubicBezTo>
                    <a:pt x="8455" y="3012"/>
                    <a:pt x="4863" y="6156"/>
                    <a:pt x="2377" y="10789"/>
                  </a:cubicBezTo>
                  <a:cubicBezTo>
                    <a:pt x="515" y="14238"/>
                    <a:pt x="296" y="16549"/>
                    <a:pt x="77" y="17765"/>
                  </a:cubicBezTo>
                  <a:cubicBezTo>
                    <a:pt x="0" y="18181"/>
                    <a:pt x="384" y="18302"/>
                    <a:pt x="625" y="18532"/>
                  </a:cubicBezTo>
                  <a:cubicBezTo>
                    <a:pt x="1347" y="19266"/>
                    <a:pt x="2180" y="19846"/>
                    <a:pt x="3034" y="20437"/>
                  </a:cubicBezTo>
                  <a:cubicBezTo>
                    <a:pt x="6068" y="22518"/>
                    <a:pt x="9627" y="23844"/>
                    <a:pt x="13023" y="24873"/>
                  </a:cubicBezTo>
                  <a:cubicBezTo>
                    <a:pt x="13092" y="24897"/>
                    <a:pt x="13148" y="24911"/>
                    <a:pt x="13194" y="24911"/>
                  </a:cubicBezTo>
                  <a:cubicBezTo>
                    <a:pt x="13448" y="24911"/>
                    <a:pt x="13413" y="24490"/>
                    <a:pt x="13691" y="22935"/>
                  </a:cubicBezTo>
                  <a:cubicBezTo>
                    <a:pt x="13691" y="22902"/>
                    <a:pt x="15224" y="14206"/>
                    <a:pt x="15246" y="13954"/>
                  </a:cubicBezTo>
                  <a:cubicBezTo>
                    <a:pt x="15246" y="13833"/>
                    <a:pt x="15333" y="13746"/>
                    <a:pt x="15443" y="13746"/>
                  </a:cubicBezTo>
                  <a:cubicBezTo>
                    <a:pt x="15662" y="13757"/>
                    <a:pt x="15607" y="14074"/>
                    <a:pt x="15552" y="14348"/>
                  </a:cubicBezTo>
                  <a:cubicBezTo>
                    <a:pt x="15147" y="16615"/>
                    <a:pt x="15060" y="17437"/>
                    <a:pt x="13734" y="24873"/>
                  </a:cubicBezTo>
                  <a:cubicBezTo>
                    <a:pt x="13713" y="25026"/>
                    <a:pt x="13745" y="25081"/>
                    <a:pt x="13888" y="25125"/>
                  </a:cubicBezTo>
                  <a:cubicBezTo>
                    <a:pt x="20412" y="26865"/>
                    <a:pt x="25341" y="27213"/>
                    <a:pt x="30551" y="27213"/>
                  </a:cubicBezTo>
                  <a:cubicBezTo>
                    <a:pt x="31507" y="27213"/>
                    <a:pt x="32473" y="27201"/>
                    <a:pt x="33459" y="27184"/>
                  </a:cubicBezTo>
                  <a:cubicBezTo>
                    <a:pt x="39144" y="27075"/>
                    <a:pt x="44872" y="26790"/>
                    <a:pt x="50326" y="25125"/>
                  </a:cubicBezTo>
                  <a:cubicBezTo>
                    <a:pt x="50863" y="24961"/>
                    <a:pt x="50523" y="25300"/>
                    <a:pt x="49154" y="16703"/>
                  </a:cubicBezTo>
                  <a:cubicBezTo>
                    <a:pt x="49077" y="16232"/>
                    <a:pt x="48705" y="14041"/>
                    <a:pt x="48705" y="14041"/>
                  </a:cubicBezTo>
                  <a:cubicBezTo>
                    <a:pt x="48666" y="13878"/>
                    <a:pt x="48759" y="13750"/>
                    <a:pt x="48862" y="13750"/>
                  </a:cubicBezTo>
                  <a:cubicBezTo>
                    <a:pt x="48931" y="13750"/>
                    <a:pt x="49005" y="13808"/>
                    <a:pt x="49045" y="13954"/>
                  </a:cubicBezTo>
                  <a:cubicBezTo>
                    <a:pt x="49143" y="14304"/>
                    <a:pt x="50906" y="24545"/>
                    <a:pt x="50928" y="24720"/>
                  </a:cubicBezTo>
                  <a:cubicBezTo>
                    <a:pt x="50952" y="24855"/>
                    <a:pt x="50999" y="24903"/>
                    <a:pt x="51077" y="24903"/>
                  </a:cubicBezTo>
                  <a:cubicBezTo>
                    <a:pt x="51107" y="24903"/>
                    <a:pt x="51141" y="24896"/>
                    <a:pt x="51180" y="24884"/>
                  </a:cubicBezTo>
                  <a:cubicBezTo>
                    <a:pt x="55430" y="23723"/>
                    <a:pt x="60709" y="21401"/>
                    <a:pt x="63951" y="18247"/>
                  </a:cubicBezTo>
                  <a:cubicBezTo>
                    <a:pt x="64093" y="18116"/>
                    <a:pt x="64170" y="17929"/>
                    <a:pt x="64159" y="17743"/>
                  </a:cubicBezTo>
                  <a:cubicBezTo>
                    <a:pt x="63940" y="15049"/>
                    <a:pt x="62417" y="10898"/>
                    <a:pt x="59394" y="7021"/>
                  </a:cubicBezTo>
                  <a:cubicBezTo>
                    <a:pt x="56585" y="3420"/>
                    <a:pt x="51670" y="65"/>
                    <a:pt x="51086" y="65"/>
                  </a:cubicBezTo>
                  <a:cubicBezTo>
                    <a:pt x="51081" y="65"/>
                    <a:pt x="51076" y="66"/>
                    <a:pt x="51071" y="66"/>
                  </a:cubicBezTo>
                  <a:cubicBezTo>
                    <a:pt x="49121" y="329"/>
                    <a:pt x="48683" y="1"/>
                    <a:pt x="47194" y="450"/>
                  </a:cubicBezTo>
                  <a:cubicBezTo>
                    <a:pt x="45277" y="1008"/>
                    <a:pt x="43952" y="3089"/>
                    <a:pt x="42692" y="4042"/>
                  </a:cubicBezTo>
                  <a:cubicBezTo>
                    <a:pt x="41049" y="5269"/>
                    <a:pt x="39680" y="6024"/>
                    <a:pt x="37578" y="6156"/>
                  </a:cubicBezTo>
                  <a:cubicBezTo>
                    <a:pt x="37537" y="6158"/>
                    <a:pt x="37493" y="6159"/>
                    <a:pt x="37446" y="6159"/>
                  </a:cubicBezTo>
                  <a:cubicBezTo>
                    <a:pt x="36652" y="6159"/>
                    <a:pt x="35041" y="5808"/>
                    <a:pt x="34007" y="5115"/>
                  </a:cubicBezTo>
                  <a:cubicBezTo>
                    <a:pt x="32963" y="4426"/>
                    <a:pt x="32855" y="4105"/>
                    <a:pt x="32733" y="4105"/>
                  </a:cubicBezTo>
                  <a:cubicBezTo>
                    <a:pt x="32727" y="4105"/>
                    <a:pt x="32721" y="4106"/>
                    <a:pt x="32715" y="4108"/>
                  </a:cubicBezTo>
                  <a:cubicBezTo>
                    <a:pt x="32572" y="4130"/>
                    <a:pt x="32616" y="4261"/>
                    <a:pt x="32616" y="4349"/>
                  </a:cubicBezTo>
                  <a:cubicBezTo>
                    <a:pt x="32474" y="10613"/>
                    <a:pt x="35420" y="10997"/>
                    <a:pt x="37556" y="16089"/>
                  </a:cubicBezTo>
                  <a:cubicBezTo>
                    <a:pt x="38300" y="17853"/>
                    <a:pt x="38640" y="20142"/>
                    <a:pt x="38257" y="21971"/>
                  </a:cubicBezTo>
                  <a:cubicBezTo>
                    <a:pt x="37829" y="24085"/>
                    <a:pt x="37545" y="23942"/>
                    <a:pt x="37271" y="24961"/>
                  </a:cubicBezTo>
                  <a:cubicBezTo>
                    <a:pt x="37263" y="25016"/>
                    <a:pt x="37261" y="25203"/>
                    <a:pt x="37128" y="25203"/>
                  </a:cubicBezTo>
                  <a:cubicBezTo>
                    <a:pt x="37077" y="25203"/>
                    <a:pt x="37006" y="25176"/>
                    <a:pt x="36909" y="25103"/>
                  </a:cubicBezTo>
                  <a:cubicBezTo>
                    <a:pt x="36570" y="24851"/>
                    <a:pt x="37873" y="23942"/>
                    <a:pt x="38038" y="20448"/>
                  </a:cubicBezTo>
                  <a:cubicBezTo>
                    <a:pt x="38059" y="19901"/>
                    <a:pt x="37972" y="19375"/>
                    <a:pt x="37917" y="18827"/>
                  </a:cubicBezTo>
                  <a:cubicBezTo>
                    <a:pt x="37337" y="13308"/>
                    <a:pt x="32364" y="11029"/>
                    <a:pt x="32255" y="5772"/>
                  </a:cubicBezTo>
                  <a:cubicBezTo>
                    <a:pt x="32255" y="5575"/>
                    <a:pt x="32463" y="5466"/>
                    <a:pt x="32156" y="5411"/>
                  </a:cubicBezTo>
                  <a:cubicBezTo>
                    <a:pt x="32147" y="5409"/>
                    <a:pt x="32139" y="5408"/>
                    <a:pt x="32130" y="5408"/>
                  </a:cubicBezTo>
                  <a:cubicBezTo>
                    <a:pt x="31872" y="5408"/>
                    <a:pt x="32047" y="6262"/>
                    <a:pt x="31368" y="8598"/>
                  </a:cubicBezTo>
                  <a:cubicBezTo>
                    <a:pt x="29637" y="14501"/>
                    <a:pt x="23613" y="15684"/>
                    <a:pt x="24435" y="21292"/>
                  </a:cubicBezTo>
                  <a:cubicBezTo>
                    <a:pt x="24479" y="21587"/>
                    <a:pt x="24610" y="22069"/>
                    <a:pt x="24676" y="22179"/>
                  </a:cubicBezTo>
                  <a:cubicBezTo>
                    <a:pt x="24741" y="22288"/>
                    <a:pt x="24731" y="22354"/>
                    <a:pt x="24632" y="22420"/>
                  </a:cubicBezTo>
                  <a:cubicBezTo>
                    <a:pt x="24599" y="22445"/>
                    <a:pt x="24567" y="22457"/>
                    <a:pt x="24537" y="22457"/>
                  </a:cubicBezTo>
                  <a:cubicBezTo>
                    <a:pt x="24267" y="22457"/>
                    <a:pt x="24109" y="21533"/>
                    <a:pt x="24041" y="21149"/>
                  </a:cubicBezTo>
                  <a:cubicBezTo>
                    <a:pt x="23241" y="15827"/>
                    <a:pt x="29068" y="14370"/>
                    <a:pt x="30919" y="8872"/>
                  </a:cubicBezTo>
                  <a:cubicBezTo>
                    <a:pt x="31411" y="7404"/>
                    <a:pt x="31784" y="4820"/>
                    <a:pt x="31729" y="4217"/>
                  </a:cubicBezTo>
                  <a:cubicBezTo>
                    <a:pt x="31715" y="4125"/>
                    <a:pt x="31678" y="4088"/>
                    <a:pt x="31624" y="4088"/>
                  </a:cubicBezTo>
                  <a:cubicBezTo>
                    <a:pt x="31594" y="4088"/>
                    <a:pt x="31560" y="4099"/>
                    <a:pt x="31521" y="4119"/>
                  </a:cubicBezTo>
                  <a:cubicBezTo>
                    <a:pt x="31050" y="4392"/>
                    <a:pt x="29944" y="6101"/>
                    <a:pt x="26724" y="6156"/>
                  </a:cubicBezTo>
                  <a:cubicBezTo>
                    <a:pt x="26428" y="6134"/>
                    <a:pt x="26121" y="6101"/>
                    <a:pt x="25826" y="6035"/>
                  </a:cubicBezTo>
                  <a:cubicBezTo>
                    <a:pt x="22595" y="5575"/>
                    <a:pt x="20339" y="2793"/>
                    <a:pt x="19156" y="1687"/>
                  </a:cubicBezTo>
                  <a:cubicBezTo>
                    <a:pt x="18269" y="844"/>
                    <a:pt x="17283" y="231"/>
                    <a:pt x="15596" y="187"/>
                  </a:cubicBezTo>
                  <a:cubicBezTo>
                    <a:pt x="14884" y="176"/>
                    <a:pt x="14173" y="121"/>
                    <a:pt x="13461" y="121"/>
                  </a:cubicBezTo>
                  <a:cubicBezTo>
                    <a:pt x="13322" y="114"/>
                    <a:pt x="13247" y="56"/>
                    <a:pt x="13143"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9"/>
            <p:cNvSpPr/>
            <p:nvPr/>
          </p:nvSpPr>
          <p:spPr>
            <a:xfrm>
              <a:off x="4258634" y="2090193"/>
              <a:ext cx="621889" cy="305569"/>
            </a:xfrm>
            <a:custGeom>
              <a:avLst/>
              <a:gdLst/>
              <a:ahLst/>
              <a:cxnLst/>
              <a:rect l="l" t="t" r="r" b="b"/>
              <a:pathLst>
                <a:path w="45179" h="22199" extrusionOk="0">
                  <a:moveTo>
                    <a:pt x="10896" y="1"/>
                  </a:moveTo>
                  <a:cubicBezTo>
                    <a:pt x="10842" y="1"/>
                    <a:pt x="10787" y="12"/>
                    <a:pt x="10734" y="35"/>
                  </a:cubicBezTo>
                  <a:cubicBezTo>
                    <a:pt x="3516" y="2642"/>
                    <a:pt x="1" y="9870"/>
                    <a:pt x="1534" y="14087"/>
                  </a:cubicBezTo>
                  <a:cubicBezTo>
                    <a:pt x="2487" y="16737"/>
                    <a:pt x="5060" y="16058"/>
                    <a:pt x="7141" y="16332"/>
                  </a:cubicBezTo>
                  <a:cubicBezTo>
                    <a:pt x="10646" y="16792"/>
                    <a:pt x="11391" y="20242"/>
                    <a:pt x="15235" y="21721"/>
                  </a:cubicBezTo>
                  <a:cubicBezTo>
                    <a:pt x="16033" y="22037"/>
                    <a:pt x="16883" y="22199"/>
                    <a:pt x="17738" y="22199"/>
                  </a:cubicBezTo>
                  <a:cubicBezTo>
                    <a:pt x="18068" y="22199"/>
                    <a:pt x="18399" y="22175"/>
                    <a:pt x="18729" y="22126"/>
                  </a:cubicBezTo>
                  <a:cubicBezTo>
                    <a:pt x="20448" y="21852"/>
                    <a:pt x="21127" y="21206"/>
                    <a:pt x="21796" y="20658"/>
                  </a:cubicBezTo>
                  <a:cubicBezTo>
                    <a:pt x="22201" y="20319"/>
                    <a:pt x="22551" y="19924"/>
                    <a:pt x="22836" y="19475"/>
                  </a:cubicBezTo>
                  <a:cubicBezTo>
                    <a:pt x="22897" y="19372"/>
                    <a:pt x="22958" y="19292"/>
                    <a:pt x="23028" y="19292"/>
                  </a:cubicBezTo>
                  <a:cubicBezTo>
                    <a:pt x="23084" y="19292"/>
                    <a:pt x="23146" y="19344"/>
                    <a:pt x="23219" y="19475"/>
                  </a:cubicBezTo>
                  <a:cubicBezTo>
                    <a:pt x="23384" y="19782"/>
                    <a:pt x="23592" y="19716"/>
                    <a:pt x="23614" y="19902"/>
                  </a:cubicBezTo>
                  <a:cubicBezTo>
                    <a:pt x="23646" y="20100"/>
                    <a:pt x="24753" y="21282"/>
                    <a:pt x="26056" y="21797"/>
                  </a:cubicBezTo>
                  <a:cubicBezTo>
                    <a:pt x="26769" y="22069"/>
                    <a:pt x="27522" y="22198"/>
                    <a:pt x="28279" y="22198"/>
                  </a:cubicBezTo>
                  <a:cubicBezTo>
                    <a:pt x="29382" y="22198"/>
                    <a:pt x="30493" y="21925"/>
                    <a:pt x="31499" y="21425"/>
                  </a:cubicBezTo>
                  <a:cubicBezTo>
                    <a:pt x="35629" y="19360"/>
                    <a:pt x="35281" y="16197"/>
                    <a:pt x="40617" y="16197"/>
                  </a:cubicBezTo>
                  <a:cubicBezTo>
                    <a:pt x="40715" y="16197"/>
                    <a:pt x="40816" y="16198"/>
                    <a:pt x="40918" y="16201"/>
                  </a:cubicBezTo>
                  <a:cubicBezTo>
                    <a:pt x="41023" y="16208"/>
                    <a:pt x="41128" y="16212"/>
                    <a:pt x="41234" y="16212"/>
                  </a:cubicBezTo>
                  <a:cubicBezTo>
                    <a:pt x="42401" y="16212"/>
                    <a:pt x="43656" y="15763"/>
                    <a:pt x="44259" y="14689"/>
                  </a:cubicBezTo>
                  <a:cubicBezTo>
                    <a:pt x="45179" y="13057"/>
                    <a:pt x="44817" y="10319"/>
                    <a:pt x="44368" y="8939"/>
                  </a:cubicBezTo>
                  <a:cubicBezTo>
                    <a:pt x="43065" y="4832"/>
                    <a:pt x="39177" y="1382"/>
                    <a:pt x="35387" y="35"/>
                  </a:cubicBezTo>
                  <a:cubicBezTo>
                    <a:pt x="35328" y="12"/>
                    <a:pt x="35267" y="1"/>
                    <a:pt x="35207" y="1"/>
                  </a:cubicBezTo>
                  <a:cubicBezTo>
                    <a:pt x="35067" y="1"/>
                    <a:pt x="34932" y="62"/>
                    <a:pt x="34840" y="177"/>
                  </a:cubicBezTo>
                  <a:cubicBezTo>
                    <a:pt x="33777" y="1404"/>
                    <a:pt x="30393" y="3408"/>
                    <a:pt x="29145" y="3671"/>
                  </a:cubicBezTo>
                  <a:cubicBezTo>
                    <a:pt x="29024" y="3693"/>
                    <a:pt x="28925" y="3770"/>
                    <a:pt x="28882" y="3890"/>
                  </a:cubicBezTo>
                  <a:cubicBezTo>
                    <a:pt x="28586" y="4734"/>
                    <a:pt x="28641" y="5664"/>
                    <a:pt x="28849" y="6530"/>
                  </a:cubicBezTo>
                  <a:cubicBezTo>
                    <a:pt x="29626" y="9772"/>
                    <a:pt x="32682" y="11623"/>
                    <a:pt x="31171" y="14382"/>
                  </a:cubicBezTo>
                  <a:cubicBezTo>
                    <a:pt x="30107" y="16347"/>
                    <a:pt x="26521" y="17767"/>
                    <a:pt x="22869" y="17767"/>
                  </a:cubicBezTo>
                  <a:cubicBezTo>
                    <a:pt x="21371" y="17767"/>
                    <a:pt x="19861" y="17528"/>
                    <a:pt x="18510" y="16989"/>
                  </a:cubicBezTo>
                  <a:cubicBezTo>
                    <a:pt x="16593" y="16222"/>
                    <a:pt x="14578" y="15029"/>
                    <a:pt x="14512" y="12959"/>
                  </a:cubicBezTo>
                  <a:cubicBezTo>
                    <a:pt x="14414" y="10440"/>
                    <a:pt x="18127" y="8008"/>
                    <a:pt x="17217" y="4000"/>
                  </a:cubicBezTo>
                  <a:cubicBezTo>
                    <a:pt x="17141" y="3616"/>
                    <a:pt x="16856" y="3704"/>
                    <a:pt x="16341" y="3507"/>
                  </a:cubicBezTo>
                  <a:cubicBezTo>
                    <a:pt x="15224" y="3014"/>
                    <a:pt x="15487" y="3156"/>
                    <a:pt x="13625" y="2105"/>
                  </a:cubicBezTo>
                  <a:cubicBezTo>
                    <a:pt x="13165" y="1842"/>
                    <a:pt x="11610" y="659"/>
                    <a:pt x="11227" y="166"/>
                  </a:cubicBezTo>
                  <a:cubicBezTo>
                    <a:pt x="11143" y="60"/>
                    <a:pt x="11021" y="1"/>
                    <a:pt x="10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9"/>
            <p:cNvSpPr/>
            <p:nvPr/>
          </p:nvSpPr>
          <p:spPr>
            <a:xfrm>
              <a:off x="4266027" y="1472645"/>
              <a:ext cx="615254" cy="393294"/>
            </a:xfrm>
            <a:custGeom>
              <a:avLst/>
              <a:gdLst/>
              <a:ahLst/>
              <a:cxnLst/>
              <a:rect l="l" t="t" r="r" b="b"/>
              <a:pathLst>
                <a:path w="44697" h="28572" extrusionOk="0">
                  <a:moveTo>
                    <a:pt x="37335" y="1"/>
                  </a:moveTo>
                  <a:cubicBezTo>
                    <a:pt x="35946" y="1"/>
                    <a:pt x="34131" y="450"/>
                    <a:pt x="32386" y="745"/>
                  </a:cubicBezTo>
                  <a:cubicBezTo>
                    <a:pt x="27195" y="1611"/>
                    <a:pt x="23142" y="1140"/>
                    <a:pt x="18269" y="1654"/>
                  </a:cubicBezTo>
                  <a:cubicBezTo>
                    <a:pt x="12354" y="2257"/>
                    <a:pt x="6363" y="5729"/>
                    <a:pt x="3582" y="9288"/>
                  </a:cubicBezTo>
                  <a:cubicBezTo>
                    <a:pt x="1106" y="12464"/>
                    <a:pt x="0" y="16845"/>
                    <a:pt x="77" y="20273"/>
                  </a:cubicBezTo>
                  <a:cubicBezTo>
                    <a:pt x="110" y="21314"/>
                    <a:pt x="175" y="22168"/>
                    <a:pt x="252" y="22957"/>
                  </a:cubicBezTo>
                  <a:cubicBezTo>
                    <a:pt x="394" y="24118"/>
                    <a:pt x="624" y="25278"/>
                    <a:pt x="942" y="26417"/>
                  </a:cubicBezTo>
                  <a:cubicBezTo>
                    <a:pt x="1019" y="26713"/>
                    <a:pt x="1139" y="27009"/>
                    <a:pt x="1293" y="27283"/>
                  </a:cubicBezTo>
                  <a:cubicBezTo>
                    <a:pt x="1373" y="27412"/>
                    <a:pt x="1443" y="27453"/>
                    <a:pt x="1540" y="27453"/>
                  </a:cubicBezTo>
                  <a:cubicBezTo>
                    <a:pt x="1716" y="27453"/>
                    <a:pt x="1984" y="27318"/>
                    <a:pt x="2576" y="27318"/>
                  </a:cubicBezTo>
                  <a:cubicBezTo>
                    <a:pt x="2768" y="27318"/>
                    <a:pt x="2995" y="27332"/>
                    <a:pt x="3264" y="27370"/>
                  </a:cubicBezTo>
                  <a:cubicBezTo>
                    <a:pt x="4184" y="27502"/>
                    <a:pt x="5038" y="27863"/>
                    <a:pt x="5772" y="28433"/>
                  </a:cubicBezTo>
                  <a:cubicBezTo>
                    <a:pt x="5900" y="28525"/>
                    <a:pt x="5987" y="28572"/>
                    <a:pt x="6070" y="28572"/>
                  </a:cubicBezTo>
                  <a:cubicBezTo>
                    <a:pt x="6164" y="28572"/>
                    <a:pt x="6251" y="28511"/>
                    <a:pt x="6385" y="28389"/>
                  </a:cubicBezTo>
                  <a:cubicBezTo>
                    <a:pt x="8335" y="26527"/>
                    <a:pt x="9759" y="24326"/>
                    <a:pt x="10241" y="21215"/>
                  </a:cubicBezTo>
                  <a:cubicBezTo>
                    <a:pt x="10602" y="18762"/>
                    <a:pt x="10361" y="16265"/>
                    <a:pt x="9529" y="13932"/>
                  </a:cubicBezTo>
                  <a:cubicBezTo>
                    <a:pt x="9474" y="13800"/>
                    <a:pt x="9485" y="13658"/>
                    <a:pt x="9551" y="13549"/>
                  </a:cubicBezTo>
                  <a:cubicBezTo>
                    <a:pt x="9600" y="13468"/>
                    <a:pt x="9664" y="13422"/>
                    <a:pt x="9727" y="13422"/>
                  </a:cubicBezTo>
                  <a:cubicBezTo>
                    <a:pt x="9774" y="13422"/>
                    <a:pt x="9819" y="13448"/>
                    <a:pt x="9857" y="13505"/>
                  </a:cubicBezTo>
                  <a:lnTo>
                    <a:pt x="9989" y="13713"/>
                  </a:lnTo>
                  <a:cubicBezTo>
                    <a:pt x="10142" y="13899"/>
                    <a:pt x="10328" y="14063"/>
                    <a:pt x="10482" y="14271"/>
                  </a:cubicBezTo>
                  <a:cubicBezTo>
                    <a:pt x="10898" y="14775"/>
                    <a:pt x="11303" y="15301"/>
                    <a:pt x="11752" y="15761"/>
                  </a:cubicBezTo>
                  <a:lnTo>
                    <a:pt x="12727" y="16769"/>
                  </a:lnTo>
                  <a:cubicBezTo>
                    <a:pt x="14523" y="18587"/>
                    <a:pt x="16615" y="20405"/>
                    <a:pt x="20065" y="20722"/>
                  </a:cubicBezTo>
                  <a:cubicBezTo>
                    <a:pt x="20123" y="20724"/>
                    <a:pt x="20182" y="20725"/>
                    <a:pt x="20240" y="20725"/>
                  </a:cubicBezTo>
                  <a:cubicBezTo>
                    <a:pt x="20524" y="20725"/>
                    <a:pt x="20813" y="20704"/>
                    <a:pt x="21094" y="20668"/>
                  </a:cubicBezTo>
                  <a:cubicBezTo>
                    <a:pt x="21828" y="20602"/>
                    <a:pt x="22529" y="20339"/>
                    <a:pt x="23120" y="19901"/>
                  </a:cubicBezTo>
                  <a:cubicBezTo>
                    <a:pt x="23909" y="19266"/>
                    <a:pt x="24051" y="18214"/>
                    <a:pt x="23898" y="17218"/>
                  </a:cubicBezTo>
                  <a:cubicBezTo>
                    <a:pt x="23635" y="15465"/>
                    <a:pt x="22912" y="14611"/>
                    <a:pt x="22682" y="14085"/>
                  </a:cubicBezTo>
                  <a:cubicBezTo>
                    <a:pt x="22608" y="13920"/>
                    <a:pt x="22677" y="13768"/>
                    <a:pt x="22827" y="13768"/>
                  </a:cubicBezTo>
                  <a:cubicBezTo>
                    <a:pt x="22877" y="13768"/>
                    <a:pt x="22935" y="13784"/>
                    <a:pt x="23000" y="13822"/>
                  </a:cubicBezTo>
                  <a:cubicBezTo>
                    <a:pt x="23252" y="13976"/>
                    <a:pt x="24621" y="16254"/>
                    <a:pt x="26614" y="17886"/>
                  </a:cubicBezTo>
                  <a:cubicBezTo>
                    <a:pt x="28022" y="19047"/>
                    <a:pt x="29336" y="19529"/>
                    <a:pt x="30349" y="19529"/>
                  </a:cubicBezTo>
                  <a:cubicBezTo>
                    <a:pt x="31811" y="19529"/>
                    <a:pt x="32647" y="18525"/>
                    <a:pt x="32233" y="17108"/>
                  </a:cubicBezTo>
                  <a:cubicBezTo>
                    <a:pt x="32014" y="16341"/>
                    <a:pt x="31521" y="15728"/>
                    <a:pt x="31039" y="15093"/>
                  </a:cubicBezTo>
                  <a:cubicBezTo>
                    <a:pt x="30754" y="14699"/>
                    <a:pt x="30568" y="14326"/>
                    <a:pt x="30699" y="14217"/>
                  </a:cubicBezTo>
                  <a:cubicBezTo>
                    <a:pt x="30751" y="14177"/>
                    <a:pt x="30780" y="14159"/>
                    <a:pt x="30805" y="14159"/>
                  </a:cubicBezTo>
                  <a:cubicBezTo>
                    <a:pt x="30850" y="14159"/>
                    <a:pt x="30879" y="14217"/>
                    <a:pt x="30984" y="14315"/>
                  </a:cubicBezTo>
                  <a:cubicBezTo>
                    <a:pt x="31148" y="14469"/>
                    <a:pt x="31291" y="14633"/>
                    <a:pt x="31455" y="14764"/>
                  </a:cubicBezTo>
                  <a:cubicBezTo>
                    <a:pt x="33777" y="16473"/>
                    <a:pt x="36121" y="17656"/>
                    <a:pt x="38771" y="17710"/>
                  </a:cubicBezTo>
                  <a:cubicBezTo>
                    <a:pt x="39888" y="17678"/>
                    <a:pt x="40984" y="17426"/>
                    <a:pt x="42013" y="16988"/>
                  </a:cubicBezTo>
                  <a:cubicBezTo>
                    <a:pt x="43152" y="16451"/>
                    <a:pt x="44269" y="15290"/>
                    <a:pt x="44423" y="13844"/>
                  </a:cubicBezTo>
                  <a:cubicBezTo>
                    <a:pt x="44696" y="11084"/>
                    <a:pt x="41542" y="9277"/>
                    <a:pt x="38706" y="8675"/>
                  </a:cubicBezTo>
                  <a:cubicBezTo>
                    <a:pt x="36887" y="8291"/>
                    <a:pt x="37271" y="8467"/>
                    <a:pt x="36406" y="8368"/>
                  </a:cubicBezTo>
                  <a:cubicBezTo>
                    <a:pt x="36189" y="8347"/>
                    <a:pt x="36017" y="8337"/>
                    <a:pt x="35875" y="8337"/>
                  </a:cubicBezTo>
                  <a:cubicBezTo>
                    <a:pt x="35121" y="8337"/>
                    <a:pt x="35209" y="8623"/>
                    <a:pt x="33854" y="9102"/>
                  </a:cubicBezTo>
                  <a:cubicBezTo>
                    <a:pt x="32293" y="9642"/>
                    <a:pt x="31276" y="9748"/>
                    <a:pt x="30569" y="9748"/>
                  </a:cubicBezTo>
                  <a:cubicBezTo>
                    <a:pt x="30115" y="9748"/>
                    <a:pt x="29789" y="9704"/>
                    <a:pt x="29528" y="9704"/>
                  </a:cubicBezTo>
                  <a:cubicBezTo>
                    <a:pt x="29429" y="9693"/>
                    <a:pt x="29330" y="9660"/>
                    <a:pt x="29243" y="9617"/>
                  </a:cubicBezTo>
                  <a:cubicBezTo>
                    <a:pt x="29013" y="9518"/>
                    <a:pt x="29133" y="9332"/>
                    <a:pt x="29276" y="9299"/>
                  </a:cubicBezTo>
                  <a:lnTo>
                    <a:pt x="29473" y="9299"/>
                  </a:lnTo>
                  <a:cubicBezTo>
                    <a:pt x="29839" y="9352"/>
                    <a:pt x="30206" y="9377"/>
                    <a:pt x="30573" y="9377"/>
                  </a:cubicBezTo>
                  <a:cubicBezTo>
                    <a:pt x="35493" y="9377"/>
                    <a:pt x="40333" y="4874"/>
                    <a:pt x="39680" y="1490"/>
                  </a:cubicBezTo>
                  <a:cubicBezTo>
                    <a:pt x="39469" y="356"/>
                    <a:pt x="38571" y="1"/>
                    <a:pt x="37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9"/>
            <p:cNvSpPr/>
            <p:nvPr/>
          </p:nvSpPr>
          <p:spPr>
            <a:xfrm>
              <a:off x="4756038" y="1710212"/>
              <a:ext cx="114731" cy="155076"/>
            </a:xfrm>
            <a:custGeom>
              <a:avLst/>
              <a:gdLst/>
              <a:ahLst/>
              <a:cxnLst/>
              <a:rect l="l" t="t" r="r" b="b"/>
              <a:pathLst>
                <a:path w="8335" h="11266" extrusionOk="0">
                  <a:moveTo>
                    <a:pt x="6718" y="0"/>
                  </a:moveTo>
                  <a:cubicBezTo>
                    <a:pt x="6651" y="0"/>
                    <a:pt x="6566" y="33"/>
                    <a:pt x="6440" y="92"/>
                  </a:cubicBezTo>
                  <a:cubicBezTo>
                    <a:pt x="5402" y="581"/>
                    <a:pt x="4277" y="827"/>
                    <a:pt x="3147" y="827"/>
                  </a:cubicBezTo>
                  <a:cubicBezTo>
                    <a:pt x="2406" y="827"/>
                    <a:pt x="1663" y="721"/>
                    <a:pt x="942" y="508"/>
                  </a:cubicBezTo>
                  <a:cubicBezTo>
                    <a:pt x="846" y="479"/>
                    <a:pt x="776" y="464"/>
                    <a:pt x="722" y="464"/>
                  </a:cubicBezTo>
                  <a:cubicBezTo>
                    <a:pt x="635" y="464"/>
                    <a:pt x="593" y="503"/>
                    <a:pt x="559" y="585"/>
                  </a:cubicBezTo>
                  <a:cubicBezTo>
                    <a:pt x="504" y="727"/>
                    <a:pt x="449" y="1001"/>
                    <a:pt x="285" y="1450"/>
                  </a:cubicBezTo>
                  <a:cubicBezTo>
                    <a:pt x="99" y="1943"/>
                    <a:pt x="11" y="2469"/>
                    <a:pt x="22" y="2994"/>
                  </a:cubicBezTo>
                  <a:cubicBezTo>
                    <a:pt x="33" y="3498"/>
                    <a:pt x="0" y="5010"/>
                    <a:pt x="77" y="5535"/>
                  </a:cubicBezTo>
                  <a:cubicBezTo>
                    <a:pt x="405" y="7594"/>
                    <a:pt x="1435" y="9752"/>
                    <a:pt x="3132" y="11143"/>
                  </a:cubicBezTo>
                  <a:cubicBezTo>
                    <a:pt x="3225" y="11224"/>
                    <a:pt x="3296" y="11265"/>
                    <a:pt x="3373" y="11265"/>
                  </a:cubicBezTo>
                  <a:cubicBezTo>
                    <a:pt x="3442" y="11265"/>
                    <a:pt x="3516" y="11232"/>
                    <a:pt x="3614" y="11165"/>
                  </a:cubicBezTo>
                  <a:cubicBezTo>
                    <a:pt x="4757" y="10471"/>
                    <a:pt x="5508" y="10074"/>
                    <a:pt x="6815" y="10074"/>
                  </a:cubicBezTo>
                  <a:cubicBezTo>
                    <a:pt x="6974" y="10074"/>
                    <a:pt x="7140" y="10080"/>
                    <a:pt x="7316" y="10091"/>
                  </a:cubicBezTo>
                  <a:cubicBezTo>
                    <a:pt x="7330" y="10092"/>
                    <a:pt x="7343" y="10093"/>
                    <a:pt x="7356" y="10093"/>
                  </a:cubicBezTo>
                  <a:cubicBezTo>
                    <a:pt x="7524" y="10093"/>
                    <a:pt x="7595" y="10023"/>
                    <a:pt x="7656" y="9840"/>
                  </a:cubicBezTo>
                  <a:cubicBezTo>
                    <a:pt x="8072" y="8711"/>
                    <a:pt x="8291" y="7529"/>
                    <a:pt x="8302" y="6324"/>
                  </a:cubicBezTo>
                  <a:cubicBezTo>
                    <a:pt x="8335" y="5459"/>
                    <a:pt x="8269" y="4593"/>
                    <a:pt x="8127" y="3739"/>
                  </a:cubicBezTo>
                  <a:cubicBezTo>
                    <a:pt x="7930" y="2534"/>
                    <a:pt x="7546" y="1373"/>
                    <a:pt x="6988" y="289"/>
                  </a:cubicBezTo>
                  <a:cubicBezTo>
                    <a:pt x="6886" y="86"/>
                    <a:pt x="6827" y="0"/>
                    <a:pt x="6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9"/>
            <p:cNvSpPr/>
            <p:nvPr/>
          </p:nvSpPr>
          <p:spPr>
            <a:xfrm>
              <a:off x="4652901" y="1768403"/>
              <a:ext cx="74964" cy="49554"/>
            </a:xfrm>
            <a:custGeom>
              <a:avLst/>
              <a:gdLst/>
              <a:ahLst/>
              <a:cxnLst/>
              <a:rect l="l" t="t" r="r" b="b"/>
              <a:pathLst>
                <a:path w="5446" h="3600" extrusionOk="0">
                  <a:moveTo>
                    <a:pt x="2170" y="1"/>
                  </a:moveTo>
                  <a:cubicBezTo>
                    <a:pt x="1807" y="1"/>
                    <a:pt x="1456" y="60"/>
                    <a:pt x="1151" y="180"/>
                  </a:cubicBezTo>
                  <a:cubicBezTo>
                    <a:pt x="121" y="596"/>
                    <a:pt x="1" y="2020"/>
                    <a:pt x="1008" y="2874"/>
                  </a:cubicBezTo>
                  <a:cubicBezTo>
                    <a:pt x="1515" y="3341"/>
                    <a:pt x="2172" y="3591"/>
                    <a:pt x="2849" y="3591"/>
                  </a:cubicBezTo>
                  <a:cubicBezTo>
                    <a:pt x="2903" y="3591"/>
                    <a:pt x="2958" y="3590"/>
                    <a:pt x="3013" y="3586"/>
                  </a:cubicBezTo>
                  <a:cubicBezTo>
                    <a:pt x="3091" y="3595"/>
                    <a:pt x="3168" y="3599"/>
                    <a:pt x="3243" y="3599"/>
                  </a:cubicBezTo>
                  <a:cubicBezTo>
                    <a:pt x="4610" y="3599"/>
                    <a:pt x="5446" y="2226"/>
                    <a:pt x="4480" y="991"/>
                  </a:cubicBezTo>
                  <a:cubicBezTo>
                    <a:pt x="3956" y="336"/>
                    <a:pt x="3031"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9"/>
            <p:cNvSpPr/>
            <p:nvPr/>
          </p:nvSpPr>
          <p:spPr>
            <a:xfrm>
              <a:off x="4430369" y="1767645"/>
              <a:ext cx="66347" cy="50284"/>
            </a:xfrm>
            <a:custGeom>
              <a:avLst/>
              <a:gdLst/>
              <a:ahLst/>
              <a:cxnLst/>
              <a:rect l="l" t="t" r="r" b="b"/>
              <a:pathLst>
                <a:path w="4820" h="3653" extrusionOk="0">
                  <a:moveTo>
                    <a:pt x="2725" y="0"/>
                  </a:moveTo>
                  <a:cubicBezTo>
                    <a:pt x="2007" y="0"/>
                    <a:pt x="1228" y="261"/>
                    <a:pt x="690" y="739"/>
                  </a:cubicBezTo>
                  <a:cubicBezTo>
                    <a:pt x="252" y="1111"/>
                    <a:pt x="0" y="1670"/>
                    <a:pt x="22" y="2250"/>
                  </a:cubicBezTo>
                  <a:cubicBezTo>
                    <a:pt x="33" y="2634"/>
                    <a:pt x="208" y="2995"/>
                    <a:pt x="504" y="3247"/>
                  </a:cubicBezTo>
                  <a:cubicBezTo>
                    <a:pt x="843" y="3511"/>
                    <a:pt x="1263" y="3653"/>
                    <a:pt x="1701" y="3653"/>
                  </a:cubicBezTo>
                  <a:cubicBezTo>
                    <a:pt x="1772" y="3653"/>
                    <a:pt x="1844" y="3649"/>
                    <a:pt x="1917" y="3641"/>
                  </a:cubicBezTo>
                  <a:cubicBezTo>
                    <a:pt x="1969" y="3636"/>
                    <a:pt x="2020" y="3635"/>
                    <a:pt x="2072" y="3635"/>
                  </a:cubicBezTo>
                  <a:cubicBezTo>
                    <a:pt x="2144" y="3635"/>
                    <a:pt x="2216" y="3638"/>
                    <a:pt x="2289" y="3638"/>
                  </a:cubicBezTo>
                  <a:cubicBezTo>
                    <a:pt x="2386" y="3638"/>
                    <a:pt x="2484" y="3632"/>
                    <a:pt x="2585" y="3608"/>
                  </a:cubicBezTo>
                  <a:cubicBezTo>
                    <a:pt x="3691" y="3335"/>
                    <a:pt x="4819" y="2349"/>
                    <a:pt x="4523" y="1155"/>
                  </a:cubicBezTo>
                  <a:cubicBezTo>
                    <a:pt x="4334" y="362"/>
                    <a:pt x="3571" y="0"/>
                    <a:pt x="2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9"/>
            <p:cNvSpPr/>
            <p:nvPr/>
          </p:nvSpPr>
          <p:spPr>
            <a:xfrm>
              <a:off x="4126863" y="1466037"/>
              <a:ext cx="896570" cy="1233495"/>
            </a:xfrm>
            <a:custGeom>
              <a:avLst/>
              <a:gdLst/>
              <a:ahLst/>
              <a:cxnLst/>
              <a:rect l="l" t="t" r="r" b="b"/>
              <a:pathLst>
                <a:path w="65134" h="89611" extrusionOk="0">
                  <a:moveTo>
                    <a:pt x="52405" y="17868"/>
                  </a:moveTo>
                  <a:cubicBezTo>
                    <a:pt x="52470" y="17868"/>
                    <a:pt x="52499" y="17926"/>
                    <a:pt x="52571" y="18070"/>
                  </a:cubicBezTo>
                  <a:cubicBezTo>
                    <a:pt x="54148" y="21038"/>
                    <a:pt x="54269" y="24773"/>
                    <a:pt x="53283" y="27456"/>
                  </a:cubicBezTo>
                  <a:cubicBezTo>
                    <a:pt x="53174" y="27719"/>
                    <a:pt x="53393" y="27719"/>
                    <a:pt x="52889" y="27730"/>
                  </a:cubicBezTo>
                  <a:cubicBezTo>
                    <a:pt x="52374" y="27741"/>
                    <a:pt x="51859" y="27708"/>
                    <a:pt x="51355" y="27839"/>
                  </a:cubicBezTo>
                  <a:cubicBezTo>
                    <a:pt x="50654" y="28004"/>
                    <a:pt x="49997" y="28288"/>
                    <a:pt x="49406" y="28694"/>
                  </a:cubicBezTo>
                  <a:lnTo>
                    <a:pt x="49231" y="28825"/>
                  </a:lnTo>
                  <a:cubicBezTo>
                    <a:pt x="49180" y="28861"/>
                    <a:pt x="49138" y="28877"/>
                    <a:pt x="49098" y="28877"/>
                  </a:cubicBezTo>
                  <a:cubicBezTo>
                    <a:pt x="49051" y="28877"/>
                    <a:pt x="49005" y="28855"/>
                    <a:pt x="48946" y="28814"/>
                  </a:cubicBezTo>
                  <a:cubicBezTo>
                    <a:pt x="46985" y="27182"/>
                    <a:pt x="45595" y="24313"/>
                    <a:pt x="45770" y="20830"/>
                  </a:cubicBezTo>
                  <a:cubicBezTo>
                    <a:pt x="45803" y="20041"/>
                    <a:pt x="46055" y="19286"/>
                    <a:pt x="46317" y="18541"/>
                  </a:cubicBezTo>
                  <a:cubicBezTo>
                    <a:pt x="46367" y="18391"/>
                    <a:pt x="46394" y="18339"/>
                    <a:pt x="46473" y="18339"/>
                  </a:cubicBezTo>
                  <a:cubicBezTo>
                    <a:pt x="46516" y="18339"/>
                    <a:pt x="46573" y="18354"/>
                    <a:pt x="46657" y="18377"/>
                  </a:cubicBezTo>
                  <a:cubicBezTo>
                    <a:pt x="47365" y="18575"/>
                    <a:pt x="48092" y="18672"/>
                    <a:pt x="48816" y="18672"/>
                  </a:cubicBezTo>
                  <a:cubicBezTo>
                    <a:pt x="49974" y="18672"/>
                    <a:pt x="51128" y="18423"/>
                    <a:pt x="52199" y="17939"/>
                  </a:cubicBezTo>
                  <a:cubicBezTo>
                    <a:pt x="52300" y="17894"/>
                    <a:pt x="52361" y="17868"/>
                    <a:pt x="52405" y="17868"/>
                  </a:cubicBezTo>
                  <a:close/>
                  <a:moveTo>
                    <a:pt x="47457" y="605"/>
                  </a:moveTo>
                  <a:cubicBezTo>
                    <a:pt x="48603" y="605"/>
                    <a:pt x="49626" y="961"/>
                    <a:pt x="49756" y="2386"/>
                  </a:cubicBezTo>
                  <a:cubicBezTo>
                    <a:pt x="49993" y="5142"/>
                    <a:pt x="45924" y="9707"/>
                    <a:pt x="40357" y="9707"/>
                  </a:cubicBezTo>
                  <a:cubicBezTo>
                    <a:pt x="40260" y="9707"/>
                    <a:pt x="40162" y="9705"/>
                    <a:pt x="40064" y="9702"/>
                  </a:cubicBezTo>
                  <a:cubicBezTo>
                    <a:pt x="39911" y="9702"/>
                    <a:pt x="39806" y="9638"/>
                    <a:pt x="39613" y="9638"/>
                  </a:cubicBezTo>
                  <a:cubicBezTo>
                    <a:pt x="39543" y="9638"/>
                    <a:pt x="39462" y="9646"/>
                    <a:pt x="39363" y="9670"/>
                  </a:cubicBezTo>
                  <a:cubicBezTo>
                    <a:pt x="38990" y="9768"/>
                    <a:pt x="39111" y="10162"/>
                    <a:pt x="39428" y="10250"/>
                  </a:cubicBezTo>
                  <a:cubicBezTo>
                    <a:pt x="39647" y="10308"/>
                    <a:pt x="39948" y="10336"/>
                    <a:pt x="40303" y="10336"/>
                  </a:cubicBezTo>
                  <a:cubicBezTo>
                    <a:pt x="41704" y="10336"/>
                    <a:pt x="43948" y="9898"/>
                    <a:pt x="45321" y="9111"/>
                  </a:cubicBezTo>
                  <a:cubicBezTo>
                    <a:pt x="45566" y="8965"/>
                    <a:pt x="45817" y="8919"/>
                    <a:pt x="46084" y="8919"/>
                  </a:cubicBezTo>
                  <a:cubicBezTo>
                    <a:pt x="46319" y="8919"/>
                    <a:pt x="46566" y="8955"/>
                    <a:pt x="46832" y="8991"/>
                  </a:cubicBezTo>
                  <a:cubicBezTo>
                    <a:pt x="47413" y="9056"/>
                    <a:pt x="47971" y="9122"/>
                    <a:pt x="48530" y="9231"/>
                  </a:cubicBezTo>
                  <a:cubicBezTo>
                    <a:pt x="56629" y="10755"/>
                    <a:pt x="56144" y="18047"/>
                    <a:pt x="48525" y="18047"/>
                  </a:cubicBezTo>
                  <a:cubicBezTo>
                    <a:pt x="48365" y="18047"/>
                    <a:pt x="48203" y="18044"/>
                    <a:pt x="48037" y="18037"/>
                  </a:cubicBezTo>
                  <a:cubicBezTo>
                    <a:pt x="46109" y="17971"/>
                    <a:pt x="42703" y="16120"/>
                    <a:pt x="41214" y="14697"/>
                  </a:cubicBezTo>
                  <a:cubicBezTo>
                    <a:pt x="41066" y="14569"/>
                    <a:pt x="40980" y="14511"/>
                    <a:pt x="40900" y="14511"/>
                  </a:cubicBezTo>
                  <a:cubicBezTo>
                    <a:pt x="40850" y="14511"/>
                    <a:pt x="40802" y="14534"/>
                    <a:pt x="40743" y="14576"/>
                  </a:cubicBezTo>
                  <a:cubicBezTo>
                    <a:pt x="40075" y="15069"/>
                    <a:pt x="41739" y="15945"/>
                    <a:pt x="42254" y="17698"/>
                  </a:cubicBezTo>
                  <a:cubicBezTo>
                    <a:pt x="42612" y="18906"/>
                    <a:pt x="41851" y="19884"/>
                    <a:pt x="40447" y="19884"/>
                  </a:cubicBezTo>
                  <a:cubicBezTo>
                    <a:pt x="39486" y="19884"/>
                    <a:pt x="38222" y="19425"/>
                    <a:pt x="36811" y="18267"/>
                  </a:cubicBezTo>
                  <a:cubicBezTo>
                    <a:pt x="35464" y="17161"/>
                    <a:pt x="34544" y="15923"/>
                    <a:pt x="33580" y="14664"/>
                  </a:cubicBezTo>
                  <a:cubicBezTo>
                    <a:pt x="33328" y="14335"/>
                    <a:pt x="33306" y="14171"/>
                    <a:pt x="33010" y="14149"/>
                  </a:cubicBezTo>
                  <a:cubicBezTo>
                    <a:pt x="32994" y="14147"/>
                    <a:pt x="32978" y="14146"/>
                    <a:pt x="32963" y="14146"/>
                  </a:cubicBezTo>
                  <a:cubicBezTo>
                    <a:pt x="32757" y="14146"/>
                    <a:pt x="32610" y="14340"/>
                    <a:pt x="32671" y="14543"/>
                  </a:cubicBezTo>
                  <a:cubicBezTo>
                    <a:pt x="32704" y="14784"/>
                    <a:pt x="32857" y="14960"/>
                    <a:pt x="32967" y="15146"/>
                  </a:cubicBezTo>
                  <a:cubicBezTo>
                    <a:pt x="33624" y="16241"/>
                    <a:pt x="34204" y="17939"/>
                    <a:pt x="33854" y="19176"/>
                  </a:cubicBezTo>
                  <a:cubicBezTo>
                    <a:pt x="33438" y="20624"/>
                    <a:pt x="32037" y="21060"/>
                    <a:pt x="30619" y="21060"/>
                  </a:cubicBezTo>
                  <a:cubicBezTo>
                    <a:pt x="29796" y="21060"/>
                    <a:pt x="28967" y="20912"/>
                    <a:pt x="28323" y="20731"/>
                  </a:cubicBezTo>
                  <a:cubicBezTo>
                    <a:pt x="25683" y="19987"/>
                    <a:pt x="23832" y="18070"/>
                    <a:pt x="21970" y="16175"/>
                  </a:cubicBezTo>
                  <a:cubicBezTo>
                    <a:pt x="21291" y="15474"/>
                    <a:pt x="20569" y="14730"/>
                    <a:pt x="20054" y="13908"/>
                  </a:cubicBezTo>
                  <a:cubicBezTo>
                    <a:pt x="19994" y="13812"/>
                    <a:pt x="19913" y="13770"/>
                    <a:pt x="19831" y="13770"/>
                  </a:cubicBezTo>
                  <a:cubicBezTo>
                    <a:pt x="19613" y="13770"/>
                    <a:pt x="19388" y="14072"/>
                    <a:pt x="19539" y="14478"/>
                  </a:cubicBezTo>
                  <a:cubicBezTo>
                    <a:pt x="20569" y="17380"/>
                    <a:pt x="20634" y="20381"/>
                    <a:pt x="19966" y="22922"/>
                  </a:cubicBezTo>
                  <a:cubicBezTo>
                    <a:pt x="19287" y="25474"/>
                    <a:pt x="18126" y="27106"/>
                    <a:pt x="16374" y="28803"/>
                  </a:cubicBezTo>
                  <a:cubicBezTo>
                    <a:pt x="16292" y="28880"/>
                    <a:pt x="16239" y="28916"/>
                    <a:pt x="16183" y="28916"/>
                  </a:cubicBezTo>
                  <a:cubicBezTo>
                    <a:pt x="16120" y="28916"/>
                    <a:pt x="16053" y="28869"/>
                    <a:pt x="15936" y="28781"/>
                  </a:cubicBezTo>
                  <a:cubicBezTo>
                    <a:pt x="15011" y="28083"/>
                    <a:pt x="13897" y="27712"/>
                    <a:pt x="12757" y="27712"/>
                  </a:cubicBezTo>
                  <a:cubicBezTo>
                    <a:pt x="12467" y="27712"/>
                    <a:pt x="12175" y="27736"/>
                    <a:pt x="11883" y="27785"/>
                  </a:cubicBezTo>
                  <a:cubicBezTo>
                    <a:pt x="11847" y="27790"/>
                    <a:pt x="11814" y="27792"/>
                    <a:pt x="11784" y="27792"/>
                  </a:cubicBezTo>
                  <a:cubicBezTo>
                    <a:pt x="11546" y="27792"/>
                    <a:pt x="11465" y="27643"/>
                    <a:pt x="11358" y="27390"/>
                  </a:cubicBezTo>
                  <a:cubicBezTo>
                    <a:pt x="10569" y="25298"/>
                    <a:pt x="10142" y="21553"/>
                    <a:pt x="10372" y="18902"/>
                  </a:cubicBezTo>
                  <a:cubicBezTo>
                    <a:pt x="10974" y="11652"/>
                    <a:pt x="15016" y="7161"/>
                    <a:pt x="21532" y="4150"/>
                  </a:cubicBezTo>
                  <a:cubicBezTo>
                    <a:pt x="23329" y="3328"/>
                    <a:pt x="25212" y="2737"/>
                    <a:pt x="27162" y="2397"/>
                  </a:cubicBezTo>
                  <a:cubicBezTo>
                    <a:pt x="30053" y="1893"/>
                    <a:pt x="32967" y="1992"/>
                    <a:pt x="35880" y="1948"/>
                  </a:cubicBezTo>
                  <a:cubicBezTo>
                    <a:pt x="39100" y="1893"/>
                    <a:pt x="42287" y="1346"/>
                    <a:pt x="45452" y="831"/>
                  </a:cubicBezTo>
                  <a:cubicBezTo>
                    <a:pt x="46058" y="729"/>
                    <a:pt x="46779" y="605"/>
                    <a:pt x="47457" y="605"/>
                  </a:cubicBezTo>
                  <a:close/>
                  <a:moveTo>
                    <a:pt x="20468" y="15351"/>
                  </a:moveTo>
                  <a:cubicBezTo>
                    <a:pt x="20485" y="15351"/>
                    <a:pt x="20518" y="15371"/>
                    <a:pt x="20536" y="15398"/>
                  </a:cubicBezTo>
                  <a:cubicBezTo>
                    <a:pt x="21083" y="16109"/>
                    <a:pt x="21719" y="16734"/>
                    <a:pt x="22332" y="17391"/>
                  </a:cubicBezTo>
                  <a:cubicBezTo>
                    <a:pt x="25165" y="20460"/>
                    <a:pt x="28185" y="21675"/>
                    <a:pt x="30511" y="21675"/>
                  </a:cubicBezTo>
                  <a:cubicBezTo>
                    <a:pt x="32501" y="21675"/>
                    <a:pt x="33982" y="20785"/>
                    <a:pt x="34401" y="19406"/>
                  </a:cubicBezTo>
                  <a:cubicBezTo>
                    <a:pt x="34675" y="18519"/>
                    <a:pt x="34533" y="17555"/>
                    <a:pt x="34281" y="16679"/>
                  </a:cubicBezTo>
                  <a:lnTo>
                    <a:pt x="34281" y="16591"/>
                  </a:lnTo>
                  <a:cubicBezTo>
                    <a:pt x="35332" y="17719"/>
                    <a:pt x="36449" y="19067"/>
                    <a:pt x="38432" y="19987"/>
                  </a:cubicBezTo>
                  <a:cubicBezTo>
                    <a:pt x="39189" y="20339"/>
                    <a:pt x="39871" y="20490"/>
                    <a:pt x="40463" y="20490"/>
                  </a:cubicBezTo>
                  <a:cubicBezTo>
                    <a:pt x="41729" y="20490"/>
                    <a:pt x="42580" y="19798"/>
                    <a:pt x="42856" y="18902"/>
                  </a:cubicBezTo>
                  <a:cubicBezTo>
                    <a:pt x="43108" y="18048"/>
                    <a:pt x="42747" y="17216"/>
                    <a:pt x="42364" y="16449"/>
                  </a:cubicBezTo>
                  <a:cubicBezTo>
                    <a:pt x="42331" y="16405"/>
                    <a:pt x="42265" y="16383"/>
                    <a:pt x="42287" y="16318"/>
                  </a:cubicBezTo>
                  <a:lnTo>
                    <a:pt x="42287" y="16318"/>
                  </a:lnTo>
                  <a:cubicBezTo>
                    <a:pt x="45376" y="18300"/>
                    <a:pt x="45945" y="17928"/>
                    <a:pt x="45781" y="18267"/>
                  </a:cubicBezTo>
                  <a:cubicBezTo>
                    <a:pt x="44598" y="20830"/>
                    <a:pt x="45069" y="25156"/>
                    <a:pt x="47303" y="27938"/>
                  </a:cubicBezTo>
                  <a:cubicBezTo>
                    <a:pt x="48574" y="29526"/>
                    <a:pt x="48694" y="29329"/>
                    <a:pt x="48464" y="29526"/>
                  </a:cubicBezTo>
                  <a:cubicBezTo>
                    <a:pt x="48234" y="29712"/>
                    <a:pt x="48179" y="29877"/>
                    <a:pt x="48398" y="30041"/>
                  </a:cubicBezTo>
                  <a:cubicBezTo>
                    <a:pt x="48465" y="30091"/>
                    <a:pt x="48526" y="30113"/>
                    <a:pt x="48584" y="30113"/>
                  </a:cubicBezTo>
                  <a:cubicBezTo>
                    <a:pt x="48713" y="30113"/>
                    <a:pt x="48824" y="30002"/>
                    <a:pt x="48946" y="29866"/>
                  </a:cubicBezTo>
                  <a:cubicBezTo>
                    <a:pt x="49905" y="28851"/>
                    <a:pt x="51239" y="28339"/>
                    <a:pt x="52462" y="28339"/>
                  </a:cubicBezTo>
                  <a:cubicBezTo>
                    <a:pt x="53907" y="28339"/>
                    <a:pt x="55196" y="29054"/>
                    <a:pt x="55528" y="30501"/>
                  </a:cubicBezTo>
                  <a:cubicBezTo>
                    <a:pt x="56050" y="32763"/>
                    <a:pt x="53524" y="35334"/>
                    <a:pt x="50904" y="35334"/>
                  </a:cubicBezTo>
                  <a:cubicBezTo>
                    <a:pt x="50443" y="35334"/>
                    <a:pt x="49978" y="35254"/>
                    <a:pt x="49526" y="35079"/>
                  </a:cubicBezTo>
                  <a:cubicBezTo>
                    <a:pt x="49429" y="35041"/>
                    <a:pt x="49347" y="35023"/>
                    <a:pt x="49277" y="35023"/>
                  </a:cubicBezTo>
                  <a:cubicBezTo>
                    <a:pt x="48693" y="35023"/>
                    <a:pt x="48946" y="36316"/>
                    <a:pt x="48125" y="38693"/>
                  </a:cubicBezTo>
                  <a:cubicBezTo>
                    <a:pt x="45858" y="45230"/>
                    <a:pt x="40544" y="49470"/>
                    <a:pt x="32540" y="49470"/>
                  </a:cubicBezTo>
                  <a:cubicBezTo>
                    <a:pt x="31841" y="49470"/>
                    <a:pt x="31122" y="49438"/>
                    <a:pt x="30382" y="49372"/>
                  </a:cubicBezTo>
                  <a:cubicBezTo>
                    <a:pt x="27655" y="49131"/>
                    <a:pt x="25037" y="48189"/>
                    <a:pt x="22792" y="46633"/>
                  </a:cubicBezTo>
                  <a:cubicBezTo>
                    <a:pt x="20689" y="45122"/>
                    <a:pt x="19002" y="43096"/>
                    <a:pt x="17885" y="40763"/>
                  </a:cubicBezTo>
                  <a:cubicBezTo>
                    <a:pt x="15949" y="36714"/>
                    <a:pt x="16571" y="35002"/>
                    <a:pt x="15998" y="35002"/>
                  </a:cubicBezTo>
                  <a:cubicBezTo>
                    <a:pt x="15933" y="35002"/>
                    <a:pt x="15852" y="35024"/>
                    <a:pt x="15750" y="35068"/>
                  </a:cubicBezTo>
                  <a:cubicBezTo>
                    <a:pt x="15295" y="35255"/>
                    <a:pt x="14815" y="35341"/>
                    <a:pt x="14332" y="35341"/>
                  </a:cubicBezTo>
                  <a:cubicBezTo>
                    <a:pt x="12548" y="35341"/>
                    <a:pt x="10723" y="34164"/>
                    <a:pt x="9956" y="32527"/>
                  </a:cubicBezTo>
                  <a:cubicBezTo>
                    <a:pt x="9080" y="30632"/>
                    <a:pt x="10011" y="28858"/>
                    <a:pt x="11730" y="28420"/>
                  </a:cubicBezTo>
                  <a:cubicBezTo>
                    <a:pt x="12070" y="28332"/>
                    <a:pt x="12401" y="28292"/>
                    <a:pt x="12726" y="28292"/>
                  </a:cubicBezTo>
                  <a:cubicBezTo>
                    <a:pt x="13377" y="28292"/>
                    <a:pt x="14005" y="28453"/>
                    <a:pt x="14632" y="28716"/>
                  </a:cubicBezTo>
                  <a:cubicBezTo>
                    <a:pt x="15213" y="28946"/>
                    <a:pt x="15695" y="29329"/>
                    <a:pt x="16155" y="29734"/>
                  </a:cubicBezTo>
                  <a:cubicBezTo>
                    <a:pt x="16242" y="29811"/>
                    <a:pt x="16319" y="29898"/>
                    <a:pt x="16385" y="30008"/>
                  </a:cubicBezTo>
                  <a:cubicBezTo>
                    <a:pt x="16447" y="30070"/>
                    <a:pt x="16530" y="30104"/>
                    <a:pt x="16614" y="30104"/>
                  </a:cubicBezTo>
                  <a:cubicBezTo>
                    <a:pt x="16678" y="30104"/>
                    <a:pt x="16744" y="30084"/>
                    <a:pt x="16801" y="30041"/>
                  </a:cubicBezTo>
                  <a:cubicBezTo>
                    <a:pt x="17151" y="29789"/>
                    <a:pt x="16626" y="29570"/>
                    <a:pt x="16691" y="29351"/>
                  </a:cubicBezTo>
                  <a:cubicBezTo>
                    <a:pt x="16757" y="29132"/>
                    <a:pt x="17907" y="28354"/>
                    <a:pt x="19013" y="26591"/>
                  </a:cubicBezTo>
                  <a:cubicBezTo>
                    <a:pt x="20525" y="24214"/>
                    <a:pt x="21193" y="21137"/>
                    <a:pt x="21007" y="18672"/>
                  </a:cubicBezTo>
                  <a:cubicBezTo>
                    <a:pt x="20766" y="15803"/>
                    <a:pt x="20437" y="15365"/>
                    <a:pt x="20459" y="15354"/>
                  </a:cubicBezTo>
                  <a:cubicBezTo>
                    <a:pt x="20461" y="15352"/>
                    <a:pt x="20464" y="15351"/>
                    <a:pt x="20468" y="15351"/>
                  </a:cubicBezTo>
                  <a:close/>
                  <a:moveTo>
                    <a:pt x="37823" y="49411"/>
                  </a:moveTo>
                  <a:cubicBezTo>
                    <a:pt x="38038" y="49411"/>
                    <a:pt x="37508" y="49930"/>
                    <a:pt x="37895" y="51726"/>
                  </a:cubicBezTo>
                  <a:cubicBezTo>
                    <a:pt x="38432" y="54212"/>
                    <a:pt x="39735" y="55330"/>
                    <a:pt x="40414" y="57148"/>
                  </a:cubicBezTo>
                  <a:cubicBezTo>
                    <a:pt x="40885" y="58385"/>
                    <a:pt x="40589" y="59590"/>
                    <a:pt x="39527" y="60433"/>
                  </a:cubicBezTo>
                  <a:cubicBezTo>
                    <a:pt x="37545" y="62019"/>
                    <a:pt x="35070" y="62650"/>
                    <a:pt x="32707" y="62650"/>
                  </a:cubicBezTo>
                  <a:cubicBezTo>
                    <a:pt x="28671" y="62650"/>
                    <a:pt x="24966" y="60808"/>
                    <a:pt x="24621" y="58736"/>
                  </a:cubicBezTo>
                  <a:cubicBezTo>
                    <a:pt x="24490" y="58002"/>
                    <a:pt x="24741" y="57279"/>
                    <a:pt x="24928" y="56819"/>
                  </a:cubicBezTo>
                  <a:cubicBezTo>
                    <a:pt x="25563" y="55220"/>
                    <a:pt x="27950" y="52646"/>
                    <a:pt x="27348" y="49558"/>
                  </a:cubicBezTo>
                  <a:cubicBezTo>
                    <a:pt x="27336" y="49455"/>
                    <a:pt x="27347" y="49425"/>
                    <a:pt x="27377" y="49425"/>
                  </a:cubicBezTo>
                  <a:cubicBezTo>
                    <a:pt x="27400" y="49425"/>
                    <a:pt x="27435" y="49445"/>
                    <a:pt x="27479" y="49459"/>
                  </a:cubicBezTo>
                  <a:cubicBezTo>
                    <a:pt x="29312" y="49893"/>
                    <a:pt x="31087" y="50086"/>
                    <a:pt x="32737" y="50086"/>
                  </a:cubicBezTo>
                  <a:cubicBezTo>
                    <a:pt x="34588" y="50086"/>
                    <a:pt x="36283" y="49843"/>
                    <a:pt x="37731" y="49426"/>
                  </a:cubicBezTo>
                  <a:cubicBezTo>
                    <a:pt x="37771" y="49416"/>
                    <a:pt x="37801" y="49411"/>
                    <a:pt x="37823" y="49411"/>
                  </a:cubicBezTo>
                  <a:close/>
                  <a:moveTo>
                    <a:pt x="20491" y="45452"/>
                  </a:moveTo>
                  <a:cubicBezTo>
                    <a:pt x="20696" y="45452"/>
                    <a:pt x="20702" y="45854"/>
                    <a:pt x="22737" y="47313"/>
                  </a:cubicBezTo>
                  <a:cubicBezTo>
                    <a:pt x="23821" y="48079"/>
                    <a:pt x="25092" y="48572"/>
                    <a:pt x="26297" y="49142"/>
                  </a:cubicBezTo>
                  <a:cubicBezTo>
                    <a:pt x="26417" y="49196"/>
                    <a:pt x="26527" y="49262"/>
                    <a:pt x="26625" y="49350"/>
                  </a:cubicBezTo>
                  <a:cubicBezTo>
                    <a:pt x="27085" y="49788"/>
                    <a:pt x="26822" y="51562"/>
                    <a:pt x="26494" y="52471"/>
                  </a:cubicBezTo>
                  <a:cubicBezTo>
                    <a:pt x="25355" y="55647"/>
                    <a:pt x="20744" y="59524"/>
                    <a:pt x="28016" y="62438"/>
                  </a:cubicBezTo>
                  <a:cubicBezTo>
                    <a:pt x="29313" y="62957"/>
                    <a:pt x="30801" y="63188"/>
                    <a:pt x="32299" y="63188"/>
                  </a:cubicBezTo>
                  <a:cubicBezTo>
                    <a:pt x="36014" y="63188"/>
                    <a:pt x="39788" y="61768"/>
                    <a:pt x="40841" y="59809"/>
                  </a:cubicBezTo>
                  <a:cubicBezTo>
                    <a:pt x="42320" y="57060"/>
                    <a:pt x="39275" y="55012"/>
                    <a:pt x="38530" y="51770"/>
                  </a:cubicBezTo>
                  <a:cubicBezTo>
                    <a:pt x="38333" y="50982"/>
                    <a:pt x="38235" y="50171"/>
                    <a:pt x="38552" y="49339"/>
                  </a:cubicBezTo>
                  <a:cubicBezTo>
                    <a:pt x="38706" y="48912"/>
                    <a:pt x="40097" y="48923"/>
                    <a:pt x="42835" y="47006"/>
                  </a:cubicBezTo>
                  <a:cubicBezTo>
                    <a:pt x="44321" y="45966"/>
                    <a:pt x="44483" y="45469"/>
                    <a:pt x="44799" y="45469"/>
                  </a:cubicBezTo>
                  <a:cubicBezTo>
                    <a:pt x="44856" y="45469"/>
                    <a:pt x="44917" y="45485"/>
                    <a:pt x="44992" y="45516"/>
                  </a:cubicBezTo>
                  <a:cubicBezTo>
                    <a:pt x="53458" y="48977"/>
                    <a:pt x="55539" y="56710"/>
                    <a:pt x="53721" y="59941"/>
                  </a:cubicBezTo>
                  <a:cubicBezTo>
                    <a:pt x="52188" y="62700"/>
                    <a:pt x="48661" y="60192"/>
                    <a:pt x="45616" y="62821"/>
                  </a:cubicBezTo>
                  <a:cubicBezTo>
                    <a:pt x="44041" y="64192"/>
                    <a:pt x="41654" y="67416"/>
                    <a:pt x="37918" y="67416"/>
                  </a:cubicBezTo>
                  <a:cubicBezTo>
                    <a:pt x="37655" y="67416"/>
                    <a:pt x="37384" y="67400"/>
                    <a:pt x="37107" y="67366"/>
                  </a:cubicBezTo>
                  <a:cubicBezTo>
                    <a:pt x="35223" y="67158"/>
                    <a:pt x="34270" y="66271"/>
                    <a:pt x="33054" y="64913"/>
                  </a:cubicBezTo>
                  <a:cubicBezTo>
                    <a:pt x="32827" y="64656"/>
                    <a:pt x="32688" y="64547"/>
                    <a:pt x="32573" y="64547"/>
                  </a:cubicBezTo>
                  <a:cubicBezTo>
                    <a:pt x="32301" y="64547"/>
                    <a:pt x="32165" y="65160"/>
                    <a:pt x="31302" y="65877"/>
                  </a:cubicBezTo>
                  <a:cubicBezTo>
                    <a:pt x="30754" y="66326"/>
                    <a:pt x="30064" y="67060"/>
                    <a:pt x="28213" y="67366"/>
                  </a:cubicBezTo>
                  <a:cubicBezTo>
                    <a:pt x="27892" y="67419"/>
                    <a:pt x="27577" y="67444"/>
                    <a:pt x="27268" y="67444"/>
                  </a:cubicBezTo>
                  <a:cubicBezTo>
                    <a:pt x="23831" y="67444"/>
                    <a:pt x="21198" y="64362"/>
                    <a:pt x="19911" y="63106"/>
                  </a:cubicBezTo>
                  <a:cubicBezTo>
                    <a:pt x="17425" y="60729"/>
                    <a:pt x="14928" y="61802"/>
                    <a:pt x="13132" y="61233"/>
                  </a:cubicBezTo>
                  <a:cubicBezTo>
                    <a:pt x="9540" y="60105"/>
                    <a:pt x="10328" y="53238"/>
                    <a:pt x="14764" y="49043"/>
                  </a:cubicBezTo>
                  <a:cubicBezTo>
                    <a:pt x="16735" y="47181"/>
                    <a:pt x="18783" y="46020"/>
                    <a:pt x="20207" y="45538"/>
                  </a:cubicBezTo>
                  <a:cubicBezTo>
                    <a:pt x="20355" y="45486"/>
                    <a:pt x="20432" y="45452"/>
                    <a:pt x="20491" y="45452"/>
                  </a:cubicBezTo>
                  <a:close/>
                  <a:moveTo>
                    <a:pt x="13620" y="61955"/>
                  </a:moveTo>
                  <a:cubicBezTo>
                    <a:pt x="13629" y="61955"/>
                    <a:pt x="13638" y="61955"/>
                    <a:pt x="13647" y="61956"/>
                  </a:cubicBezTo>
                  <a:cubicBezTo>
                    <a:pt x="16308" y="62208"/>
                    <a:pt x="17557" y="61715"/>
                    <a:pt x="19506" y="63555"/>
                  </a:cubicBezTo>
                  <a:cubicBezTo>
                    <a:pt x="20580" y="64551"/>
                    <a:pt x="21675" y="65910"/>
                    <a:pt x="23548" y="66983"/>
                  </a:cubicBezTo>
                  <a:cubicBezTo>
                    <a:pt x="24986" y="67794"/>
                    <a:pt x="26529" y="68037"/>
                    <a:pt x="27240" y="68037"/>
                  </a:cubicBezTo>
                  <a:cubicBezTo>
                    <a:pt x="27287" y="68037"/>
                    <a:pt x="27330" y="68036"/>
                    <a:pt x="27370" y="68034"/>
                  </a:cubicBezTo>
                  <a:cubicBezTo>
                    <a:pt x="29681" y="67936"/>
                    <a:pt x="30732" y="67202"/>
                    <a:pt x="32036" y="66008"/>
                  </a:cubicBezTo>
                  <a:lnTo>
                    <a:pt x="32101" y="65953"/>
                  </a:lnTo>
                  <a:lnTo>
                    <a:pt x="32101" y="65953"/>
                  </a:lnTo>
                  <a:cubicBezTo>
                    <a:pt x="32156" y="65997"/>
                    <a:pt x="32090" y="66019"/>
                    <a:pt x="32090" y="66063"/>
                  </a:cubicBezTo>
                  <a:cubicBezTo>
                    <a:pt x="32058" y="66830"/>
                    <a:pt x="31915" y="67596"/>
                    <a:pt x="31817" y="68363"/>
                  </a:cubicBezTo>
                  <a:cubicBezTo>
                    <a:pt x="31050" y="74200"/>
                    <a:pt x="26516" y="76084"/>
                    <a:pt x="25125" y="79030"/>
                  </a:cubicBezTo>
                  <a:cubicBezTo>
                    <a:pt x="24150" y="81057"/>
                    <a:pt x="24369" y="81987"/>
                    <a:pt x="24358" y="82426"/>
                  </a:cubicBezTo>
                  <a:cubicBezTo>
                    <a:pt x="24347" y="82864"/>
                    <a:pt x="24533" y="84057"/>
                    <a:pt x="24796" y="84276"/>
                  </a:cubicBezTo>
                  <a:cubicBezTo>
                    <a:pt x="24871" y="84339"/>
                    <a:pt x="24958" y="84367"/>
                    <a:pt x="25040" y="84367"/>
                  </a:cubicBezTo>
                  <a:cubicBezTo>
                    <a:pt x="25244" y="84367"/>
                    <a:pt x="25413" y="84191"/>
                    <a:pt x="25256" y="83948"/>
                  </a:cubicBezTo>
                  <a:cubicBezTo>
                    <a:pt x="25037" y="83597"/>
                    <a:pt x="24906" y="82557"/>
                    <a:pt x="24906" y="82196"/>
                  </a:cubicBezTo>
                  <a:cubicBezTo>
                    <a:pt x="24895" y="80991"/>
                    <a:pt x="25410" y="79578"/>
                    <a:pt x="26023" y="78636"/>
                  </a:cubicBezTo>
                  <a:cubicBezTo>
                    <a:pt x="27129" y="76949"/>
                    <a:pt x="29341" y="75482"/>
                    <a:pt x="30929" y="72777"/>
                  </a:cubicBezTo>
                  <a:cubicBezTo>
                    <a:pt x="32309" y="70422"/>
                    <a:pt x="32430" y="67684"/>
                    <a:pt x="32583" y="67355"/>
                  </a:cubicBezTo>
                  <a:cubicBezTo>
                    <a:pt x="32737" y="69557"/>
                    <a:pt x="32813" y="70542"/>
                    <a:pt x="34949" y="73609"/>
                  </a:cubicBezTo>
                  <a:cubicBezTo>
                    <a:pt x="35978" y="75077"/>
                    <a:pt x="37205" y="76851"/>
                    <a:pt x="37775" y="78559"/>
                  </a:cubicBezTo>
                  <a:cubicBezTo>
                    <a:pt x="38235" y="80005"/>
                    <a:pt x="38399" y="81462"/>
                    <a:pt x="38377" y="82086"/>
                  </a:cubicBezTo>
                  <a:cubicBezTo>
                    <a:pt x="38300" y="84364"/>
                    <a:pt x="37807" y="85284"/>
                    <a:pt x="37227" y="86576"/>
                  </a:cubicBezTo>
                  <a:cubicBezTo>
                    <a:pt x="37080" y="86897"/>
                    <a:pt x="37266" y="87056"/>
                    <a:pt x="37473" y="87056"/>
                  </a:cubicBezTo>
                  <a:cubicBezTo>
                    <a:pt x="37619" y="87056"/>
                    <a:pt x="37775" y="86976"/>
                    <a:pt x="37829" y="86817"/>
                  </a:cubicBezTo>
                  <a:cubicBezTo>
                    <a:pt x="38048" y="86106"/>
                    <a:pt x="38432" y="85459"/>
                    <a:pt x="38607" y="84736"/>
                  </a:cubicBezTo>
                  <a:cubicBezTo>
                    <a:pt x="40261" y="77607"/>
                    <a:pt x="35332" y="74102"/>
                    <a:pt x="33843" y="70597"/>
                  </a:cubicBezTo>
                  <a:cubicBezTo>
                    <a:pt x="33229" y="69173"/>
                    <a:pt x="33153" y="67826"/>
                    <a:pt x="33153" y="66271"/>
                  </a:cubicBezTo>
                  <a:cubicBezTo>
                    <a:pt x="33153" y="66183"/>
                    <a:pt x="33098" y="66074"/>
                    <a:pt x="33197" y="66041"/>
                  </a:cubicBezTo>
                  <a:cubicBezTo>
                    <a:pt x="33208" y="66036"/>
                    <a:pt x="33217" y="66033"/>
                    <a:pt x="33225" y="66033"/>
                  </a:cubicBezTo>
                  <a:cubicBezTo>
                    <a:pt x="33294" y="66033"/>
                    <a:pt x="33334" y="66202"/>
                    <a:pt x="34073" y="66786"/>
                  </a:cubicBezTo>
                  <a:cubicBezTo>
                    <a:pt x="34916" y="67443"/>
                    <a:pt x="35902" y="67804"/>
                    <a:pt x="36931" y="67969"/>
                  </a:cubicBezTo>
                  <a:cubicBezTo>
                    <a:pt x="37268" y="68019"/>
                    <a:pt x="37597" y="68043"/>
                    <a:pt x="37919" y="68043"/>
                  </a:cubicBezTo>
                  <a:cubicBezTo>
                    <a:pt x="41753" y="68043"/>
                    <a:pt x="44500" y="64676"/>
                    <a:pt x="45419" y="63807"/>
                  </a:cubicBezTo>
                  <a:cubicBezTo>
                    <a:pt x="46427" y="62865"/>
                    <a:pt x="47095" y="62350"/>
                    <a:pt x="48639" y="62120"/>
                  </a:cubicBezTo>
                  <a:cubicBezTo>
                    <a:pt x="48919" y="62082"/>
                    <a:pt x="49201" y="62076"/>
                    <a:pt x="49483" y="62076"/>
                  </a:cubicBezTo>
                  <a:cubicBezTo>
                    <a:pt x="49595" y="62076"/>
                    <a:pt x="49708" y="62077"/>
                    <a:pt x="49821" y="62077"/>
                  </a:cubicBezTo>
                  <a:cubicBezTo>
                    <a:pt x="49990" y="62077"/>
                    <a:pt x="50158" y="62075"/>
                    <a:pt x="50326" y="62065"/>
                  </a:cubicBezTo>
                  <a:cubicBezTo>
                    <a:pt x="50896" y="62038"/>
                    <a:pt x="51222" y="61982"/>
                    <a:pt x="51456" y="61982"/>
                  </a:cubicBezTo>
                  <a:cubicBezTo>
                    <a:pt x="51599" y="61982"/>
                    <a:pt x="51707" y="62003"/>
                    <a:pt x="51815" y="62065"/>
                  </a:cubicBezTo>
                  <a:cubicBezTo>
                    <a:pt x="53404" y="63018"/>
                    <a:pt x="54904" y="64102"/>
                    <a:pt x="56306" y="65307"/>
                  </a:cubicBezTo>
                  <a:cubicBezTo>
                    <a:pt x="56777" y="65734"/>
                    <a:pt x="57270" y="66118"/>
                    <a:pt x="57675" y="66589"/>
                  </a:cubicBezTo>
                  <a:cubicBezTo>
                    <a:pt x="58376" y="67355"/>
                    <a:pt x="59110" y="68078"/>
                    <a:pt x="59756" y="68899"/>
                  </a:cubicBezTo>
                  <a:cubicBezTo>
                    <a:pt x="62735" y="72733"/>
                    <a:pt x="64137" y="76555"/>
                    <a:pt x="64443" y="79140"/>
                  </a:cubicBezTo>
                  <a:cubicBezTo>
                    <a:pt x="64454" y="79271"/>
                    <a:pt x="64652" y="79633"/>
                    <a:pt x="64290" y="79961"/>
                  </a:cubicBezTo>
                  <a:cubicBezTo>
                    <a:pt x="60752" y="83302"/>
                    <a:pt x="56306" y="85098"/>
                    <a:pt x="51640" y="86533"/>
                  </a:cubicBezTo>
                  <a:cubicBezTo>
                    <a:pt x="51607" y="86542"/>
                    <a:pt x="51581" y="86557"/>
                    <a:pt x="51560" y="86557"/>
                  </a:cubicBezTo>
                  <a:cubicBezTo>
                    <a:pt x="51409" y="86557"/>
                    <a:pt x="51418" y="85864"/>
                    <a:pt x="50041" y="78121"/>
                  </a:cubicBezTo>
                  <a:cubicBezTo>
                    <a:pt x="49899" y="77355"/>
                    <a:pt x="49767" y="76610"/>
                    <a:pt x="49658" y="75843"/>
                  </a:cubicBezTo>
                  <a:cubicBezTo>
                    <a:pt x="49627" y="75638"/>
                    <a:pt x="49519" y="75413"/>
                    <a:pt x="49325" y="75413"/>
                  </a:cubicBezTo>
                  <a:cubicBezTo>
                    <a:pt x="49312" y="75413"/>
                    <a:pt x="49299" y="75414"/>
                    <a:pt x="49285" y="75416"/>
                  </a:cubicBezTo>
                  <a:cubicBezTo>
                    <a:pt x="48847" y="75482"/>
                    <a:pt x="48968" y="75471"/>
                    <a:pt x="50271" y="82984"/>
                  </a:cubicBezTo>
                  <a:cubicBezTo>
                    <a:pt x="50271" y="83006"/>
                    <a:pt x="50874" y="86401"/>
                    <a:pt x="50917" y="86587"/>
                  </a:cubicBezTo>
                  <a:cubicBezTo>
                    <a:pt x="50961" y="86763"/>
                    <a:pt x="50917" y="86806"/>
                    <a:pt x="49077" y="87234"/>
                  </a:cubicBezTo>
                  <a:cubicBezTo>
                    <a:pt x="43796" y="88453"/>
                    <a:pt x="37952" y="88985"/>
                    <a:pt x="32425" y="88985"/>
                  </a:cubicBezTo>
                  <a:cubicBezTo>
                    <a:pt x="28669" y="88985"/>
                    <a:pt x="25059" y="88739"/>
                    <a:pt x="21872" y="88296"/>
                  </a:cubicBezTo>
                  <a:cubicBezTo>
                    <a:pt x="20503" y="88099"/>
                    <a:pt x="19123" y="87902"/>
                    <a:pt x="17765" y="87595"/>
                  </a:cubicBezTo>
                  <a:cubicBezTo>
                    <a:pt x="13636" y="86653"/>
                    <a:pt x="14884" y="86894"/>
                    <a:pt x="14501" y="86828"/>
                  </a:cubicBezTo>
                  <a:cubicBezTo>
                    <a:pt x="14359" y="86806"/>
                    <a:pt x="14282" y="86730"/>
                    <a:pt x="14326" y="86566"/>
                  </a:cubicBezTo>
                  <a:cubicBezTo>
                    <a:pt x="14402" y="86127"/>
                    <a:pt x="14468" y="85689"/>
                    <a:pt x="14545" y="85273"/>
                  </a:cubicBezTo>
                  <a:cubicBezTo>
                    <a:pt x="14545" y="85229"/>
                    <a:pt x="15892" y="77366"/>
                    <a:pt x="15914" y="77333"/>
                  </a:cubicBezTo>
                  <a:cubicBezTo>
                    <a:pt x="16001" y="76818"/>
                    <a:pt x="16100" y="76303"/>
                    <a:pt x="16188" y="75778"/>
                  </a:cubicBezTo>
                  <a:cubicBezTo>
                    <a:pt x="16218" y="75558"/>
                    <a:pt x="16045" y="75430"/>
                    <a:pt x="15875" y="75430"/>
                  </a:cubicBezTo>
                  <a:cubicBezTo>
                    <a:pt x="15741" y="75430"/>
                    <a:pt x="15610" y="75511"/>
                    <a:pt x="15585" y="75690"/>
                  </a:cubicBezTo>
                  <a:cubicBezTo>
                    <a:pt x="14085" y="84594"/>
                    <a:pt x="14720" y="80454"/>
                    <a:pt x="13756" y="86314"/>
                  </a:cubicBezTo>
                  <a:cubicBezTo>
                    <a:pt x="13733" y="86495"/>
                    <a:pt x="13709" y="86557"/>
                    <a:pt x="13611" y="86557"/>
                  </a:cubicBezTo>
                  <a:cubicBezTo>
                    <a:pt x="13574" y="86557"/>
                    <a:pt x="13525" y="86548"/>
                    <a:pt x="13461" y="86533"/>
                  </a:cubicBezTo>
                  <a:cubicBezTo>
                    <a:pt x="12015" y="86116"/>
                    <a:pt x="10602" y="85624"/>
                    <a:pt x="9211" y="85065"/>
                  </a:cubicBezTo>
                  <a:cubicBezTo>
                    <a:pt x="5433" y="83586"/>
                    <a:pt x="2180" y="81308"/>
                    <a:pt x="1161" y="80235"/>
                  </a:cubicBezTo>
                  <a:cubicBezTo>
                    <a:pt x="986" y="80038"/>
                    <a:pt x="581" y="79874"/>
                    <a:pt x="635" y="79556"/>
                  </a:cubicBezTo>
                  <a:cubicBezTo>
                    <a:pt x="1621" y="73784"/>
                    <a:pt x="3888" y="70126"/>
                    <a:pt x="8203" y="65953"/>
                  </a:cubicBezTo>
                  <a:cubicBezTo>
                    <a:pt x="9310" y="64858"/>
                    <a:pt x="11281" y="63390"/>
                    <a:pt x="12628" y="62547"/>
                  </a:cubicBezTo>
                  <a:cubicBezTo>
                    <a:pt x="13404" y="62051"/>
                    <a:pt x="13476" y="61955"/>
                    <a:pt x="13620" y="61955"/>
                  </a:cubicBezTo>
                  <a:close/>
                  <a:moveTo>
                    <a:pt x="47323" y="1"/>
                  </a:moveTo>
                  <a:cubicBezTo>
                    <a:pt x="45797" y="1"/>
                    <a:pt x="43865" y="450"/>
                    <a:pt x="41904" y="776"/>
                  </a:cubicBezTo>
                  <a:cubicBezTo>
                    <a:pt x="36614" y="1642"/>
                    <a:pt x="32200" y="1050"/>
                    <a:pt x="27173" y="1806"/>
                  </a:cubicBezTo>
                  <a:cubicBezTo>
                    <a:pt x="21182" y="2715"/>
                    <a:pt x="13691" y="7019"/>
                    <a:pt x="11380" y="12681"/>
                  </a:cubicBezTo>
                  <a:cubicBezTo>
                    <a:pt x="11182" y="13174"/>
                    <a:pt x="10996" y="13667"/>
                    <a:pt x="10832" y="14160"/>
                  </a:cubicBezTo>
                  <a:cubicBezTo>
                    <a:pt x="9649" y="17533"/>
                    <a:pt x="9452" y="21082"/>
                    <a:pt x="10054" y="24587"/>
                  </a:cubicBezTo>
                  <a:cubicBezTo>
                    <a:pt x="10679" y="28310"/>
                    <a:pt x="11292" y="27894"/>
                    <a:pt x="10788" y="28157"/>
                  </a:cubicBezTo>
                  <a:cubicBezTo>
                    <a:pt x="7842" y="29581"/>
                    <a:pt x="8631" y="34356"/>
                    <a:pt x="12924" y="35725"/>
                  </a:cubicBezTo>
                  <a:cubicBezTo>
                    <a:pt x="13333" y="35855"/>
                    <a:pt x="13856" y="35936"/>
                    <a:pt x="14373" y="35936"/>
                  </a:cubicBezTo>
                  <a:cubicBezTo>
                    <a:pt x="14768" y="35936"/>
                    <a:pt x="15161" y="35889"/>
                    <a:pt x="15498" y="35780"/>
                  </a:cubicBezTo>
                  <a:cubicBezTo>
                    <a:pt x="15567" y="35759"/>
                    <a:pt x="15619" y="35747"/>
                    <a:pt x="15658" y="35747"/>
                  </a:cubicBezTo>
                  <a:cubicBezTo>
                    <a:pt x="15741" y="35747"/>
                    <a:pt x="15764" y="35802"/>
                    <a:pt x="15771" y="35944"/>
                  </a:cubicBezTo>
                  <a:cubicBezTo>
                    <a:pt x="15881" y="37324"/>
                    <a:pt x="16670" y="39942"/>
                    <a:pt x="17863" y="42012"/>
                  </a:cubicBezTo>
                  <a:cubicBezTo>
                    <a:pt x="19495" y="44815"/>
                    <a:pt x="20262" y="44870"/>
                    <a:pt x="19857" y="45024"/>
                  </a:cubicBezTo>
                  <a:cubicBezTo>
                    <a:pt x="13811" y="47334"/>
                    <a:pt x="9748" y="53501"/>
                    <a:pt x="10306" y="57860"/>
                  </a:cubicBezTo>
                  <a:cubicBezTo>
                    <a:pt x="10514" y="59393"/>
                    <a:pt x="10854" y="60773"/>
                    <a:pt x="12300" y="61518"/>
                  </a:cubicBezTo>
                  <a:cubicBezTo>
                    <a:pt x="12957" y="61857"/>
                    <a:pt x="13033" y="61496"/>
                    <a:pt x="10744" y="63106"/>
                  </a:cubicBezTo>
                  <a:cubicBezTo>
                    <a:pt x="5181" y="67070"/>
                    <a:pt x="1052" y="72722"/>
                    <a:pt x="66" y="79468"/>
                  </a:cubicBezTo>
                  <a:cubicBezTo>
                    <a:pt x="0" y="79742"/>
                    <a:pt x="99" y="80038"/>
                    <a:pt x="318" y="80235"/>
                  </a:cubicBezTo>
                  <a:cubicBezTo>
                    <a:pt x="7288" y="86698"/>
                    <a:pt x="19890" y="89610"/>
                    <a:pt x="32327" y="89610"/>
                  </a:cubicBezTo>
                  <a:cubicBezTo>
                    <a:pt x="42482" y="89610"/>
                    <a:pt x="52528" y="87669"/>
                    <a:pt x="59307" y="84134"/>
                  </a:cubicBezTo>
                  <a:cubicBezTo>
                    <a:pt x="61278" y="83105"/>
                    <a:pt x="63151" y="81867"/>
                    <a:pt x="64739" y="80345"/>
                  </a:cubicBezTo>
                  <a:cubicBezTo>
                    <a:pt x="65002" y="80115"/>
                    <a:pt x="65133" y="79764"/>
                    <a:pt x="65068" y="79425"/>
                  </a:cubicBezTo>
                  <a:cubicBezTo>
                    <a:pt x="63447" y="67541"/>
                    <a:pt x="52440" y="62043"/>
                    <a:pt x="52516" y="61726"/>
                  </a:cubicBezTo>
                  <a:cubicBezTo>
                    <a:pt x="52527" y="61660"/>
                    <a:pt x="53283" y="61529"/>
                    <a:pt x="53929" y="60740"/>
                  </a:cubicBezTo>
                  <a:cubicBezTo>
                    <a:pt x="56361" y="57641"/>
                    <a:pt x="54455" y="49481"/>
                    <a:pt x="46777" y="45681"/>
                  </a:cubicBezTo>
                  <a:cubicBezTo>
                    <a:pt x="45069" y="44826"/>
                    <a:pt x="45069" y="45013"/>
                    <a:pt x="45299" y="44750"/>
                  </a:cubicBezTo>
                  <a:cubicBezTo>
                    <a:pt x="47467" y="42406"/>
                    <a:pt x="49001" y="38715"/>
                    <a:pt x="49406" y="36305"/>
                  </a:cubicBezTo>
                  <a:cubicBezTo>
                    <a:pt x="49470" y="36004"/>
                    <a:pt x="49412" y="35786"/>
                    <a:pt x="49639" y="35786"/>
                  </a:cubicBezTo>
                  <a:cubicBezTo>
                    <a:pt x="49684" y="35786"/>
                    <a:pt x="49741" y="35795"/>
                    <a:pt x="49811" y="35813"/>
                  </a:cubicBezTo>
                  <a:cubicBezTo>
                    <a:pt x="50158" y="35900"/>
                    <a:pt x="50515" y="35942"/>
                    <a:pt x="50874" y="35942"/>
                  </a:cubicBezTo>
                  <a:cubicBezTo>
                    <a:pt x="53515" y="35942"/>
                    <a:pt x="56271" y="33684"/>
                    <a:pt x="56174" y="30917"/>
                  </a:cubicBezTo>
                  <a:cubicBezTo>
                    <a:pt x="56131" y="29570"/>
                    <a:pt x="55254" y="28376"/>
                    <a:pt x="53973" y="27949"/>
                  </a:cubicBezTo>
                  <a:cubicBezTo>
                    <a:pt x="53710" y="27850"/>
                    <a:pt x="53820" y="27730"/>
                    <a:pt x="53929" y="27401"/>
                  </a:cubicBezTo>
                  <a:cubicBezTo>
                    <a:pt x="54225" y="26558"/>
                    <a:pt x="54400" y="25682"/>
                    <a:pt x="54444" y="24784"/>
                  </a:cubicBezTo>
                  <a:cubicBezTo>
                    <a:pt x="54499" y="23612"/>
                    <a:pt x="54532" y="22418"/>
                    <a:pt x="54280" y="21246"/>
                  </a:cubicBezTo>
                  <a:cubicBezTo>
                    <a:pt x="53557" y="17796"/>
                    <a:pt x="52724" y="17709"/>
                    <a:pt x="53108" y="17424"/>
                  </a:cubicBezTo>
                  <a:cubicBezTo>
                    <a:pt x="54466" y="16427"/>
                    <a:pt x="55309" y="14762"/>
                    <a:pt x="54871" y="13054"/>
                  </a:cubicBezTo>
                  <a:cubicBezTo>
                    <a:pt x="53710" y="8629"/>
                    <a:pt x="46525" y="8607"/>
                    <a:pt x="46668" y="8355"/>
                  </a:cubicBezTo>
                  <a:cubicBezTo>
                    <a:pt x="46821" y="8114"/>
                    <a:pt x="46821" y="8388"/>
                    <a:pt x="48146" y="7030"/>
                  </a:cubicBezTo>
                  <a:cubicBezTo>
                    <a:pt x="49483" y="5672"/>
                    <a:pt x="50797" y="3536"/>
                    <a:pt x="50249" y="1707"/>
                  </a:cubicBezTo>
                  <a:cubicBezTo>
                    <a:pt x="49855" y="406"/>
                    <a:pt x="48772" y="1"/>
                    <a:pt x="47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9"/>
            <p:cNvSpPr/>
            <p:nvPr/>
          </p:nvSpPr>
          <p:spPr>
            <a:xfrm>
              <a:off x="4448306" y="1852240"/>
              <a:ext cx="56849" cy="55996"/>
            </a:xfrm>
            <a:custGeom>
              <a:avLst/>
              <a:gdLst/>
              <a:ahLst/>
              <a:cxnLst/>
              <a:rect l="l" t="t" r="r" b="b"/>
              <a:pathLst>
                <a:path w="4130" h="4068" extrusionOk="0">
                  <a:moveTo>
                    <a:pt x="1949" y="0"/>
                  </a:moveTo>
                  <a:cubicBezTo>
                    <a:pt x="930" y="0"/>
                    <a:pt x="89" y="920"/>
                    <a:pt x="99" y="1932"/>
                  </a:cubicBezTo>
                  <a:cubicBezTo>
                    <a:pt x="0" y="3082"/>
                    <a:pt x="910" y="4068"/>
                    <a:pt x="2070" y="4068"/>
                  </a:cubicBezTo>
                  <a:cubicBezTo>
                    <a:pt x="3220" y="4068"/>
                    <a:pt x="4129" y="3082"/>
                    <a:pt x="4031" y="1932"/>
                  </a:cubicBezTo>
                  <a:cubicBezTo>
                    <a:pt x="4031" y="926"/>
                    <a:pt x="3201" y="1"/>
                    <a:pt x="2175" y="1"/>
                  </a:cubicBezTo>
                  <a:cubicBezTo>
                    <a:pt x="2141" y="1"/>
                    <a:pt x="2106" y="2"/>
                    <a:pt x="2070" y="4"/>
                  </a:cubicBezTo>
                  <a:cubicBezTo>
                    <a:pt x="2030" y="2"/>
                    <a:pt x="1989" y="0"/>
                    <a:pt x="1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9"/>
            <p:cNvSpPr/>
            <p:nvPr/>
          </p:nvSpPr>
          <p:spPr>
            <a:xfrm>
              <a:off x="4647023" y="1851992"/>
              <a:ext cx="54743" cy="53849"/>
            </a:xfrm>
            <a:custGeom>
              <a:avLst/>
              <a:gdLst/>
              <a:ahLst/>
              <a:cxnLst/>
              <a:rect l="l" t="t" r="r" b="b"/>
              <a:pathLst>
                <a:path w="3977" h="3912" extrusionOk="0">
                  <a:moveTo>
                    <a:pt x="1952" y="0"/>
                  </a:moveTo>
                  <a:cubicBezTo>
                    <a:pt x="877" y="0"/>
                    <a:pt x="11" y="872"/>
                    <a:pt x="1" y="1950"/>
                  </a:cubicBezTo>
                  <a:cubicBezTo>
                    <a:pt x="11" y="3092"/>
                    <a:pt x="844" y="3911"/>
                    <a:pt x="1939" y="3911"/>
                  </a:cubicBezTo>
                  <a:cubicBezTo>
                    <a:pt x="1946" y="3911"/>
                    <a:pt x="1954" y="3911"/>
                    <a:pt x="1961" y="3910"/>
                  </a:cubicBezTo>
                  <a:cubicBezTo>
                    <a:pt x="1980" y="3911"/>
                    <a:pt x="2000" y="3911"/>
                    <a:pt x="2019" y="3911"/>
                  </a:cubicBezTo>
                  <a:cubicBezTo>
                    <a:pt x="3077" y="3911"/>
                    <a:pt x="3932" y="3026"/>
                    <a:pt x="3889" y="1950"/>
                  </a:cubicBezTo>
                  <a:cubicBezTo>
                    <a:pt x="3976" y="910"/>
                    <a:pt x="2980" y="11"/>
                    <a:pt x="1972" y="1"/>
                  </a:cubicBezTo>
                  <a:cubicBezTo>
                    <a:pt x="1965" y="0"/>
                    <a:pt x="1959" y="0"/>
                    <a:pt x="1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9"/>
            <p:cNvSpPr/>
            <p:nvPr/>
          </p:nvSpPr>
          <p:spPr>
            <a:xfrm>
              <a:off x="4415432" y="1760941"/>
              <a:ext cx="98103" cy="63952"/>
            </a:xfrm>
            <a:custGeom>
              <a:avLst/>
              <a:gdLst/>
              <a:ahLst/>
              <a:cxnLst/>
              <a:rect l="l" t="t" r="r" b="b"/>
              <a:pathLst>
                <a:path w="7127" h="4646" extrusionOk="0">
                  <a:moveTo>
                    <a:pt x="3753" y="600"/>
                  </a:moveTo>
                  <a:cubicBezTo>
                    <a:pt x="4123" y="600"/>
                    <a:pt x="4493" y="681"/>
                    <a:pt x="4831" y="865"/>
                  </a:cubicBezTo>
                  <a:cubicBezTo>
                    <a:pt x="5532" y="1226"/>
                    <a:pt x="5696" y="2047"/>
                    <a:pt x="5335" y="2737"/>
                  </a:cubicBezTo>
                  <a:cubicBezTo>
                    <a:pt x="4955" y="3497"/>
                    <a:pt x="3831" y="4069"/>
                    <a:pt x="2846" y="4069"/>
                  </a:cubicBezTo>
                  <a:cubicBezTo>
                    <a:pt x="2184" y="4069"/>
                    <a:pt x="1584" y="3810"/>
                    <a:pt x="1315" y="3176"/>
                  </a:cubicBezTo>
                  <a:cubicBezTo>
                    <a:pt x="771" y="1912"/>
                    <a:pt x="2265" y="600"/>
                    <a:pt x="3753" y="600"/>
                  </a:cubicBezTo>
                  <a:close/>
                  <a:moveTo>
                    <a:pt x="3822" y="1"/>
                  </a:moveTo>
                  <a:cubicBezTo>
                    <a:pt x="3414" y="1"/>
                    <a:pt x="2972" y="85"/>
                    <a:pt x="2509" y="273"/>
                  </a:cubicBezTo>
                  <a:cubicBezTo>
                    <a:pt x="1030" y="876"/>
                    <a:pt x="1" y="2507"/>
                    <a:pt x="976" y="3745"/>
                  </a:cubicBezTo>
                  <a:cubicBezTo>
                    <a:pt x="1463" y="4376"/>
                    <a:pt x="2193" y="4646"/>
                    <a:pt x="2947" y="4646"/>
                  </a:cubicBezTo>
                  <a:cubicBezTo>
                    <a:pt x="3686" y="4646"/>
                    <a:pt x="4448" y="4387"/>
                    <a:pt x="5028" y="3953"/>
                  </a:cubicBezTo>
                  <a:cubicBezTo>
                    <a:pt x="7127" y="2333"/>
                    <a:pt x="5968"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9"/>
            <p:cNvSpPr/>
            <p:nvPr/>
          </p:nvSpPr>
          <p:spPr>
            <a:xfrm>
              <a:off x="4508465" y="1981713"/>
              <a:ext cx="139013" cy="46829"/>
            </a:xfrm>
            <a:custGeom>
              <a:avLst/>
              <a:gdLst/>
              <a:ahLst/>
              <a:cxnLst/>
              <a:rect l="l" t="t" r="r" b="b"/>
              <a:pathLst>
                <a:path w="10099" h="3402" extrusionOk="0">
                  <a:moveTo>
                    <a:pt x="399" y="1"/>
                  </a:moveTo>
                  <a:cubicBezTo>
                    <a:pt x="354" y="1"/>
                    <a:pt x="302" y="17"/>
                    <a:pt x="241" y="51"/>
                  </a:cubicBezTo>
                  <a:cubicBezTo>
                    <a:pt x="0" y="172"/>
                    <a:pt x="88" y="446"/>
                    <a:pt x="209" y="632"/>
                  </a:cubicBezTo>
                  <a:cubicBezTo>
                    <a:pt x="1441" y="2531"/>
                    <a:pt x="3157" y="3401"/>
                    <a:pt x="4847" y="3401"/>
                  </a:cubicBezTo>
                  <a:cubicBezTo>
                    <a:pt x="6295" y="3401"/>
                    <a:pt x="7725" y="2762"/>
                    <a:pt x="8817" y="1585"/>
                  </a:cubicBezTo>
                  <a:cubicBezTo>
                    <a:pt x="8959" y="1442"/>
                    <a:pt x="10098" y="51"/>
                    <a:pt x="9387" y="18"/>
                  </a:cubicBezTo>
                  <a:cubicBezTo>
                    <a:pt x="9380" y="18"/>
                    <a:pt x="9373" y="18"/>
                    <a:pt x="9367" y="18"/>
                  </a:cubicBezTo>
                  <a:cubicBezTo>
                    <a:pt x="8928" y="18"/>
                    <a:pt x="8966" y="755"/>
                    <a:pt x="7886" y="1672"/>
                  </a:cubicBezTo>
                  <a:cubicBezTo>
                    <a:pt x="6988" y="2433"/>
                    <a:pt x="5911" y="2814"/>
                    <a:pt x="4838" y="2814"/>
                  </a:cubicBezTo>
                  <a:cubicBezTo>
                    <a:pt x="3687" y="2814"/>
                    <a:pt x="2540" y="2376"/>
                    <a:pt x="1621" y="1497"/>
                  </a:cubicBezTo>
                  <a:cubicBezTo>
                    <a:pt x="741" y="655"/>
                    <a:pt x="687"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9"/>
            <p:cNvSpPr/>
            <p:nvPr/>
          </p:nvSpPr>
          <p:spPr>
            <a:xfrm>
              <a:off x="4540100" y="1905585"/>
              <a:ext cx="55500" cy="46663"/>
            </a:xfrm>
            <a:custGeom>
              <a:avLst/>
              <a:gdLst/>
              <a:ahLst/>
              <a:cxnLst/>
              <a:rect l="l" t="t" r="r" b="b"/>
              <a:pathLst>
                <a:path w="4032" h="3390" extrusionOk="0">
                  <a:moveTo>
                    <a:pt x="1591" y="1"/>
                  </a:moveTo>
                  <a:cubicBezTo>
                    <a:pt x="1051" y="1"/>
                    <a:pt x="1" y="1329"/>
                    <a:pt x="758" y="2493"/>
                  </a:cubicBezTo>
                  <a:cubicBezTo>
                    <a:pt x="1147" y="3086"/>
                    <a:pt x="1821" y="3389"/>
                    <a:pt x="2501" y="3389"/>
                  </a:cubicBezTo>
                  <a:cubicBezTo>
                    <a:pt x="2952" y="3389"/>
                    <a:pt x="3406" y="3256"/>
                    <a:pt x="3781" y="2986"/>
                  </a:cubicBezTo>
                  <a:cubicBezTo>
                    <a:pt x="4032" y="2797"/>
                    <a:pt x="3909" y="2433"/>
                    <a:pt x="3646" y="2433"/>
                  </a:cubicBezTo>
                  <a:cubicBezTo>
                    <a:pt x="3587" y="2433"/>
                    <a:pt x="3522" y="2451"/>
                    <a:pt x="3452" y="2493"/>
                  </a:cubicBezTo>
                  <a:cubicBezTo>
                    <a:pt x="3091" y="2725"/>
                    <a:pt x="2742" y="2822"/>
                    <a:pt x="2428" y="2822"/>
                  </a:cubicBezTo>
                  <a:cubicBezTo>
                    <a:pt x="1199" y="2822"/>
                    <a:pt x="501" y="1330"/>
                    <a:pt x="1678" y="554"/>
                  </a:cubicBezTo>
                  <a:cubicBezTo>
                    <a:pt x="1842" y="467"/>
                    <a:pt x="1897" y="258"/>
                    <a:pt x="1799" y="105"/>
                  </a:cubicBezTo>
                  <a:cubicBezTo>
                    <a:pt x="1748" y="34"/>
                    <a:pt x="1676" y="1"/>
                    <a:pt x="1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9"/>
            <p:cNvSpPr/>
            <p:nvPr/>
          </p:nvSpPr>
          <p:spPr>
            <a:xfrm>
              <a:off x="4293312" y="1889988"/>
              <a:ext cx="49582" cy="33339"/>
            </a:xfrm>
            <a:custGeom>
              <a:avLst/>
              <a:gdLst/>
              <a:ahLst/>
              <a:cxnLst/>
              <a:rect l="l" t="t" r="r" b="b"/>
              <a:pathLst>
                <a:path w="3602" h="2422" extrusionOk="0">
                  <a:moveTo>
                    <a:pt x="518" y="140"/>
                  </a:moveTo>
                  <a:cubicBezTo>
                    <a:pt x="205" y="140"/>
                    <a:pt x="1" y="233"/>
                    <a:pt x="1" y="428"/>
                  </a:cubicBezTo>
                  <a:cubicBezTo>
                    <a:pt x="1" y="1150"/>
                    <a:pt x="1446" y="0"/>
                    <a:pt x="2980" y="2279"/>
                  </a:cubicBezTo>
                  <a:cubicBezTo>
                    <a:pt x="3048" y="2377"/>
                    <a:pt x="3150" y="2422"/>
                    <a:pt x="3248" y="2422"/>
                  </a:cubicBezTo>
                  <a:cubicBezTo>
                    <a:pt x="3433" y="2422"/>
                    <a:pt x="3602" y="2262"/>
                    <a:pt x="3494" y="2005"/>
                  </a:cubicBezTo>
                  <a:cubicBezTo>
                    <a:pt x="2998" y="821"/>
                    <a:pt x="1364" y="140"/>
                    <a:pt x="518" y="1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9"/>
            <p:cNvSpPr/>
            <p:nvPr/>
          </p:nvSpPr>
          <p:spPr>
            <a:xfrm>
              <a:off x="4809107" y="1891529"/>
              <a:ext cx="49182" cy="31990"/>
            </a:xfrm>
            <a:custGeom>
              <a:avLst/>
              <a:gdLst/>
              <a:ahLst/>
              <a:cxnLst/>
              <a:rect l="l" t="t" r="r" b="b"/>
              <a:pathLst>
                <a:path w="3573" h="2324" extrusionOk="0">
                  <a:moveTo>
                    <a:pt x="3059" y="1"/>
                  </a:moveTo>
                  <a:cubicBezTo>
                    <a:pt x="2677" y="1"/>
                    <a:pt x="2160" y="147"/>
                    <a:pt x="1851" y="283"/>
                  </a:cubicBezTo>
                  <a:cubicBezTo>
                    <a:pt x="1139" y="611"/>
                    <a:pt x="537" y="1148"/>
                    <a:pt x="110" y="1805"/>
                  </a:cubicBezTo>
                  <a:cubicBezTo>
                    <a:pt x="0" y="2013"/>
                    <a:pt x="11" y="2167"/>
                    <a:pt x="165" y="2254"/>
                  </a:cubicBezTo>
                  <a:cubicBezTo>
                    <a:pt x="219" y="2301"/>
                    <a:pt x="283" y="2323"/>
                    <a:pt x="345" y="2323"/>
                  </a:cubicBezTo>
                  <a:cubicBezTo>
                    <a:pt x="455" y="2323"/>
                    <a:pt x="560" y="2253"/>
                    <a:pt x="603" y="2134"/>
                  </a:cubicBezTo>
                  <a:cubicBezTo>
                    <a:pt x="966" y="1524"/>
                    <a:pt x="1957" y="632"/>
                    <a:pt x="2983" y="632"/>
                  </a:cubicBezTo>
                  <a:cubicBezTo>
                    <a:pt x="3007" y="632"/>
                    <a:pt x="3032" y="632"/>
                    <a:pt x="3056" y="633"/>
                  </a:cubicBezTo>
                  <a:cubicBezTo>
                    <a:pt x="3319" y="633"/>
                    <a:pt x="3516" y="600"/>
                    <a:pt x="3549" y="338"/>
                  </a:cubicBezTo>
                  <a:cubicBezTo>
                    <a:pt x="3573" y="89"/>
                    <a:pt x="3356"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9"/>
            <p:cNvSpPr/>
            <p:nvPr/>
          </p:nvSpPr>
          <p:spPr>
            <a:xfrm>
              <a:off x="4636698" y="1760941"/>
              <a:ext cx="97924" cy="63952"/>
            </a:xfrm>
            <a:custGeom>
              <a:avLst/>
              <a:gdLst/>
              <a:ahLst/>
              <a:cxnLst/>
              <a:rect l="l" t="t" r="r" b="b"/>
              <a:pathLst>
                <a:path w="7114" h="4646" extrusionOk="0">
                  <a:moveTo>
                    <a:pt x="3363" y="595"/>
                  </a:moveTo>
                  <a:cubicBezTo>
                    <a:pt x="4854" y="595"/>
                    <a:pt x="6353" y="1910"/>
                    <a:pt x="5800" y="3176"/>
                  </a:cubicBezTo>
                  <a:cubicBezTo>
                    <a:pt x="5535" y="3802"/>
                    <a:pt x="4937" y="4059"/>
                    <a:pt x="4276" y="4059"/>
                  </a:cubicBezTo>
                  <a:cubicBezTo>
                    <a:pt x="3296" y="4059"/>
                    <a:pt x="2177" y="3496"/>
                    <a:pt x="1791" y="2737"/>
                  </a:cubicBezTo>
                  <a:cubicBezTo>
                    <a:pt x="1441" y="2047"/>
                    <a:pt x="1605" y="1226"/>
                    <a:pt x="2295" y="854"/>
                  </a:cubicBezTo>
                  <a:cubicBezTo>
                    <a:pt x="2630" y="674"/>
                    <a:pt x="2996" y="595"/>
                    <a:pt x="3363" y="595"/>
                  </a:cubicBezTo>
                  <a:close/>
                  <a:moveTo>
                    <a:pt x="3314" y="1"/>
                  </a:moveTo>
                  <a:cubicBezTo>
                    <a:pt x="1166" y="1"/>
                    <a:pt x="0" y="2333"/>
                    <a:pt x="2109" y="3953"/>
                  </a:cubicBezTo>
                  <a:cubicBezTo>
                    <a:pt x="2683" y="4387"/>
                    <a:pt x="3440" y="4646"/>
                    <a:pt x="4175" y="4646"/>
                  </a:cubicBezTo>
                  <a:cubicBezTo>
                    <a:pt x="4925" y="4646"/>
                    <a:pt x="5652" y="4376"/>
                    <a:pt x="6139" y="3745"/>
                  </a:cubicBezTo>
                  <a:cubicBezTo>
                    <a:pt x="7114" y="2507"/>
                    <a:pt x="6106" y="876"/>
                    <a:pt x="4628" y="273"/>
                  </a:cubicBezTo>
                  <a:cubicBezTo>
                    <a:pt x="4165" y="85"/>
                    <a:pt x="3722" y="1"/>
                    <a:pt x="3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9"/>
            <p:cNvSpPr/>
            <p:nvPr/>
          </p:nvSpPr>
          <p:spPr>
            <a:xfrm>
              <a:off x="4155662" y="1975973"/>
              <a:ext cx="123334" cy="138242"/>
            </a:xfrm>
            <a:custGeom>
              <a:avLst/>
              <a:gdLst/>
              <a:ahLst/>
              <a:cxnLst/>
              <a:rect l="l" t="t" r="r" b="b"/>
              <a:pathLst>
                <a:path w="8960" h="10043" extrusionOk="0">
                  <a:moveTo>
                    <a:pt x="4491" y="0"/>
                  </a:moveTo>
                  <a:cubicBezTo>
                    <a:pt x="4381" y="0"/>
                    <a:pt x="4271" y="58"/>
                    <a:pt x="4217" y="173"/>
                  </a:cubicBezTo>
                  <a:cubicBezTo>
                    <a:pt x="3713" y="1323"/>
                    <a:pt x="3483" y="2692"/>
                    <a:pt x="3395" y="3940"/>
                  </a:cubicBezTo>
                  <a:cubicBezTo>
                    <a:pt x="2344" y="4028"/>
                    <a:pt x="1194" y="4258"/>
                    <a:pt x="252" y="4740"/>
                  </a:cubicBezTo>
                  <a:cubicBezTo>
                    <a:pt x="0" y="4849"/>
                    <a:pt x="0" y="5200"/>
                    <a:pt x="252" y="5309"/>
                  </a:cubicBezTo>
                  <a:cubicBezTo>
                    <a:pt x="1194" y="5791"/>
                    <a:pt x="2333" y="6021"/>
                    <a:pt x="3395" y="6120"/>
                  </a:cubicBezTo>
                  <a:cubicBezTo>
                    <a:pt x="3483" y="7478"/>
                    <a:pt x="3943" y="9843"/>
                    <a:pt x="4370" y="10019"/>
                  </a:cubicBezTo>
                  <a:cubicBezTo>
                    <a:pt x="4408" y="10035"/>
                    <a:pt x="4447" y="10042"/>
                    <a:pt x="4486" y="10042"/>
                  </a:cubicBezTo>
                  <a:cubicBezTo>
                    <a:pt x="4608" y="10042"/>
                    <a:pt x="4728" y="9970"/>
                    <a:pt x="4786" y="9854"/>
                  </a:cubicBezTo>
                  <a:cubicBezTo>
                    <a:pt x="5290" y="8715"/>
                    <a:pt x="5509" y="7346"/>
                    <a:pt x="5586" y="6109"/>
                  </a:cubicBezTo>
                  <a:cubicBezTo>
                    <a:pt x="6659" y="6010"/>
                    <a:pt x="7809" y="5780"/>
                    <a:pt x="8751" y="5298"/>
                  </a:cubicBezTo>
                  <a:cubicBezTo>
                    <a:pt x="8817" y="5265"/>
                    <a:pt x="8860" y="5222"/>
                    <a:pt x="8893" y="5156"/>
                  </a:cubicBezTo>
                  <a:cubicBezTo>
                    <a:pt x="8959" y="5002"/>
                    <a:pt x="8893" y="4827"/>
                    <a:pt x="8751" y="4751"/>
                  </a:cubicBezTo>
                  <a:cubicBezTo>
                    <a:pt x="7809" y="4269"/>
                    <a:pt x="6659" y="4039"/>
                    <a:pt x="5586" y="3940"/>
                  </a:cubicBezTo>
                  <a:cubicBezTo>
                    <a:pt x="5509" y="2692"/>
                    <a:pt x="5279" y="1323"/>
                    <a:pt x="4764" y="173"/>
                  </a:cubicBezTo>
                  <a:cubicBezTo>
                    <a:pt x="4710" y="58"/>
                    <a:pt x="4600" y="0"/>
                    <a:pt x="449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9"/>
            <p:cNvSpPr/>
            <p:nvPr/>
          </p:nvSpPr>
          <p:spPr>
            <a:xfrm>
              <a:off x="4120531" y="1455795"/>
              <a:ext cx="123183" cy="138421"/>
            </a:xfrm>
            <a:custGeom>
              <a:avLst/>
              <a:gdLst/>
              <a:ahLst/>
              <a:cxnLst/>
              <a:rect l="l" t="t" r="r" b="b"/>
              <a:pathLst>
                <a:path w="8949" h="10056" extrusionOk="0">
                  <a:moveTo>
                    <a:pt x="4487" y="1"/>
                  </a:moveTo>
                  <a:cubicBezTo>
                    <a:pt x="4376" y="1"/>
                    <a:pt x="4266" y="58"/>
                    <a:pt x="4217" y="173"/>
                  </a:cubicBezTo>
                  <a:cubicBezTo>
                    <a:pt x="3702" y="1323"/>
                    <a:pt x="3472" y="2703"/>
                    <a:pt x="3395" y="3941"/>
                  </a:cubicBezTo>
                  <a:cubicBezTo>
                    <a:pt x="2333" y="4039"/>
                    <a:pt x="1183" y="4269"/>
                    <a:pt x="241" y="4740"/>
                  </a:cubicBezTo>
                  <a:cubicBezTo>
                    <a:pt x="0" y="4861"/>
                    <a:pt x="0" y="5200"/>
                    <a:pt x="241" y="5321"/>
                  </a:cubicBezTo>
                  <a:cubicBezTo>
                    <a:pt x="1183" y="5792"/>
                    <a:pt x="2322" y="6022"/>
                    <a:pt x="3395" y="6120"/>
                  </a:cubicBezTo>
                  <a:cubicBezTo>
                    <a:pt x="3472" y="7478"/>
                    <a:pt x="3943" y="9844"/>
                    <a:pt x="4359" y="10030"/>
                  </a:cubicBezTo>
                  <a:cubicBezTo>
                    <a:pt x="4402" y="10047"/>
                    <a:pt x="4445" y="10055"/>
                    <a:pt x="4487" y="10055"/>
                  </a:cubicBezTo>
                  <a:cubicBezTo>
                    <a:pt x="4607" y="10055"/>
                    <a:pt x="4719" y="9988"/>
                    <a:pt x="4775" y="9866"/>
                  </a:cubicBezTo>
                  <a:cubicBezTo>
                    <a:pt x="5279" y="8716"/>
                    <a:pt x="5498" y="7347"/>
                    <a:pt x="5586" y="6120"/>
                  </a:cubicBezTo>
                  <a:cubicBezTo>
                    <a:pt x="6648" y="6022"/>
                    <a:pt x="7798" y="5781"/>
                    <a:pt x="8740" y="5299"/>
                  </a:cubicBezTo>
                  <a:cubicBezTo>
                    <a:pt x="8795" y="5266"/>
                    <a:pt x="8850" y="5222"/>
                    <a:pt x="8883" y="5178"/>
                  </a:cubicBezTo>
                  <a:cubicBezTo>
                    <a:pt x="8948" y="5025"/>
                    <a:pt x="8893" y="4839"/>
                    <a:pt x="8740" y="4762"/>
                  </a:cubicBezTo>
                  <a:cubicBezTo>
                    <a:pt x="7798" y="4280"/>
                    <a:pt x="6637" y="4039"/>
                    <a:pt x="5586" y="3941"/>
                  </a:cubicBezTo>
                  <a:cubicBezTo>
                    <a:pt x="5498" y="2692"/>
                    <a:pt x="5268" y="1323"/>
                    <a:pt x="4764" y="173"/>
                  </a:cubicBezTo>
                  <a:cubicBezTo>
                    <a:pt x="4710" y="58"/>
                    <a:pt x="4597" y="1"/>
                    <a:pt x="448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9"/>
            <p:cNvSpPr/>
            <p:nvPr/>
          </p:nvSpPr>
          <p:spPr>
            <a:xfrm>
              <a:off x="5045515" y="2320821"/>
              <a:ext cx="123183" cy="138393"/>
            </a:xfrm>
            <a:custGeom>
              <a:avLst/>
              <a:gdLst/>
              <a:ahLst/>
              <a:cxnLst/>
              <a:rect l="l" t="t" r="r" b="b"/>
              <a:pathLst>
                <a:path w="8949" h="10054" extrusionOk="0">
                  <a:moveTo>
                    <a:pt x="4469" y="1"/>
                  </a:moveTo>
                  <a:cubicBezTo>
                    <a:pt x="4359" y="1"/>
                    <a:pt x="4250" y="61"/>
                    <a:pt x="4195" y="181"/>
                  </a:cubicBezTo>
                  <a:cubicBezTo>
                    <a:pt x="3691" y="1331"/>
                    <a:pt x="3472" y="2711"/>
                    <a:pt x="3396" y="3949"/>
                  </a:cubicBezTo>
                  <a:cubicBezTo>
                    <a:pt x="2322" y="4026"/>
                    <a:pt x="1172" y="4256"/>
                    <a:pt x="230" y="4738"/>
                  </a:cubicBezTo>
                  <a:cubicBezTo>
                    <a:pt x="0" y="4869"/>
                    <a:pt x="0" y="5198"/>
                    <a:pt x="230" y="5329"/>
                  </a:cubicBezTo>
                  <a:cubicBezTo>
                    <a:pt x="1172" y="5789"/>
                    <a:pt x="2322" y="6019"/>
                    <a:pt x="3374" y="6117"/>
                  </a:cubicBezTo>
                  <a:cubicBezTo>
                    <a:pt x="3472" y="7476"/>
                    <a:pt x="3921" y="9841"/>
                    <a:pt x="4348" y="10017"/>
                  </a:cubicBezTo>
                  <a:cubicBezTo>
                    <a:pt x="4393" y="10042"/>
                    <a:pt x="4441" y="10053"/>
                    <a:pt x="4488" y="10053"/>
                  </a:cubicBezTo>
                  <a:cubicBezTo>
                    <a:pt x="4606" y="10053"/>
                    <a:pt x="4721" y="9983"/>
                    <a:pt x="4776" y="9874"/>
                  </a:cubicBezTo>
                  <a:cubicBezTo>
                    <a:pt x="5279" y="8724"/>
                    <a:pt x="5498" y="7355"/>
                    <a:pt x="5586" y="6107"/>
                  </a:cubicBezTo>
                  <a:cubicBezTo>
                    <a:pt x="6638" y="6008"/>
                    <a:pt x="7788" y="5778"/>
                    <a:pt x="8729" y="5296"/>
                  </a:cubicBezTo>
                  <a:cubicBezTo>
                    <a:pt x="8795" y="5274"/>
                    <a:pt x="8839" y="5219"/>
                    <a:pt x="8872" y="5165"/>
                  </a:cubicBezTo>
                  <a:cubicBezTo>
                    <a:pt x="8948" y="5011"/>
                    <a:pt x="8883" y="4825"/>
                    <a:pt x="8729" y="4748"/>
                  </a:cubicBezTo>
                  <a:cubicBezTo>
                    <a:pt x="7788" y="4288"/>
                    <a:pt x="6638" y="4037"/>
                    <a:pt x="5564" y="3949"/>
                  </a:cubicBezTo>
                  <a:cubicBezTo>
                    <a:pt x="5488" y="2700"/>
                    <a:pt x="5258" y="1331"/>
                    <a:pt x="4743" y="181"/>
                  </a:cubicBezTo>
                  <a:cubicBezTo>
                    <a:pt x="4688" y="61"/>
                    <a:pt x="4578" y="1"/>
                    <a:pt x="446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9"/>
            <p:cNvSpPr/>
            <p:nvPr/>
          </p:nvSpPr>
          <p:spPr>
            <a:xfrm>
              <a:off x="4921426" y="2151054"/>
              <a:ext cx="101930" cy="114484"/>
            </a:xfrm>
            <a:custGeom>
              <a:avLst/>
              <a:gdLst/>
              <a:ahLst/>
              <a:cxnLst/>
              <a:rect l="l" t="t" r="r" b="b"/>
              <a:pathLst>
                <a:path w="7405" h="8317" extrusionOk="0">
                  <a:moveTo>
                    <a:pt x="3704" y="0"/>
                  </a:moveTo>
                  <a:cubicBezTo>
                    <a:pt x="3612" y="0"/>
                    <a:pt x="3522" y="50"/>
                    <a:pt x="3484" y="148"/>
                  </a:cubicBezTo>
                  <a:cubicBezTo>
                    <a:pt x="3056" y="1112"/>
                    <a:pt x="2881" y="2240"/>
                    <a:pt x="2794" y="3259"/>
                  </a:cubicBezTo>
                  <a:cubicBezTo>
                    <a:pt x="1928" y="3335"/>
                    <a:pt x="975" y="3532"/>
                    <a:pt x="198" y="3927"/>
                  </a:cubicBezTo>
                  <a:cubicBezTo>
                    <a:pt x="1" y="4036"/>
                    <a:pt x="1" y="4299"/>
                    <a:pt x="198" y="4409"/>
                  </a:cubicBezTo>
                  <a:cubicBezTo>
                    <a:pt x="975" y="4792"/>
                    <a:pt x="1917" y="4978"/>
                    <a:pt x="2794" y="5066"/>
                  </a:cubicBezTo>
                  <a:cubicBezTo>
                    <a:pt x="2859" y="6183"/>
                    <a:pt x="3243" y="8143"/>
                    <a:pt x="3604" y="8297"/>
                  </a:cubicBezTo>
                  <a:cubicBezTo>
                    <a:pt x="3636" y="8310"/>
                    <a:pt x="3668" y="8316"/>
                    <a:pt x="3701" y="8316"/>
                  </a:cubicBezTo>
                  <a:cubicBezTo>
                    <a:pt x="3803" y="8316"/>
                    <a:pt x="3902" y="8254"/>
                    <a:pt x="3944" y="8154"/>
                  </a:cubicBezTo>
                  <a:cubicBezTo>
                    <a:pt x="4371" y="7212"/>
                    <a:pt x="4546" y="6073"/>
                    <a:pt x="4612" y="5066"/>
                  </a:cubicBezTo>
                  <a:cubicBezTo>
                    <a:pt x="5488" y="4978"/>
                    <a:pt x="6441" y="4792"/>
                    <a:pt x="7229" y="4398"/>
                  </a:cubicBezTo>
                  <a:lnTo>
                    <a:pt x="7339" y="4288"/>
                  </a:lnTo>
                  <a:cubicBezTo>
                    <a:pt x="7404" y="4157"/>
                    <a:pt x="7350" y="4003"/>
                    <a:pt x="7229" y="3938"/>
                  </a:cubicBezTo>
                  <a:cubicBezTo>
                    <a:pt x="6452" y="3543"/>
                    <a:pt x="5488" y="3357"/>
                    <a:pt x="4612" y="3270"/>
                  </a:cubicBezTo>
                  <a:cubicBezTo>
                    <a:pt x="4535" y="2229"/>
                    <a:pt x="4360" y="1090"/>
                    <a:pt x="3933" y="148"/>
                  </a:cubicBezTo>
                  <a:cubicBezTo>
                    <a:pt x="3889" y="50"/>
                    <a:pt x="3796" y="0"/>
                    <a:pt x="370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9"/>
            <p:cNvSpPr/>
            <p:nvPr/>
          </p:nvSpPr>
          <p:spPr>
            <a:xfrm>
              <a:off x="4017697" y="1731756"/>
              <a:ext cx="101930" cy="114470"/>
            </a:xfrm>
            <a:custGeom>
              <a:avLst/>
              <a:gdLst/>
              <a:ahLst/>
              <a:cxnLst/>
              <a:rect l="l" t="t" r="r" b="b"/>
              <a:pathLst>
                <a:path w="7405" h="8316" extrusionOk="0">
                  <a:moveTo>
                    <a:pt x="3708" y="0"/>
                  </a:moveTo>
                  <a:cubicBezTo>
                    <a:pt x="3618" y="0"/>
                    <a:pt x="3527" y="49"/>
                    <a:pt x="3484" y="148"/>
                  </a:cubicBezTo>
                  <a:cubicBezTo>
                    <a:pt x="3067" y="1090"/>
                    <a:pt x="2881" y="2229"/>
                    <a:pt x="2816" y="3258"/>
                  </a:cubicBezTo>
                  <a:cubicBezTo>
                    <a:pt x="1939" y="3324"/>
                    <a:pt x="986" y="3510"/>
                    <a:pt x="209" y="3916"/>
                  </a:cubicBezTo>
                  <a:cubicBezTo>
                    <a:pt x="1" y="4003"/>
                    <a:pt x="1" y="4299"/>
                    <a:pt x="209" y="4386"/>
                  </a:cubicBezTo>
                  <a:cubicBezTo>
                    <a:pt x="976" y="4792"/>
                    <a:pt x="1917" y="4978"/>
                    <a:pt x="2816" y="5044"/>
                  </a:cubicBezTo>
                  <a:cubicBezTo>
                    <a:pt x="2881" y="6172"/>
                    <a:pt x="3265" y="8132"/>
                    <a:pt x="3604" y="8296"/>
                  </a:cubicBezTo>
                  <a:cubicBezTo>
                    <a:pt x="3636" y="8310"/>
                    <a:pt x="3669" y="8316"/>
                    <a:pt x="3703" y="8316"/>
                  </a:cubicBezTo>
                  <a:cubicBezTo>
                    <a:pt x="3809" y="8316"/>
                    <a:pt x="3916" y="8254"/>
                    <a:pt x="3965" y="8154"/>
                  </a:cubicBezTo>
                  <a:cubicBezTo>
                    <a:pt x="4371" y="7212"/>
                    <a:pt x="4568" y="6073"/>
                    <a:pt x="4623" y="5044"/>
                  </a:cubicBezTo>
                  <a:cubicBezTo>
                    <a:pt x="5499" y="4967"/>
                    <a:pt x="6452" y="4770"/>
                    <a:pt x="7229" y="4376"/>
                  </a:cubicBezTo>
                  <a:cubicBezTo>
                    <a:pt x="7273" y="4354"/>
                    <a:pt x="7317" y="4310"/>
                    <a:pt x="7339" y="4266"/>
                  </a:cubicBezTo>
                  <a:cubicBezTo>
                    <a:pt x="7405" y="4146"/>
                    <a:pt x="7350" y="3992"/>
                    <a:pt x="7229" y="3926"/>
                  </a:cubicBezTo>
                  <a:cubicBezTo>
                    <a:pt x="6452" y="3532"/>
                    <a:pt x="5499" y="3335"/>
                    <a:pt x="4623" y="3258"/>
                  </a:cubicBezTo>
                  <a:cubicBezTo>
                    <a:pt x="4546" y="2229"/>
                    <a:pt x="4360" y="1090"/>
                    <a:pt x="3933" y="148"/>
                  </a:cubicBezTo>
                  <a:cubicBezTo>
                    <a:pt x="3889" y="49"/>
                    <a:pt x="3798" y="0"/>
                    <a:pt x="370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69"/>
          <p:cNvGrpSpPr/>
          <p:nvPr/>
        </p:nvGrpSpPr>
        <p:grpSpPr>
          <a:xfrm>
            <a:off x="5398318" y="2973570"/>
            <a:ext cx="1088286" cy="1255588"/>
            <a:chOff x="5398318" y="2973570"/>
            <a:chExt cx="1088286" cy="1255588"/>
          </a:xfrm>
        </p:grpSpPr>
        <p:sp>
          <p:nvSpPr>
            <p:cNvPr id="2316" name="Google Shape;2316;p69"/>
            <p:cNvSpPr/>
            <p:nvPr/>
          </p:nvSpPr>
          <p:spPr>
            <a:xfrm>
              <a:off x="5621318" y="3197866"/>
              <a:ext cx="627615" cy="481045"/>
            </a:xfrm>
            <a:custGeom>
              <a:avLst/>
              <a:gdLst/>
              <a:ahLst/>
              <a:cxnLst/>
              <a:rect l="l" t="t" r="r" b="b"/>
              <a:pathLst>
                <a:path w="45595" h="34947" extrusionOk="0">
                  <a:moveTo>
                    <a:pt x="19562" y="0"/>
                  </a:moveTo>
                  <a:cubicBezTo>
                    <a:pt x="19494" y="0"/>
                    <a:pt x="19453" y="67"/>
                    <a:pt x="19419" y="127"/>
                  </a:cubicBezTo>
                  <a:cubicBezTo>
                    <a:pt x="19342" y="280"/>
                    <a:pt x="19265" y="434"/>
                    <a:pt x="19200" y="598"/>
                  </a:cubicBezTo>
                  <a:cubicBezTo>
                    <a:pt x="19046" y="1025"/>
                    <a:pt x="18860" y="1441"/>
                    <a:pt x="18630" y="1825"/>
                  </a:cubicBezTo>
                  <a:cubicBezTo>
                    <a:pt x="17929" y="3018"/>
                    <a:pt x="16987" y="3960"/>
                    <a:pt x="15651" y="4431"/>
                  </a:cubicBezTo>
                  <a:cubicBezTo>
                    <a:pt x="15188" y="4604"/>
                    <a:pt x="14703" y="4692"/>
                    <a:pt x="14211" y="4692"/>
                  </a:cubicBezTo>
                  <a:cubicBezTo>
                    <a:pt x="14016" y="4692"/>
                    <a:pt x="13821" y="4678"/>
                    <a:pt x="13625" y="4650"/>
                  </a:cubicBezTo>
                  <a:cubicBezTo>
                    <a:pt x="12902" y="4519"/>
                    <a:pt x="12190" y="4311"/>
                    <a:pt x="11522" y="4015"/>
                  </a:cubicBezTo>
                  <a:lnTo>
                    <a:pt x="11215" y="3895"/>
                  </a:lnTo>
                  <a:cubicBezTo>
                    <a:pt x="11122" y="3862"/>
                    <a:pt x="11047" y="3843"/>
                    <a:pt x="10985" y="3843"/>
                  </a:cubicBezTo>
                  <a:cubicBezTo>
                    <a:pt x="10859" y="3843"/>
                    <a:pt x="10792" y="3925"/>
                    <a:pt x="10755" y="4147"/>
                  </a:cubicBezTo>
                  <a:cubicBezTo>
                    <a:pt x="10701" y="4475"/>
                    <a:pt x="10646" y="4782"/>
                    <a:pt x="10613" y="5110"/>
                  </a:cubicBezTo>
                  <a:cubicBezTo>
                    <a:pt x="10482" y="6687"/>
                    <a:pt x="10109" y="8232"/>
                    <a:pt x="9540" y="9699"/>
                  </a:cubicBezTo>
                  <a:cubicBezTo>
                    <a:pt x="8839" y="11408"/>
                    <a:pt x="7787" y="12832"/>
                    <a:pt x="6101" y="13697"/>
                  </a:cubicBezTo>
                  <a:lnTo>
                    <a:pt x="5991" y="13763"/>
                  </a:lnTo>
                  <a:cubicBezTo>
                    <a:pt x="5783" y="13905"/>
                    <a:pt x="5739" y="14080"/>
                    <a:pt x="5936" y="14234"/>
                  </a:cubicBezTo>
                  <a:cubicBezTo>
                    <a:pt x="6210" y="14475"/>
                    <a:pt x="6451" y="14748"/>
                    <a:pt x="6670" y="15055"/>
                  </a:cubicBezTo>
                  <a:cubicBezTo>
                    <a:pt x="6725" y="15121"/>
                    <a:pt x="6769" y="15197"/>
                    <a:pt x="6802" y="15285"/>
                  </a:cubicBezTo>
                  <a:cubicBezTo>
                    <a:pt x="6812" y="15318"/>
                    <a:pt x="6802" y="15362"/>
                    <a:pt x="6780" y="15395"/>
                  </a:cubicBezTo>
                  <a:cubicBezTo>
                    <a:pt x="6773" y="15401"/>
                    <a:pt x="6746" y="15412"/>
                    <a:pt x="6724" y="15412"/>
                  </a:cubicBezTo>
                  <a:cubicBezTo>
                    <a:pt x="6709" y="15412"/>
                    <a:pt x="6696" y="15407"/>
                    <a:pt x="6692" y="15395"/>
                  </a:cubicBezTo>
                  <a:cubicBezTo>
                    <a:pt x="6572" y="15296"/>
                    <a:pt x="6473" y="15175"/>
                    <a:pt x="6385" y="15055"/>
                  </a:cubicBezTo>
                  <a:cubicBezTo>
                    <a:pt x="5958" y="14475"/>
                    <a:pt x="5608" y="14190"/>
                    <a:pt x="4786" y="13763"/>
                  </a:cubicBezTo>
                  <a:cubicBezTo>
                    <a:pt x="4261" y="13497"/>
                    <a:pt x="3696" y="13405"/>
                    <a:pt x="3145" y="13405"/>
                  </a:cubicBezTo>
                  <a:cubicBezTo>
                    <a:pt x="2834" y="13405"/>
                    <a:pt x="2527" y="13434"/>
                    <a:pt x="2234" y="13478"/>
                  </a:cubicBezTo>
                  <a:cubicBezTo>
                    <a:pt x="1435" y="13598"/>
                    <a:pt x="833" y="14091"/>
                    <a:pt x="427" y="14825"/>
                  </a:cubicBezTo>
                  <a:cubicBezTo>
                    <a:pt x="99" y="15438"/>
                    <a:pt x="0" y="16150"/>
                    <a:pt x="154" y="16829"/>
                  </a:cubicBezTo>
                  <a:cubicBezTo>
                    <a:pt x="394" y="18023"/>
                    <a:pt x="1139" y="19042"/>
                    <a:pt x="2213" y="19622"/>
                  </a:cubicBezTo>
                  <a:cubicBezTo>
                    <a:pt x="2844" y="19994"/>
                    <a:pt x="3508" y="20218"/>
                    <a:pt x="4200" y="20218"/>
                  </a:cubicBezTo>
                  <a:cubicBezTo>
                    <a:pt x="4587" y="20218"/>
                    <a:pt x="4984" y="20148"/>
                    <a:pt x="5389" y="19994"/>
                  </a:cubicBezTo>
                  <a:lnTo>
                    <a:pt x="5882" y="19841"/>
                  </a:lnTo>
                  <a:cubicBezTo>
                    <a:pt x="5926" y="19823"/>
                    <a:pt x="5978" y="19805"/>
                    <a:pt x="6032" y="19805"/>
                  </a:cubicBezTo>
                  <a:cubicBezTo>
                    <a:pt x="6044" y="19805"/>
                    <a:pt x="6056" y="19806"/>
                    <a:pt x="6068" y="19808"/>
                  </a:cubicBezTo>
                  <a:cubicBezTo>
                    <a:pt x="6081" y="19805"/>
                    <a:pt x="6093" y="19804"/>
                    <a:pt x="6105" y="19804"/>
                  </a:cubicBezTo>
                  <a:cubicBezTo>
                    <a:pt x="6186" y="19804"/>
                    <a:pt x="6246" y="19864"/>
                    <a:pt x="6265" y="19940"/>
                  </a:cubicBezTo>
                  <a:cubicBezTo>
                    <a:pt x="6287" y="20060"/>
                    <a:pt x="6309" y="20192"/>
                    <a:pt x="6309" y="20323"/>
                  </a:cubicBezTo>
                  <a:cubicBezTo>
                    <a:pt x="6331" y="21123"/>
                    <a:pt x="6451" y="21922"/>
                    <a:pt x="6659" y="22689"/>
                  </a:cubicBezTo>
                  <a:cubicBezTo>
                    <a:pt x="7415" y="25635"/>
                    <a:pt x="8773" y="28263"/>
                    <a:pt x="10942" y="30432"/>
                  </a:cubicBezTo>
                  <a:cubicBezTo>
                    <a:pt x="11533" y="31023"/>
                    <a:pt x="12179" y="31582"/>
                    <a:pt x="12858" y="32075"/>
                  </a:cubicBezTo>
                  <a:cubicBezTo>
                    <a:pt x="15311" y="33794"/>
                    <a:pt x="18060" y="34681"/>
                    <a:pt x="21040" y="34890"/>
                  </a:cubicBezTo>
                  <a:cubicBezTo>
                    <a:pt x="21574" y="34928"/>
                    <a:pt x="22109" y="34946"/>
                    <a:pt x="22644" y="34946"/>
                  </a:cubicBezTo>
                  <a:cubicBezTo>
                    <a:pt x="23489" y="34946"/>
                    <a:pt x="24334" y="34900"/>
                    <a:pt x="25179" y="34813"/>
                  </a:cubicBezTo>
                  <a:cubicBezTo>
                    <a:pt x="27458" y="34550"/>
                    <a:pt x="29593" y="33915"/>
                    <a:pt x="31565" y="32765"/>
                  </a:cubicBezTo>
                  <a:cubicBezTo>
                    <a:pt x="33164" y="31823"/>
                    <a:pt x="34587" y="30574"/>
                    <a:pt x="35737" y="29118"/>
                  </a:cubicBezTo>
                  <a:cubicBezTo>
                    <a:pt x="36723" y="27869"/>
                    <a:pt x="37512" y="26489"/>
                    <a:pt x="38092" y="25022"/>
                  </a:cubicBezTo>
                  <a:cubicBezTo>
                    <a:pt x="38596" y="23762"/>
                    <a:pt x="39034" y="22459"/>
                    <a:pt x="39122" y="21090"/>
                  </a:cubicBezTo>
                  <a:cubicBezTo>
                    <a:pt x="39144" y="20717"/>
                    <a:pt x="39176" y="20356"/>
                    <a:pt x="39242" y="19994"/>
                  </a:cubicBezTo>
                  <a:cubicBezTo>
                    <a:pt x="39251" y="19883"/>
                    <a:pt x="39340" y="19798"/>
                    <a:pt x="39441" y="19798"/>
                  </a:cubicBezTo>
                  <a:cubicBezTo>
                    <a:pt x="39469" y="19798"/>
                    <a:pt x="39498" y="19805"/>
                    <a:pt x="39527" y="19819"/>
                  </a:cubicBezTo>
                  <a:cubicBezTo>
                    <a:pt x="39801" y="19885"/>
                    <a:pt x="40064" y="19984"/>
                    <a:pt x="40337" y="20060"/>
                  </a:cubicBezTo>
                  <a:cubicBezTo>
                    <a:pt x="40643" y="20167"/>
                    <a:pt x="40967" y="20219"/>
                    <a:pt x="41291" y="20219"/>
                  </a:cubicBezTo>
                  <a:cubicBezTo>
                    <a:pt x="41397" y="20219"/>
                    <a:pt x="41503" y="20213"/>
                    <a:pt x="41608" y="20203"/>
                  </a:cubicBezTo>
                  <a:cubicBezTo>
                    <a:pt x="42736" y="20005"/>
                    <a:pt x="43733" y="19545"/>
                    <a:pt x="44455" y="18658"/>
                  </a:cubicBezTo>
                  <a:cubicBezTo>
                    <a:pt x="45189" y="17782"/>
                    <a:pt x="45595" y="16774"/>
                    <a:pt x="45354" y="15603"/>
                  </a:cubicBezTo>
                  <a:cubicBezTo>
                    <a:pt x="45211" y="14792"/>
                    <a:pt x="44696" y="14102"/>
                    <a:pt x="43963" y="13741"/>
                  </a:cubicBezTo>
                  <a:cubicBezTo>
                    <a:pt x="43476" y="13481"/>
                    <a:pt x="42981" y="13369"/>
                    <a:pt x="42483" y="13369"/>
                  </a:cubicBezTo>
                  <a:cubicBezTo>
                    <a:pt x="42017" y="13369"/>
                    <a:pt x="41548" y="13467"/>
                    <a:pt x="41082" y="13631"/>
                  </a:cubicBezTo>
                  <a:cubicBezTo>
                    <a:pt x="40250" y="13916"/>
                    <a:pt x="39538" y="14464"/>
                    <a:pt x="39034" y="15175"/>
                  </a:cubicBezTo>
                  <a:cubicBezTo>
                    <a:pt x="38957" y="15274"/>
                    <a:pt x="38870" y="15373"/>
                    <a:pt x="38782" y="15460"/>
                  </a:cubicBezTo>
                  <a:cubicBezTo>
                    <a:pt x="38782" y="15467"/>
                    <a:pt x="38770" y="15478"/>
                    <a:pt x="38756" y="15478"/>
                  </a:cubicBezTo>
                  <a:cubicBezTo>
                    <a:pt x="38746" y="15478"/>
                    <a:pt x="38736" y="15473"/>
                    <a:pt x="38727" y="15460"/>
                  </a:cubicBezTo>
                  <a:cubicBezTo>
                    <a:pt x="38695" y="15438"/>
                    <a:pt x="38673" y="15395"/>
                    <a:pt x="38684" y="15362"/>
                  </a:cubicBezTo>
                  <a:cubicBezTo>
                    <a:pt x="38716" y="15263"/>
                    <a:pt x="38760" y="15165"/>
                    <a:pt x="38837" y="15077"/>
                  </a:cubicBezTo>
                  <a:cubicBezTo>
                    <a:pt x="39176" y="14628"/>
                    <a:pt x="39034" y="14453"/>
                    <a:pt x="38574" y="14288"/>
                  </a:cubicBezTo>
                  <a:cubicBezTo>
                    <a:pt x="37818" y="14015"/>
                    <a:pt x="37358" y="13434"/>
                    <a:pt x="37107" y="12667"/>
                  </a:cubicBezTo>
                  <a:cubicBezTo>
                    <a:pt x="36855" y="11879"/>
                    <a:pt x="36811" y="11046"/>
                    <a:pt x="36975" y="10236"/>
                  </a:cubicBezTo>
                  <a:cubicBezTo>
                    <a:pt x="37117" y="9436"/>
                    <a:pt x="37369" y="8692"/>
                    <a:pt x="37468" y="7892"/>
                  </a:cubicBezTo>
                  <a:cubicBezTo>
                    <a:pt x="37556" y="7246"/>
                    <a:pt x="37380" y="6589"/>
                    <a:pt x="36975" y="6074"/>
                  </a:cubicBezTo>
                  <a:cubicBezTo>
                    <a:pt x="36668" y="5669"/>
                    <a:pt x="36274" y="5351"/>
                    <a:pt x="35825" y="5132"/>
                  </a:cubicBezTo>
                  <a:lnTo>
                    <a:pt x="34938" y="4705"/>
                  </a:lnTo>
                  <a:cubicBezTo>
                    <a:pt x="33919" y="4234"/>
                    <a:pt x="33186" y="3467"/>
                    <a:pt x="32671" y="2471"/>
                  </a:cubicBezTo>
                  <a:cubicBezTo>
                    <a:pt x="32364" y="1879"/>
                    <a:pt x="32123" y="1255"/>
                    <a:pt x="31948" y="609"/>
                  </a:cubicBezTo>
                  <a:cubicBezTo>
                    <a:pt x="31904" y="467"/>
                    <a:pt x="31838" y="324"/>
                    <a:pt x="31784" y="182"/>
                  </a:cubicBezTo>
                  <a:cubicBezTo>
                    <a:pt x="31759" y="142"/>
                    <a:pt x="31718" y="122"/>
                    <a:pt x="31678" y="122"/>
                  </a:cubicBezTo>
                  <a:cubicBezTo>
                    <a:pt x="31630" y="122"/>
                    <a:pt x="31583" y="150"/>
                    <a:pt x="31565" y="204"/>
                  </a:cubicBezTo>
                  <a:cubicBezTo>
                    <a:pt x="31466" y="412"/>
                    <a:pt x="31411" y="642"/>
                    <a:pt x="31389" y="883"/>
                  </a:cubicBezTo>
                  <a:cubicBezTo>
                    <a:pt x="31258" y="1496"/>
                    <a:pt x="31116" y="2098"/>
                    <a:pt x="30732" y="2635"/>
                  </a:cubicBezTo>
                  <a:cubicBezTo>
                    <a:pt x="30353" y="3219"/>
                    <a:pt x="29714" y="3561"/>
                    <a:pt x="29039" y="3561"/>
                  </a:cubicBezTo>
                  <a:cubicBezTo>
                    <a:pt x="28954" y="3561"/>
                    <a:pt x="28868" y="3555"/>
                    <a:pt x="28783" y="3544"/>
                  </a:cubicBezTo>
                  <a:cubicBezTo>
                    <a:pt x="28432" y="3500"/>
                    <a:pt x="28104" y="3380"/>
                    <a:pt x="27808" y="3194"/>
                  </a:cubicBezTo>
                  <a:cubicBezTo>
                    <a:pt x="27140" y="2799"/>
                    <a:pt x="26559" y="2252"/>
                    <a:pt x="26132" y="1606"/>
                  </a:cubicBezTo>
                  <a:lnTo>
                    <a:pt x="25607" y="861"/>
                  </a:lnTo>
                  <a:cubicBezTo>
                    <a:pt x="25563" y="806"/>
                    <a:pt x="25508" y="784"/>
                    <a:pt x="25442" y="773"/>
                  </a:cubicBezTo>
                  <a:cubicBezTo>
                    <a:pt x="25355" y="784"/>
                    <a:pt x="25278" y="872"/>
                    <a:pt x="25289" y="970"/>
                  </a:cubicBezTo>
                  <a:lnTo>
                    <a:pt x="25289" y="2252"/>
                  </a:lnTo>
                  <a:cubicBezTo>
                    <a:pt x="25289" y="2668"/>
                    <a:pt x="25322" y="3073"/>
                    <a:pt x="25289" y="3500"/>
                  </a:cubicBezTo>
                  <a:cubicBezTo>
                    <a:pt x="25234" y="4201"/>
                    <a:pt x="25070" y="4869"/>
                    <a:pt x="24621" y="5428"/>
                  </a:cubicBezTo>
                  <a:cubicBezTo>
                    <a:pt x="24281" y="5878"/>
                    <a:pt x="23750" y="6136"/>
                    <a:pt x="23193" y="6136"/>
                  </a:cubicBezTo>
                  <a:cubicBezTo>
                    <a:pt x="23140" y="6136"/>
                    <a:pt x="23086" y="6134"/>
                    <a:pt x="23033" y="6129"/>
                  </a:cubicBezTo>
                  <a:cubicBezTo>
                    <a:pt x="22737" y="6085"/>
                    <a:pt x="22441" y="5986"/>
                    <a:pt x="22168" y="5855"/>
                  </a:cubicBezTo>
                  <a:cubicBezTo>
                    <a:pt x="21379" y="5428"/>
                    <a:pt x="20766" y="4738"/>
                    <a:pt x="20437" y="3906"/>
                  </a:cubicBezTo>
                  <a:cubicBezTo>
                    <a:pt x="20087" y="3106"/>
                    <a:pt x="19890" y="2263"/>
                    <a:pt x="19846" y="1387"/>
                  </a:cubicBezTo>
                  <a:cubicBezTo>
                    <a:pt x="19824" y="981"/>
                    <a:pt x="19780" y="576"/>
                    <a:pt x="19725" y="171"/>
                  </a:cubicBezTo>
                  <a:cubicBezTo>
                    <a:pt x="19714" y="105"/>
                    <a:pt x="19681" y="50"/>
                    <a:pt x="19627" y="17"/>
                  </a:cubicBezTo>
                  <a:cubicBezTo>
                    <a:pt x="19603" y="6"/>
                    <a:pt x="19582" y="0"/>
                    <a:pt x="19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9"/>
            <p:cNvSpPr/>
            <p:nvPr/>
          </p:nvSpPr>
          <p:spPr>
            <a:xfrm>
              <a:off x="5814005" y="3669435"/>
              <a:ext cx="243489" cy="259374"/>
            </a:xfrm>
            <a:custGeom>
              <a:avLst/>
              <a:gdLst/>
              <a:ahLst/>
              <a:cxnLst/>
              <a:rect l="l" t="t" r="r" b="b"/>
              <a:pathLst>
                <a:path w="17689" h="18843" extrusionOk="0">
                  <a:moveTo>
                    <a:pt x="2585" y="1"/>
                  </a:moveTo>
                  <a:cubicBezTo>
                    <a:pt x="2424" y="1"/>
                    <a:pt x="2318" y="107"/>
                    <a:pt x="2355" y="284"/>
                  </a:cubicBezTo>
                  <a:cubicBezTo>
                    <a:pt x="2486" y="1062"/>
                    <a:pt x="2530" y="1861"/>
                    <a:pt x="2475" y="2661"/>
                  </a:cubicBezTo>
                  <a:cubicBezTo>
                    <a:pt x="2432" y="4052"/>
                    <a:pt x="2103" y="5410"/>
                    <a:pt x="1523" y="6669"/>
                  </a:cubicBezTo>
                  <a:cubicBezTo>
                    <a:pt x="1150" y="7480"/>
                    <a:pt x="701" y="8246"/>
                    <a:pt x="175" y="8958"/>
                  </a:cubicBezTo>
                  <a:cubicBezTo>
                    <a:pt x="0" y="9221"/>
                    <a:pt x="0" y="9298"/>
                    <a:pt x="208" y="9539"/>
                  </a:cubicBezTo>
                  <a:lnTo>
                    <a:pt x="2070" y="11620"/>
                  </a:lnTo>
                  <a:lnTo>
                    <a:pt x="4447" y="14259"/>
                  </a:lnTo>
                  <a:lnTo>
                    <a:pt x="7327" y="17424"/>
                  </a:lnTo>
                  <a:lnTo>
                    <a:pt x="8455" y="18662"/>
                  </a:lnTo>
                  <a:cubicBezTo>
                    <a:pt x="8576" y="18782"/>
                    <a:pt x="8666" y="18843"/>
                    <a:pt x="8757" y="18843"/>
                  </a:cubicBezTo>
                  <a:cubicBezTo>
                    <a:pt x="8847" y="18843"/>
                    <a:pt x="8937" y="18782"/>
                    <a:pt x="9058" y="18662"/>
                  </a:cubicBezTo>
                  <a:cubicBezTo>
                    <a:pt x="9167" y="18585"/>
                    <a:pt x="9255" y="18487"/>
                    <a:pt x="9332" y="18388"/>
                  </a:cubicBezTo>
                  <a:cubicBezTo>
                    <a:pt x="9846" y="17830"/>
                    <a:pt x="10339" y="17238"/>
                    <a:pt x="10843" y="16680"/>
                  </a:cubicBezTo>
                  <a:cubicBezTo>
                    <a:pt x="11774" y="15639"/>
                    <a:pt x="12595" y="14774"/>
                    <a:pt x="13680" y="13569"/>
                  </a:cubicBezTo>
                  <a:cubicBezTo>
                    <a:pt x="14764" y="12364"/>
                    <a:pt x="15826" y="11149"/>
                    <a:pt x="16921" y="9955"/>
                  </a:cubicBezTo>
                  <a:cubicBezTo>
                    <a:pt x="17688" y="9123"/>
                    <a:pt x="17502" y="9177"/>
                    <a:pt x="17020" y="8498"/>
                  </a:cubicBezTo>
                  <a:cubicBezTo>
                    <a:pt x="16199" y="7315"/>
                    <a:pt x="15618" y="6001"/>
                    <a:pt x="15290" y="4610"/>
                  </a:cubicBezTo>
                  <a:cubicBezTo>
                    <a:pt x="15180" y="4095"/>
                    <a:pt x="15125" y="3592"/>
                    <a:pt x="15060" y="3077"/>
                  </a:cubicBezTo>
                  <a:cubicBezTo>
                    <a:pt x="14939" y="2343"/>
                    <a:pt x="14950" y="1609"/>
                    <a:pt x="15071" y="886"/>
                  </a:cubicBezTo>
                  <a:cubicBezTo>
                    <a:pt x="15103" y="667"/>
                    <a:pt x="15114" y="459"/>
                    <a:pt x="15147" y="120"/>
                  </a:cubicBezTo>
                  <a:cubicBezTo>
                    <a:pt x="15156" y="61"/>
                    <a:pt x="15094" y="3"/>
                    <a:pt x="14976" y="3"/>
                  </a:cubicBezTo>
                  <a:cubicBezTo>
                    <a:pt x="14940" y="3"/>
                    <a:pt x="14898" y="8"/>
                    <a:pt x="14851" y="21"/>
                  </a:cubicBezTo>
                  <a:lnTo>
                    <a:pt x="14293" y="196"/>
                  </a:lnTo>
                  <a:cubicBezTo>
                    <a:pt x="12781" y="656"/>
                    <a:pt x="11215" y="897"/>
                    <a:pt x="9638" y="908"/>
                  </a:cubicBezTo>
                  <a:lnTo>
                    <a:pt x="8335" y="908"/>
                  </a:lnTo>
                  <a:cubicBezTo>
                    <a:pt x="8237" y="910"/>
                    <a:pt x="8140" y="911"/>
                    <a:pt x="8043" y="911"/>
                  </a:cubicBezTo>
                  <a:cubicBezTo>
                    <a:pt x="6323" y="911"/>
                    <a:pt x="4617" y="636"/>
                    <a:pt x="2979" y="87"/>
                  </a:cubicBezTo>
                  <a:cubicBezTo>
                    <a:pt x="2881" y="54"/>
                    <a:pt x="2771" y="21"/>
                    <a:pt x="2673" y="10"/>
                  </a:cubicBezTo>
                  <a:cubicBezTo>
                    <a:pt x="2642" y="4"/>
                    <a:pt x="2613" y="1"/>
                    <a:pt x="2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9"/>
            <p:cNvSpPr/>
            <p:nvPr/>
          </p:nvSpPr>
          <p:spPr>
            <a:xfrm>
              <a:off x="5722101" y="3459181"/>
              <a:ext cx="142564" cy="90849"/>
            </a:xfrm>
            <a:custGeom>
              <a:avLst/>
              <a:gdLst/>
              <a:ahLst/>
              <a:cxnLst/>
              <a:rect l="l" t="t" r="r" b="b"/>
              <a:pathLst>
                <a:path w="10357" h="6600" extrusionOk="0">
                  <a:moveTo>
                    <a:pt x="5264" y="1"/>
                  </a:moveTo>
                  <a:cubicBezTo>
                    <a:pt x="4224" y="1"/>
                    <a:pt x="3195" y="370"/>
                    <a:pt x="2449" y="1100"/>
                  </a:cubicBezTo>
                  <a:cubicBezTo>
                    <a:pt x="0" y="3499"/>
                    <a:pt x="2440" y="6599"/>
                    <a:pt x="5265" y="6599"/>
                  </a:cubicBezTo>
                  <a:cubicBezTo>
                    <a:pt x="5536" y="6599"/>
                    <a:pt x="5811" y="6571"/>
                    <a:pt x="6085" y="6511"/>
                  </a:cubicBezTo>
                  <a:cubicBezTo>
                    <a:pt x="8648" y="5952"/>
                    <a:pt x="10356" y="3291"/>
                    <a:pt x="8210" y="1177"/>
                  </a:cubicBezTo>
                  <a:cubicBezTo>
                    <a:pt x="7411" y="389"/>
                    <a:pt x="6332" y="1"/>
                    <a:pt x="5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9"/>
            <p:cNvSpPr/>
            <p:nvPr/>
          </p:nvSpPr>
          <p:spPr>
            <a:xfrm>
              <a:off x="6003979" y="3459181"/>
              <a:ext cx="142853" cy="90849"/>
            </a:xfrm>
            <a:custGeom>
              <a:avLst/>
              <a:gdLst/>
              <a:ahLst/>
              <a:cxnLst/>
              <a:rect l="l" t="t" r="r" b="b"/>
              <a:pathLst>
                <a:path w="10378" h="6600" extrusionOk="0">
                  <a:moveTo>
                    <a:pt x="5101" y="1"/>
                  </a:moveTo>
                  <a:cubicBezTo>
                    <a:pt x="4033" y="1"/>
                    <a:pt x="2951" y="389"/>
                    <a:pt x="2147" y="1177"/>
                  </a:cubicBezTo>
                  <a:cubicBezTo>
                    <a:pt x="0" y="3291"/>
                    <a:pt x="1709" y="5952"/>
                    <a:pt x="4282" y="6511"/>
                  </a:cubicBezTo>
                  <a:cubicBezTo>
                    <a:pt x="4557" y="6571"/>
                    <a:pt x="4833" y="6599"/>
                    <a:pt x="5105" y="6599"/>
                  </a:cubicBezTo>
                  <a:cubicBezTo>
                    <a:pt x="7938" y="6599"/>
                    <a:pt x="10377" y="3499"/>
                    <a:pt x="7919" y="1100"/>
                  </a:cubicBezTo>
                  <a:cubicBezTo>
                    <a:pt x="7172" y="370"/>
                    <a:pt x="6143" y="1"/>
                    <a:pt x="5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9"/>
            <p:cNvSpPr/>
            <p:nvPr/>
          </p:nvSpPr>
          <p:spPr>
            <a:xfrm>
              <a:off x="5492107" y="3820164"/>
              <a:ext cx="884952" cy="402048"/>
            </a:xfrm>
            <a:custGeom>
              <a:avLst/>
              <a:gdLst/>
              <a:ahLst/>
              <a:cxnLst/>
              <a:rect l="l" t="t" r="r" b="b"/>
              <a:pathLst>
                <a:path w="64290" h="29208" extrusionOk="0">
                  <a:moveTo>
                    <a:pt x="47107" y="0"/>
                  </a:moveTo>
                  <a:cubicBezTo>
                    <a:pt x="46972" y="0"/>
                    <a:pt x="46841" y="69"/>
                    <a:pt x="46766" y="189"/>
                  </a:cubicBezTo>
                  <a:cubicBezTo>
                    <a:pt x="46547" y="474"/>
                    <a:pt x="46306" y="758"/>
                    <a:pt x="46065" y="1032"/>
                  </a:cubicBezTo>
                  <a:cubicBezTo>
                    <a:pt x="45343" y="1930"/>
                    <a:pt x="44620" y="2817"/>
                    <a:pt x="43875" y="3694"/>
                  </a:cubicBezTo>
                  <a:lnTo>
                    <a:pt x="42144" y="5709"/>
                  </a:lnTo>
                  <a:lnTo>
                    <a:pt x="39658" y="8523"/>
                  </a:lnTo>
                  <a:cubicBezTo>
                    <a:pt x="39078" y="9192"/>
                    <a:pt x="38432" y="9794"/>
                    <a:pt x="37829" y="10451"/>
                  </a:cubicBezTo>
                  <a:cubicBezTo>
                    <a:pt x="36800" y="11601"/>
                    <a:pt x="35650" y="12620"/>
                    <a:pt x="34511" y="13660"/>
                  </a:cubicBezTo>
                  <a:cubicBezTo>
                    <a:pt x="34160" y="13978"/>
                    <a:pt x="33777" y="14262"/>
                    <a:pt x="33361" y="14492"/>
                  </a:cubicBezTo>
                  <a:cubicBezTo>
                    <a:pt x="32956" y="14747"/>
                    <a:pt x="32551" y="14882"/>
                    <a:pt x="32142" y="14882"/>
                  </a:cubicBezTo>
                  <a:cubicBezTo>
                    <a:pt x="31778" y="14882"/>
                    <a:pt x="31411" y="14775"/>
                    <a:pt x="31039" y="14547"/>
                  </a:cubicBezTo>
                  <a:lnTo>
                    <a:pt x="30656" y="14317"/>
                  </a:lnTo>
                  <a:cubicBezTo>
                    <a:pt x="29955" y="13934"/>
                    <a:pt x="29407" y="13375"/>
                    <a:pt x="28859" y="12839"/>
                  </a:cubicBezTo>
                  <a:cubicBezTo>
                    <a:pt x="27687" y="11689"/>
                    <a:pt x="26340" y="10363"/>
                    <a:pt x="25398" y="9323"/>
                  </a:cubicBezTo>
                  <a:cubicBezTo>
                    <a:pt x="24457" y="8283"/>
                    <a:pt x="23482" y="7253"/>
                    <a:pt x="22562" y="6202"/>
                  </a:cubicBezTo>
                  <a:cubicBezTo>
                    <a:pt x="21861" y="5402"/>
                    <a:pt x="21149" y="4614"/>
                    <a:pt x="20481" y="3803"/>
                  </a:cubicBezTo>
                  <a:lnTo>
                    <a:pt x="17721" y="430"/>
                  </a:lnTo>
                  <a:cubicBezTo>
                    <a:pt x="17478" y="134"/>
                    <a:pt x="17380" y="16"/>
                    <a:pt x="17209" y="16"/>
                  </a:cubicBezTo>
                  <a:cubicBezTo>
                    <a:pt x="17095" y="16"/>
                    <a:pt x="16948" y="68"/>
                    <a:pt x="16702" y="156"/>
                  </a:cubicBezTo>
                  <a:lnTo>
                    <a:pt x="16330" y="298"/>
                  </a:lnTo>
                  <a:cubicBezTo>
                    <a:pt x="15355" y="693"/>
                    <a:pt x="14391" y="1142"/>
                    <a:pt x="13460" y="1635"/>
                  </a:cubicBezTo>
                  <a:cubicBezTo>
                    <a:pt x="12661" y="2094"/>
                    <a:pt x="11883" y="2544"/>
                    <a:pt x="11128" y="3058"/>
                  </a:cubicBezTo>
                  <a:cubicBezTo>
                    <a:pt x="10208" y="3704"/>
                    <a:pt x="9320" y="4394"/>
                    <a:pt x="8477" y="5128"/>
                  </a:cubicBezTo>
                  <a:cubicBezTo>
                    <a:pt x="7240" y="6191"/>
                    <a:pt x="6100" y="7352"/>
                    <a:pt x="5060" y="8611"/>
                  </a:cubicBezTo>
                  <a:cubicBezTo>
                    <a:pt x="3822" y="10101"/>
                    <a:pt x="2760" y="11743"/>
                    <a:pt x="1906" y="13496"/>
                  </a:cubicBezTo>
                  <a:cubicBezTo>
                    <a:pt x="964" y="15402"/>
                    <a:pt x="340" y="17439"/>
                    <a:pt x="55" y="19541"/>
                  </a:cubicBezTo>
                  <a:cubicBezTo>
                    <a:pt x="0" y="19782"/>
                    <a:pt x="88" y="20023"/>
                    <a:pt x="274" y="20177"/>
                  </a:cubicBezTo>
                  <a:cubicBezTo>
                    <a:pt x="646" y="20505"/>
                    <a:pt x="1019" y="20845"/>
                    <a:pt x="1402" y="21162"/>
                  </a:cubicBezTo>
                  <a:cubicBezTo>
                    <a:pt x="3275" y="22630"/>
                    <a:pt x="5334" y="23857"/>
                    <a:pt x="7513" y="24799"/>
                  </a:cubicBezTo>
                  <a:cubicBezTo>
                    <a:pt x="8641" y="25313"/>
                    <a:pt x="9802" y="25730"/>
                    <a:pt x="10952" y="26157"/>
                  </a:cubicBezTo>
                  <a:cubicBezTo>
                    <a:pt x="11533" y="26365"/>
                    <a:pt x="12113" y="26529"/>
                    <a:pt x="12694" y="26693"/>
                  </a:cubicBezTo>
                  <a:cubicBezTo>
                    <a:pt x="12773" y="26719"/>
                    <a:pt x="12838" y="26732"/>
                    <a:pt x="12894" y="26732"/>
                  </a:cubicBezTo>
                  <a:cubicBezTo>
                    <a:pt x="13056" y="26732"/>
                    <a:pt x="13135" y="26623"/>
                    <a:pt x="13209" y="26387"/>
                  </a:cubicBezTo>
                  <a:cubicBezTo>
                    <a:pt x="13241" y="26277"/>
                    <a:pt x="13252" y="26168"/>
                    <a:pt x="13274" y="26058"/>
                  </a:cubicBezTo>
                  <a:lnTo>
                    <a:pt x="13855" y="23342"/>
                  </a:lnTo>
                  <a:cubicBezTo>
                    <a:pt x="14348" y="20943"/>
                    <a:pt x="14851" y="18556"/>
                    <a:pt x="15366" y="16168"/>
                  </a:cubicBezTo>
                  <a:cubicBezTo>
                    <a:pt x="15388" y="16015"/>
                    <a:pt x="15443" y="15872"/>
                    <a:pt x="15487" y="15730"/>
                  </a:cubicBezTo>
                  <a:cubicBezTo>
                    <a:pt x="15495" y="15698"/>
                    <a:pt x="15526" y="15678"/>
                    <a:pt x="15560" y="15678"/>
                  </a:cubicBezTo>
                  <a:cubicBezTo>
                    <a:pt x="15572" y="15678"/>
                    <a:pt x="15584" y="15680"/>
                    <a:pt x="15596" y="15686"/>
                  </a:cubicBezTo>
                  <a:lnTo>
                    <a:pt x="15662" y="15785"/>
                  </a:lnTo>
                  <a:cubicBezTo>
                    <a:pt x="15706" y="15916"/>
                    <a:pt x="15640" y="16037"/>
                    <a:pt x="15607" y="16168"/>
                  </a:cubicBezTo>
                  <a:cubicBezTo>
                    <a:pt x="15388" y="17220"/>
                    <a:pt x="15158" y="18282"/>
                    <a:pt x="14939" y="19344"/>
                  </a:cubicBezTo>
                  <a:lnTo>
                    <a:pt x="13493" y="26200"/>
                  </a:lnTo>
                  <a:cubicBezTo>
                    <a:pt x="13373" y="26814"/>
                    <a:pt x="13362" y="26912"/>
                    <a:pt x="14030" y="27088"/>
                  </a:cubicBezTo>
                  <a:cubicBezTo>
                    <a:pt x="14698" y="27263"/>
                    <a:pt x="15224" y="27361"/>
                    <a:pt x="16056" y="27559"/>
                  </a:cubicBezTo>
                  <a:cubicBezTo>
                    <a:pt x="16888" y="27745"/>
                    <a:pt x="17743" y="27953"/>
                    <a:pt x="18586" y="28106"/>
                  </a:cubicBezTo>
                  <a:cubicBezTo>
                    <a:pt x="20295" y="28435"/>
                    <a:pt x="22003" y="28665"/>
                    <a:pt x="23723" y="28840"/>
                  </a:cubicBezTo>
                  <a:cubicBezTo>
                    <a:pt x="24259" y="28895"/>
                    <a:pt x="24807" y="28906"/>
                    <a:pt x="25322" y="28993"/>
                  </a:cubicBezTo>
                  <a:cubicBezTo>
                    <a:pt x="26220" y="29125"/>
                    <a:pt x="27096" y="29125"/>
                    <a:pt x="27983" y="29169"/>
                  </a:cubicBezTo>
                  <a:cubicBezTo>
                    <a:pt x="28431" y="29192"/>
                    <a:pt x="29922" y="29208"/>
                    <a:pt x="31603" y="29208"/>
                  </a:cubicBezTo>
                  <a:cubicBezTo>
                    <a:pt x="33783" y="29208"/>
                    <a:pt x="36284" y="29182"/>
                    <a:pt x="37249" y="29114"/>
                  </a:cubicBezTo>
                  <a:cubicBezTo>
                    <a:pt x="39866" y="28928"/>
                    <a:pt x="42856" y="28654"/>
                    <a:pt x="45430" y="28161"/>
                  </a:cubicBezTo>
                  <a:cubicBezTo>
                    <a:pt x="47051" y="27843"/>
                    <a:pt x="48694" y="27515"/>
                    <a:pt x="50304" y="27077"/>
                  </a:cubicBezTo>
                  <a:cubicBezTo>
                    <a:pt x="50961" y="26880"/>
                    <a:pt x="50873" y="26847"/>
                    <a:pt x="50786" y="26266"/>
                  </a:cubicBezTo>
                  <a:cubicBezTo>
                    <a:pt x="50786" y="26244"/>
                    <a:pt x="50326" y="24065"/>
                    <a:pt x="49559" y="20440"/>
                  </a:cubicBezTo>
                  <a:cubicBezTo>
                    <a:pt x="49252" y="19016"/>
                    <a:pt x="48957" y="17603"/>
                    <a:pt x="48672" y="16179"/>
                  </a:cubicBezTo>
                  <a:cubicBezTo>
                    <a:pt x="48639" y="16070"/>
                    <a:pt x="48628" y="15971"/>
                    <a:pt x="48628" y="15862"/>
                  </a:cubicBezTo>
                  <a:cubicBezTo>
                    <a:pt x="48628" y="15796"/>
                    <a:pt x="48661" y="15741"/>
                    <a:pt x="48705" y="15697"/>
                  </a:cubicBezTo>
                  <a:cubicBezTo>
                    <a:pt x="48741" y="15675"/>
                    <a:pt x="48762" y="15658"/>
                    <a:pt x="48778" y="15658"/>
                  </a:cubicBezTo>
                  <a:cubicBezTo>
                    <a:pt x="48800" y="15658"/>
                    <a:pt x="48810" y="15693"/>
                    <a:pt x="48836" y="15796"/>
                  </a:cubicBezTo>
                  <a:cubicBezTo>
                    <a:pt x="48869" y="15971"/>
                    <a:pt x="48913" y="16135"/>
                    <a:pt x="48946" y="16300"/>
                  </a:cubicBezTo>
                  <a:cubicBezTo>
                    <a:pt x="49110" y="17077"/>
                    <a:pt x="49252" y="17877"/>
                    <a:pt x="49417" y="18654"/>
                  </a:cubicBezTo>
                  <a:cubicBezTo>
                    <a:pt x="49439" y="18709"/>
                    <a:pt x="50928" y="25872"/>
                    <a:pt x="51060" y="26409"/>
                  </a:cubicBezTo>
                  <a:cubicBezTo>
                    <a:pt x="51118" y="26623"/>
                    <a:pt x="51185" y="26722"/>
                    <a:pt x="51374" y="26722"/>
                  </a:cubicBezTo>
                  <a:cubicBezTo>
                    <a:pt x="51650" y="26722"/>
                    <a:pt x="52184" y="26511"/>
                    <a:pt x="53327" y="26135"/>
                  </a:cubicBezTo>
                  <a:cubicBezTo>
                    <a:pt x="56963" y="24908"/>
                    <a:pt x="60851" y="23046"/>
                    <a:pt x="63655" y="20461"/>
                  </a:cubicBezTo>
                  <a:cubicBezTo>
                    <a:pt x="64246" y="19914"/>
                    <a:pt x="64290" y="19761"/>
                    <a:pt x="64169" y="18972"/>
                  </a:cubicBezTo>
                  <a:cubicBezTo>
                    <a:pt x="64148" y="18906"/>
                    <a:pt x="64137" y="18851"/>
                    <a:pt x="64126" y="18797"/>
                  </a:cubicBezTo>
                  <a:cubicBezTo>
                    <a:pt x="63699" y="16486"/>
                    <a:pt x="62888" y="14273"/>
                    <a:pt x="61716" y="12247"/>
                  </a:cubicBezTo>
                  <a:cubicBezTo>
                    <a:pt x="60698" y="10484"/>
                    <a:pt x="59493" y="8830"/>
                    <a:pt x="58113" y="7330"/>
                  </a:cubicBezTo>
                  <a:cubicBezTo>
                    <a:pt x="57259" y="6410"/>
                    <a:pt x="56350" y="5544"/>
                    <a:pt x="55375" y="4745"/>
                  </a:cubicBezTo>
                  <a:cubicBezTo>
                    <a:pt x="53349" y="3047"/>
                    <a:pt x="51103" y="1645"/>
                    <a:pt x="48683" y="583"/>
                  </a:cubicBezTo>
                  <a:cubicBezTo>
                    <a:pt x="48223" y="375"/>
                    <a:pt x="47752" y="222"/>
                    <a:pt x="47292" y="46"/>
                  </a:cubicBezTo>
                  <a:cubicBezTo>
                    <a:pt x="47233" y="15"/>
                    <a:pt x="47170" y="0"/>
                    <a:pt x="47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9"/>
            <p:cNvSpPr/>
            <p:nvPr/>
          </p:nvSpPr>
          <p:spPr>
            <a:xfrm>
              <a:off x="5733486" y="3799486"/>
              <a:ext cx="249367" cy="222277"/>
            </a:xfrm>
            <a:custGeom>
              <a:avLst/>
              <a:gdLst/>
              <a:ahLst/>
              <a:cxnLst/>
              <a:rect l="l" t="t" r="r" b="b"/>
              <a:pathLst>
                <a:path w="18116" h="16148" extrusionOk="0">
                  <a:moveTo>
                    <a:pt x="5348" y="0"/>
                  </a:moveTo>
                  <a:cubicBezTo>
                    <a:pt x="5300" y="0"/>
                    <a:pt x="5251" y="5"/>
                    <a:pt x="5203" y="15"/>
                  </a:cubicBezTo>
                  <a:lnTo>
                    <a:pt x="4896" y="70"/>
                  </a:lnTo>
                  <a:cubicBezTo>
                    <a:pt x="3505" y="322"/>
                    <a:pt x="2147" y="672"/>
                    <a:pt x="811" y="1110"/>
                  </a:cubicBezTo>
                  <a:cubicBezTo>
                    <a:pt x="658" y="1143"/>
                    <a:pt x="515" y="1187"/>
                    <a:pt x="373" y="1231"/>
                  </a:cubicBezTo>
                  <a:cubicBezTo>
                    <a:pt x="187" y="1307"/>
                    <a:pt x="1" y="1286"/>
                    <a:pt x="274" y="1647"/>
                  </a:cubicBezTo>
                  <a:cubicBezTo>
                    <a:pt x="548" y="1997"/>
                    <a:pt x="855" y="2348"/>
                    <a:pt x="1140" y="2698"/>
                  </a:cubicBezTo>
                  <a:cubicBezTo>
                    <a:pt x="2520" y="4429"/>
                    <a:pt x="3933" y="6105"/>
                    <a:pt x="5400" y="7747"/>
                  </a:cubicBezTo>
                  <a:cubicBezTo>
                    <a:pt x="5794" y="8207"/>
                    <a:pt x="6211" y="8656"/>
                    <a:pt x="6616" y="9095"/>
                  </a:cubicBezTo>
                  <a:cubicBezTo>
                    <a:pt x="7328" y="9872"/>
                    <a:pt x="8204" y="10869"/>
                    <a:pt x="8752" y="11449"/>
                  </a:cubicBezTo>
                  <a:cubicBezTo>
                    <a:pt x="9299" y="12019"/>
                    <a:pt x="9880" y="12588"/>
                    <a:pt x="10449" y="13147"/>
                  </a:cubicBezTo>
                  <a:lnTo>
                    <a:pt x="12432" y="15020"/>
                  </a:lnTo>
                  <a:cubicBezTo>
                    <a:pt x="12892" y="15447"/>
                    <a:pt x="13450" y="15754"/>
                    <a:pt x="14009" y="16027"/>
                  </a:cubicBezTo>
                  <a:cubicBezTo>
                    <a:pt x="14206" y="16115"/>
                    <a:pt x="14425" y="16148"/>
                    <a:pt x="14644" y="16148"/>
                  </a:cubicBezTo>
                  <a:cubicBezTo>
                    <a:pt x="14907" y="16137"/>
                    <a:pt x="15159" y="16071"/>
                    <a:pt x="15389" y="15940"/>
                  </a:cubicBezTo>
                  <a:cubicBezTo>
                    <a:pt x="16363" y="15502"/>
                    <a:pt x="17108" y="14779"/>
                    <a:pt x="17820" y="14023"/>
                  </a:cubicBezTo>
                  <a:cubicBezTo>
                    <a:pt x="17995" y="13826"/>
                    <a:pt x="18116" y="13848"/>
                    <a:pt x="17831" y="13497"/>
                  </a:cubicBezTo>
                  <a:cubicBezTo>
                    <a:pt x="17546" y="13158"/>
                    <a:pt x="17240" y="12807"/>
                    <a:pt x="16944" y="12479"/>
                  </a:cubicBezTo>
                  <a:cubicBezTo>
                    <a:pt x="15969" y="11395"/>
                    <a:pt x="14983" y="10343"/>
                    <a:pt x="14020" y="9259"/>
                  </a:cubicBezTo>
                  <a:lnTo>
                    <a:pt x="10997" y="5875"/>
                  </a:lnTo>
                  <a:lnTo>
                    <a:pt x="8073" y="2677"/>
                  </a:lnTo>
                  <a:cubicBezTo>
                    <a:pt x="7886" y="2457"/>
                    <a:pt x="7700" y="2249"/>
                    <a:pt x="7503" y="2041"/>
                  </a:cubicBezTo>
                  <a:cubicBezTo>
                    <a:pt x="6977" y="1450"/>
                    <a:pt x="6430" y="869"/>
                    <a:pt x="5904" y="267"/>
                  </a:cubicBezTo>
                  <a:cubicBezTo>
                    <a:pt x="5770" y="97"/>
                    <a:pt x="5563" y="0"/>
                    <a:pt x="5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9"/>
            <p:cNvSpPr/>
            <p:nvPr/>
          </p:nvSpPr>
          <p:spPr>
            <a:xfrm>
              <a:off x="5937337" y="3799528"/>
              <a:ext cx="194940" cy="185828"/>
            </a:xfrm>
            <a:custGeom>
              <a:avLst/>
              <a:gdLst/>
              <a:ahLst/>
              <a:cxnLst/>
              <a:rect l="l" t="t" r="r" b="b"/>
              <a:pathLst>
                <a:path w="14162" h="13500" extrusionOk="0">
                  <a:moveTo>
                    <a:pt x="9105" y="0"/>
                  </a:moveTo>
                  <a:cubicBezTo>
                    <a:pt x="8844" y="0"/>
                    <a:pt x="8593" y="122"/>
                    <a:pt x="8433" y="341"/>
                  </a:cubicBezTo>
                  <a:cubicBezTo>
                    <a:pt x="8116" y="746"/>
                    <a:pt x="7776" y="1096"/>
                    <a:pt x="7426" y="1469"/>
                  </a:cubicBezTo>
                  <a:cubicBezTo>
                    <a:pt x="6823" y="2137"/>
                    <a:pt x="6199" y="2794"/>
                    <a:pt x="5597" y="3484"/>
                  </a:cubicBezTo>
                  <a:lnTo>
                    <a:pt x="2574" y="6846"/>
                  </a:lnTo>
                  <a:cubicBezTo>
                    <a:pt x="1785" y="7723"/>
                    <a:pt x="997" y="8588"/>
                    <a:pt x="230" y="9464"/>
                  </a:cubicBezTo>
                  <a:cubicBezTo>
                    <a:pt x="0" y="9705"/>
                    <a:pt x="0" y="9803"/>
                    <a:pt x="230" y="10066"/>
                  </a:cubicBezTo>
                  <a:lnTo>
                    <a:pt x="2979" y="13089"/>
                  </a:lnTo>
                  <a:cubicBezTo>
                    <a:pt x="3226" y="13363"/>
                    <a:pt x="3357" y="13500"/>
                    <a:pt x="3493" y="13500"/>
                  </a:cubicBezTo>
                  <a:cubicBezTo>
                    <a:pt x="3628" y="13500"/>
                    <a:pt x="3768" y="13363"/>
                    <a:pt x="4031" y="13089"/>
                  </a:cubicBezTo>
                  <a:cubicBezTo>
                    <a:pt x="4951" y="12147"/>
                    <a:pt x="5783" y="11315"/>
                    <a:pt x="6769" y="10242"/>
                  </a:cubicBezTo>
                  <a:cubicBezTo>
                    <a:pt x="7754" y="9179"/>
                    <a:pt x="8652" y="8193"/>
                    <a:pt x="9671" y="7000"/>
                  </a:cubicBezTo>
                  <a:cubicBezTo>
                    <a:pt x="10701" y="5806"/>
                    <a:pt x="11730" y="4601"/>
                    <a:pt x="12727" y="3385"/>
                  </a:cubicBezTo>
                  <a:lnTo>
                    <a:pt x="13997" y="1819"/>
                  </a:lnTo>
                  <a:cubicBezTo>
                    <a:pt x="14096" y="1743"/>
                    <a:pt x="14161" y="1622"/>
                    <a:pt x="14161" y="1491"/>
                  </a:cubicBezTo>
                  <a:cubicBezTo>
                    <a:pt x="14161" y="1403"/>
                    <a:pt x="14118" y="1326"/>
                    <a:pt x="14041" y="1272"/>
                  </a:cubicBezTo>
                  <a:cubicBezTo>
                    <a:pt x="13866" y="1195"/>
                    <a:pt x="13680" y="1118"/>
                    <a:pt x="13493" y="1074"/>
                  </a:cubicBezTo>
                  <a:cubicBezTo>
                    <a:pt x="12321" y="691"/>
                    <a:pt x="11128" y="417"/>
                    <a:pt x="9923" y="144"/>
                  </a:cubicBezTo>
                  <a:lnTo>
                    <a:pt x="9342" y="34"/>
                  </a:lnTo>
                  <a:cubicBezTo>
                    <a:pt x="9264" y="11"/>
                    <a:pt x="9184" y="0"/>
                    <a:pt x="9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9"/>
            <p:cNvSpPr/>
            <p:nvPr/>
          </p:nvSpPr>
          <p:spPr>
            <a:xfrm>
              <a:off x="5620864" y="3025428"/>
              <a:ext cx="613602" cy="369136"/>
            </a:xfrm>
            <a:custGeom>
              <a:avLst/>
              <a:gdLst/>
              <a:ahLst/>
              <a:cxnLst/>
              <a:rect l="l" t="t" r="r" b="b"/>
              <a:pathLst>
                <a:path w="44577" h="26817" extrusionOk="0">
                  <a:moveTo>
                    <a:pt x="27838" y="0"/>
                  </a:moveTo>
                  <a:cubicBezTo>
                    <a:pt x="25547" y="0"/>
                    <a:pt x="23106" y="827"/>
                    <a:pt x="21401" y="2675"/>
                  </a:cubicBezTo>
                  <a:cubicBezTo>
                    <a:pt x="21248" y="2829"/>
                    <a:pt x="21149" y="2938"/>
                    <a:pt x="20941" y="3146"/>
                  </a:cubicBezTo>
                  <a:cubicBezTo>
                    <a:pt x="20841" y="3246"/>
                    <a:pt x="20783" y="3296"/>
                    <a:pt x="20721" y="3296"/>
                  </a:cubicBezTo>
                  <a:cubicBezTo>
                    <a:pt x="20660" y="3296"/>
                    <a:pt x="20594" y="3249"/>
                    <a:pt x="20481" y="3157"/>
                  </a:cubicBezTo>
                  <a:cubicBezTo>
                    <a:pt x="19879" y="2665"/>
                    <a:pt x="19254" y="2172"/>
                    <a:pt x="18532" y="1865"/>
                  </a:cubicBezTo>
                  <a:cubicBezTo>
                    <a:pt x="17612" y="1488"/>
                    <a:pt x="16649" y="1315"/>
                    <a:pt x="15692" y="1315"/>
                  </a:cubicBezTo>
                  <a:cubicBezTo>
                    <a:pt x="13400" y="1315"/>
                    <a:pt x="11143" y="2303"/>
                    <a:pt x="9605" y="3825"/>
                  </a:cubicBezTo>
                  <a:cubicBezTo>
                    <a:pt x="6035" y="7363"/>
                    <a:pt x="8127" y="10484"/>
                    <a:pt x="5214" y="11481"/>
                  </a:cubicBezTo>
                  <a:cubicBezTo>
                    <a:pt x="4436" y="11744"/>
                    <a:pt x="4206" y="11864"/>
                    <a:pt x="3691" y="12029"/>
                  </a:cubicBezTo>
                  <a:cubicBezTo>
                    <a:pt x="1764" y="12686"/>
                    <a:pt x="559" y="15063"/>
                    <a:pt x="384" y="17165"/>
                  </a:cubicBezTo>
                  <a:cubicBezTo>
                    <a:pt x="0" y="21831"/>
                    <a:pt x="2651" y="25544"/>
                    <a:pt x="3910" y="25785"/>
                  </a:cubicBezTo>
                  <a:cubicBezTo>
                    <a:pt x="4439" y="25892"/>
                    <a:pt x="4827" y="26193"/>
                    <a:pt x="5201" y="26193"/>
                  </a:cubicBezTo>
                  <a:cubicBezTo>
                    <a:pt x="5246" y="26193"/>
                    <a:pt x="5290" y="26188"/>
                    <a:pt x="5334" y="26179"/>
                  </a:cubicBezTo>
                  <a:cubicBezTo>
                    <a:pt x="5761" y="26102"/>
                    <a:pt x="6188" y="26004"/>
                    <a:pt x="6539" y="25741"/>
                  </a:cubicBezTo>
                  <a:cubicBezTo>
                    <a:pt x="10120" y="23200"/>
                    <a:pt x="10131" y="19049"/>
                    <a:pt x="10536" y="16673"/>
                  </a:cubicBezTo>
                  <a:cubicBezTo>
                    <a:pt x="10611" y="16282"/>
                    <a:pt x="10737" y="16127"/>
                    <a:pt x="10976" y="16127"/>
                  </a:cubicBezTo>
                  <a:cubicBezTo>
                    <a:pt x="11194" y="16127"/>
                    <a:pt x="11507" y="16255"/>
                    <a:pt x="11960" y="16453"/>
                  </a:cubicBezTo>
                  <a:cubicBezTo>
                    <a:pt x="12730" y="16782"/>
                    <a:pt x="13500" y="16961"/>
                    <a:pt x="14245" y="16961"/>
                  </a:cubicBezTo>
                  <a:cubicBezTo>
                    <a:pt x="16511" y="16961"/>
                    <a:pt x="18547" y="15301"/>
                    <a:pt x="19660" y="11098"/>
                  </a:cubicBezTo>
                  <a:cubicBezTo>
                    <a:pt x="19758" y="10704"/>
                    <a:pt x="19835" y="10353"/>
                    <a:pt x="19977" y="10353"/>
                  </a:cubicBezTo>
                  <a:cubicBezTo>
                    <a:pt x="20109" y="10353"/>
                    <a:pt x="20109" y="10495"/>
                    <a:pt x="20109" y="10605"/>
                  </a:cubicBezTo>
                  <a:cubicBezTo>
                    <a:pt x="20153" y="11470"/>
                    <a:pt x="20010" y="13617"/>
                    <a:pt x="20240" y="14811"/>
                  </a:cubicBezTo>
                  <a:cubicBezTo>
                    <a:pt x="20582" y="16550"/>
                    <a:pt x="21422" y="18352"/>
                    <a:pt x="23248" y="18352"/>
                  </a:cubicBezTo>
                  <a:cubicBezTo>
                    <a:pt x="23296" y="18352"/>
                    <a:pt x="23345" y="18351"/>
                    <a:pt x="23394" y="18348"/>
                  </a:cubicBezTo>
                  <a:cubicBezTo>
                    <a:pt x="25322" y="18261"/>
                    <a:pt x="25169" y="15216"/>
                    <a:pt x="25026" y="13288"/>
                  </a:cubicBezTo>
                  <a:cubicBezTo>
                    <a:pt x="24982" y="12763"/>
                    <a:pt x="24917" y="12379"/>
                    <a:pt x="25114" y="12314"/>
                  </a:cubicBezTo>
                  <a:cubicBezTo>
                    <a:pt x="25126" y="12309"/>
                    <a:pt x="25139" y="12307"/>
                    <a:pt x="25151" y="12307"/>
                  </a:cubicBezTo>
                  <a:cubicBezTo>
                    <a:pt x="25590" y="12307"/>
                    <a:pt x="26274" y="15007"/>
                    <a:pt x="28531" y="15753"/>
                  </a:cubicBezTo>
                  <a:cubicBezTo>
                    <a:pt x="28716" y="15815"/>
                    <a:pt x="28905" y="15845"/>
                    <a:pt x="29092" y="15845"/>
                  </a:cubicBezTo>
                  <a:cubicBezTo>
                    <a:pt x="29722" y="15845"/>
                    <a:pt x="30321" y="15503"/>
                    <a:pt x="30634" y="14920"/>
                  </a:cubicBezTo>
                  <a:cubicBezTo>
                    <a:pt x="31466" y="13365"/>
                    <a:pt x="31225" y="11580"/>
                    <a:pt x="31576" y="11536"/>
                  </a:cubicBezTo>
                  <a:cubicBezTo>
                    <a:pt x="31624" y="11525"/>
                    <a:pt x="31655" y="11514"/>
                    <a:pt x="31678" y="11514"/>
                  </a:cubicBezTo>
                  <a:cubicBezTo>
                    <a:pt x="31722" y="11514"/>
                    <a:pt x="31737" y="11556"/>
                    <a:pt x="31795" y="11722"/>
                  </a:cubicBezTo>
                  <a:cubicBezTo>
                    <a:pt x="31893" y="11985"/>
                    <a:pt x="31992" y="12259"/>
                    <a:pt x="32058" y="12522"/>
                  </a:cubicBezTo>
                  <a:cubicBezTo>
                    <a:pt x="32233" y="13190"/>
                    <a:pt x="32452" y="13858"/>
                    <a:pt x="32726" y="14493"/>
                  </a:cubicBezTo>
                  <a:cubicBezTo>
                    <a:pt x="33799" y="16979"/>
                    <a:pt x="35190" y="16804"/>
                    <a:pt x="36482" y="17768"/>
                  </a:cubicBezTo>
                  <a:cubicBezTo>
                    <a:pt x="39330" y="19914"/>
                    <a:pt x="36482" y="21798"/>
                    <a:pt x="37348" y="25018"/>
                  </a:cubicBezTo>
                  <a:cubicBezTo>
                    <a:pt x="37709" y="26420"/>
                    <a:pt x="38640" y="26551"/>
                    <a:pt x="39166" y="26771"/>
                  </a:cubicBezTo>
                  <a:cubicBezTo>
                    <a:pt x="39240" y="26802"/>
                    <a:pt x="39304" y="26817"/>
                    <a:pt x="39363" y="26817"/>
                  </a:cubicBezTo>
                  <a:cubicBezTo>
                    <a:pt x="39716" y="26817"/>
                    <a:pt x="39924" y="26310"/>
                    <a:pt x="41367" y="25851"/>
                  </a:cubicBezTo>
                  <a:cubicBezTo>
                    <a:pt x="41707" y="25741"/>
                    <a:pt x="42123" y="25872"/>
                    <a:pt x="42364" y="25610"/>
                  </a:cubicBezTo>
                  <a:cubicBezTo>
                    <a:pt x="42616" y="25347"/>
                    <a:pt x="42780" y="24996"/>
                    <a:pt x="42966" y="24690"/>
                  </a:cubicBezTo>
                  <a:cubicBezTo>
                    <a:pt x="44050" y="23003"/>
                    <a:pt x="44532" y="21108"/>
                    <a:pt x="44576" y="19148"/>
                  </a:cubicBezTo>
                  <a:cubicBezTo>
                    <a:pt x="44576" y="18830"/>
                    <a:pt x="44488" y="18502"/>
                    <a:pt x="44478" y="18184"/>
                  </a:cubicBezTo>
                  <a:cubicBezTo>
                    <a:pt x="44313" y="15829"/>
                    <a:pt x="43382" y="12806"/>
                    <a:pt x="41926" y="11218"/>
                  </a:cubicBezTo>
                  <a:cubicBezTo>
                    <a:pt x="39812" y="8896"/>
                    <a:pt x="37906" y="8458"/>
                    <a:pt x="36143" y="7648"/>
                  </a:cubicBezTo>
                  <a:cubicBezTo>
                    <a:pt x="34380" y="6837"/>
                    <a:pt x="34522" y="4975"/>
                    <a:pt x="33941" y="3322"/>
                  </a:cubicBezTo>
                  <a:cubicBezTo>
                    <a:pt x="33190" y="1224"/>
                    <a:pt x="30624" y="0"/>
                    <a:pt x="27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9"/>
            <p:cNvSpPr/>
            <p:nvPr/>
          </p:nvSpPr>
          <p:spPr>
            <a:xfrm>
              <a:off x="5775996" y="3290143"/>
              <a:ext cx="83691" cy="51660"/>
            </a:xfrm>
            <a:custGeom>
              <a:avLst/>
              <a:gdLst/>
              <a:ahLst/>
              <a:cxnLst/>
              <a:rect l="l" t="t" r="r" b="b"/>
              <a:pathLst>
                <a:path w="6080" h="3753" extrusionOk="0">
                  <a:moveTo>
                    <a:pt x="3678" y="0"/>
                  </a:moveTo>
                  <a:cubicBezTo>
                    <a:pt x="1208" y="0"/>
                    <a:pt x="1" y="2646"/>
                    <a:pt x="1786" y="3544"/>
                  </a:cubicBezTo>
                  <a:cubicBezTo>
                    <a:pt x="2065" y="3685"/>
                    <a:pt x="2406" y="3753"/>
                    <a:pt x="2770" y="3753"/>
                  </a:cubicBezTo>
                  <a:cubicBezTo>
                    <a:pt x="3682" y="3753"/>
                    <a:pt x="4735" y="3324"/>
                    <a:pt x="5291" y="2525"/>
                  </a:cubicBezTo>
                  <a:cubicBezTo>
                    <a:pt x="6080" y="1419"/>
                    <a:pt x="5335" y="247"/>
                    <a:pt x="4338" y="61"/>
                  </a:cubicBezTo>
                  <a:cubicBezTo>
                    <a:pt x="4110" y="20"/>
                    <a:pt x="3889" y="0"/>
                    <a:pt x="3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9"/>
            <p:cNvSpPr/>
            <p:nvPr/>
          </p:nvSpPr>
          <p:spPr>
            <a:xfrm>
              <a:off x="6011468" y="3289991"/>
              <a:ext cx="82714" cy="52018"/>
            </a:xfrm>
            <a:custGeom>
              <a:avLst/>
              <a:gdLst/>
              <a:ahLst/>
              <a:cxnLst/>
              <a:rect l="l" t="t" r="r" b="b"/>
              <a:pathLst>
                <a:path w="6009" h="3779" extrusionOk="0">
                  <a:moveTo>
                    <a:pt x="2054" y="0"/>
                  </a:moveTo>
                  <a:cubicBezTo>
                    <a:pt x="1037" y="0"/>
                    <a:pt x="1" y="833"/>
                    <a:pt x="387" y="2054"/>
                  </a:cubicBezTo>
                  <a:cubicBezTo>
                    <a:pt x="718" y="3066"/>
                    <a:pt x="1876" y="3779"/>
                    <a:pt x="3047" y="3779"/>
                  </a:cubicBezTo>
                  <a:cubicBezTo>
                    <a:pt x="3347" y="3779"/>
                    <a:pt x="3647" y="3732"/>
                    <a:pt x="3936" y="3632"/>
                  </a:cubicBezTo>
                  <a:cubicBezTo>
                    <a:pt x="6008" y="2915"/>
                    <a:pt x="4801" y="6"/>
                    <a:pt x="2276" y="6"/>
                  </a:cubicBezTo>
                  <a:cubicBezTo>
                    <a:pt x="2252" y="6"/>
                    <a:pt x="2229" y="6"/>
                    <a:pt x="2205" y="6"/>
                  </a:cubicBezTo>
                  <a:cubicBezTo>
                    <a:pt x="2155" y="2"/>
                    <a:pt x="2105" y="0"/>
                    <a:pt x="2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9"/>
            <p:cNvSpPr/>
            <p:nvPr/>
          </p:nvSpPr>
          <p:spPr>
            <a:xfrm>
              <a:off x="5485775" y="2973570"/>
              <a:ext cx="897918" cy="1255588"/>
            </a:xfrm>
            <a:custGeom>
              <a:avLst/>
              <a:gdLst/>
              <a:ahLst/>
              <a:cxnLst/>
              <a:rect l="l" t="t" r="r" b="b"/>
              <a:pathLst>
                <a:path w="65232" h="91216" extrusionOk="0">
                  <a:moveTo>
                    <a:pt x="37766" y="4032"/>
                  </a:moveTo>
                  <a:cubicBezTo>
                    <a:pt x="40426" y="4032"/>
                    <a:pt x="42853" y="5137"/>
                    <a:pt x="43568" y="7297"/>
                  </a:cubicBezTo>
                  <a:cubicBezTo>
                    <a:pt x="43722" y="7713"/>
                    <a:pt x="43864" y="8261"/>
                    <a:pt x="43930" y="8611"/>
                  </a:cubicBezTo>
                  <a:cubicBezTo>
                    <a:pt x="43995" y="8951"/>
                    <a:pt x="44083" y="9279"/>
                    <a:pt x="44171" y="9608"/>
                  </a:cubicBezTo>
                  <a:cubicBezTo>
                    <a:pt x="44401" y="10506"/>
                    <a:pt x="45036" y="11251"/>
                    <a:pt x="45890" y="11623"/>
                  </a:cubicBezTo>
                  <a:cubicBezTo>
                    <a:pt x="46602" y="11951"/>
                    <a:pt x="47325" y="12225"/>
                    <a:pt x="48037" y="12554"/>
                  </a:cubicBezTo>
                  <a:cubicBezTo>
                    <a:pt x="49384" y="13156"/>
                    <a:pt x="50589" y="14032"/>
                    <a:pt x="51585" y="15117"/>
                  </a:cubicBezTo>
                  <a:cubicBezTo>
                    <a:pt x="52100" y="15697"/>
                    <a:pt x="52461" y="16398"/>
                    <a:pt x="52801" y="17110"/>
                  </a:cubicBezTo>
                  <a:cubicBezTo>
                    <a:pt x="53414" y="18413"/>
                    <a:pt x="53820" y="19815"/>
                    <a:pt x="53995" y="21250"/>
                  </a:cubicBezTo>
                  <a:cubicBezTo>
                    <a:pt x="54071" y="21841"/>
                    <a:pt x="54115" y="22422"/>
                    <a:pt x="54126" y="23002"/>
                  </a:cubicBezTo>
                  <a:cubicBezTo>
                    <a:pt x="54137" y="25182"/>
                    <a:pt x="53458" y="27131"/>
                    <a:pt x="52242" y="28906"/>
                  </a:cubicBezTo>
                  <a:cubicBezTo>
                    <a:pt x="52122" y="29092"/>
                    <a:pt x="51936" y="29223"/>
                    <a:pt x="51728" y="29267"/>
                  </a:cubicBezTo>
                  <a:cubicBezTo>
                    <a:pt x="51432" y="29333"/>
                    <a:pt x="51147" y="29398"/>
                    <a:pt x="50852" y="29497"/>
                  </a:cubicBezTo>
                  <a:cubicBezTo>
                    <a:pt x="50359" y="29650"/>
                    <a:pt x="49888" y="29880"/>
                    <a:pt x="49472" y="30198"/>
                  </a:cubicBezTo>
                  <a:cubicBezTo>
                    <a:pt x="49374" y="30275"/>
                    <a:pt x="49254" y="30316"/>
                    <a:pt x="49132" y="30316"/>
                  </a:cubicBezTo>
                  <a:cubicBezTo>
                    <a:pt x="49062" y="30316"/>
                    <a:pt x="48992" y="30303"/>
                    <a:pt x="48924" y="30275"/>
                  </a:cubicBezTo>
                  <a:cubicBezTo>
                    <a:pt x="47829" y="29979"/>
                    <a:pt x="47369" y="29179"/>
                    <a:pt x="47259" y="28128"/>
                  </a:cubicBezTo>
                  <a:cubicBezTo>
                    <a:pt x="47172" y="27307"/>
                    <a:pt x="47259" y="26474"/>
                    <a:pt x="47500" y="25697"/>
                  </a:cubicBezTo>
                  <a:cubicBezTo>
                    <a:pt x="47708" y="25029"/>
                    <a:pt x="47807" y="24339"/>
                    <a:pt x="47785" y="23649"/>
                  </a:cubicBezTo>
                  <a:cubicBezTo>
                    <a:pt x="47785" y="23057"/>
                    <a:pt x="47555" y="22488"/>
                    <a:pt x="47161" y="22049"/>
                  </a:cubicBezTo>
                  <a:cubicBezTo>
                    <a:pt x="46788" y="21600"/>
                    <a:pt x="46328" y="21228"/>
                    <a:pt x="45803" y="20965"/>
                  </a:cubicBezTo>
                  <a:lnTo>
                    <a:pt x="44981" y="20571"/>
                  </a:lnTo>
                  <a:cubicBezTo>
                    <a:pt x="44061" y="20177"/>
                    <a:pt x="43437" y="19487"/>
                    <a:pt x="42966" y="18610"/>
                  </a:cubicBezTo>
                  <a:cubicBezTo>
                    <a:pt x="42637" y="17953"/>
                    <a:pt x="42374" y="17274"/>
                    <a:pt x="42188" y="16562"/>
                  </a:cubicBezTo>
                  <a:cubicBezTo>
                    <a:pt x="42112" y="16245"/>
                    <a:pt x="42013" y="15927"/>
                    <a:pt x="41914" y="15631"/>
                  </a:cubicBezTo>
                  <a:cubicBezTo>
                    <a:pt x="41871" y="15511"/>
                    <a:pt x="41827" y="15391"/>
                    <a:pt x="41761" y="15270"/>
                  </a:cubicBezTo>
                  <a:cubicBezTo>
                    <a:pt x="41698" y="15143"/>
                    <a:pt x="41560" y="15062"/>
                    <a:pt x="41415" y="15062"/>
                  </a:cubicBezTo>
                  <a:cubicBezTo>
                    <a:pt x="41384" y="15062"/>
                    <a:pt x="41354" y="15065"/>
                    <a:pt x="41323" y="15073"/>
                  </a:cubicBezTo>
                  <a:cubicBezTo>
                    <a:pt x="41170" y="15084"/>
                    <a:pt x="41038" y="15215"/>
                    <a:pt x="41027" y="15369"/>
                  </a:cubicBezTo>
                  <a:cubicBezTo>
                    <a:pt x="40962" y="15785"/>
                    <a:pt x="40907" y="16179"/>
                    <a:pt x="40852" y="16584"/>
                  </a:cubicBezTo>
                  <a:cubicBezTo>
                    <a:pt x="40775" y="17099"/>
                    <a:pt x="40644" y="17603"/>
                    <a:pt x="40480" y="18096"/>
                  </a:cubicBezTo>
                  <a:cubicBezTo>
                    <a:pt x="40188" y="18935"/>
                    <a:pt x="39575" y="19361"/>
                    <a:pt x="38885" y="19361"/>
                  </a:cubicBezTo>
                  <a:cubicBezTo>
                    <a:pt x="38539" y="19361"/>
                    <a:pt x="38173" y="19253"/>
                    <a:pt x="37818" y="19038"/>
                  </a:cubicBezTo>
                  <a:cubicBezTo>
                    <a:pt x="37019" y="18556"/>
                    <a:pt x="36449" y="17866"/>
                    <a:pt x="35978" y="17077"/>
                  </a:cubicBezTo>
                  <a:lnTo>
                    <a:pt x="35398" y="16135"/>
                  </a:lnTo>
                  <a:cubicBezTo>
                    <a:pt x="35321" y="16026"/>
                    <a:pt x="35234" y="15927"/>
                    <a:pt x="35135" y="15851"/>
                  </a:cubicBezTo>
                  <a:cubicBezTo>
                    <a:pt x="35081" y="15811"/>
                    <a:pt x="35020" y="15793"/>
                    <a:pt x="34958" y="15793"/>
                  </a:cubicBezTo>
                  <a:cubicBezTo>
                    <a:pt x="34832" y="15793"/>
                    <a:pt x="34708" y="15871"/>
                    <a:pt x="34664" y="16004"/>
                  </a:cubicBezTo>
                  <a:cubicBezTo>
                    <a:pt x="34620" y="16081"/>
                    <a:pt x="34598" y="16168"/>
                    <a:pt x="34609" y="16256"/>
                  </a:cubicBezTo>
                  <a:cubicBezTo>
                    <a:pt x="34587" y="16946"/>
                    <a:pt x="34609" y="17636"/>
                    <a:pt x="34686" y="18326"/>
                  </a:cubicBezTo>
                  <a:cubicBezTo>
                    <a:pt x="34752" y="18709"/>
                    <a:pt x="34752" y="19103"/>
                    <a:pt x="34686" y="19487"/>
                  </a:cubicBezTo>
                  <a:cubicBezTo>
                    <a:pt x="34609" y="19870"/>
                    <a:pt x="34620" y="20253"/>
                    <a:pt x="34500" y="20637"/>
                  </a:cubicBezTo>
                  <a:cubicBezTo>
                    <a:pt x="34423" y="20889"/>
                    <a:pt x="34314" y="21130"/>
                    <a:pt x="34171" y="21338"/>
                  </a:cubicBezTo>
                  <a:cubicBezTo>
                    <a:pt x="33924" y="21721"/>
                    <a:pt x="33504" y="21939"/>
                    <a:pt x="33066" y="21939"/>
                  </a:cubicBezTo>
                  <a:cubicBezTo>
                    <a:pt x="32942" y="21939"/>
                    <a:pt x="32816" y="21922"/>
                    <a:pt x="32693" y="21885"/>
                  </a:cubicBezTo>
                  <a:cubicBezTo>
                    <a:pt x="32014" y="21721"/>
                    <a:pt x="31543" y="21316"/>
                    <a:pt x="31137" y="20779"/>
                  </a:cubicBezTo>
                  <a:cubicBezTo>
                    <a:pt x="30765" y="20264"/>
                    <a:pt x="30513" y="19684"/>
                    <a:pt x="30393" y="19070"/>
                  </a:cubicBezTo>
                  <a:cubicBezTo>
                    <a:pt x="30196" y="18260"/>
                    <a:pt x="30097" y="17439"/>
                    <a:pt x="30119" y="16617"/>
                  </a:cubicBezTo>
                  <a:cubicBezTo>
                    <a:pt x="30130" y="15861"/>
                    <a:pt x="30130" y="15106"/>
                    <a:pt x="30141" y="14361"/>
                  </a:cubicBezTo>
                  <a:cubicBezTo>
                    <a:pt x="30141" y="14262"/>
                    <a:pt x="30141" y="14175"/>
                    <a:pt x="30119" y="14098"/>
                  </a:cubicBezTo>
                  <a:cubicBezTo>
                    <a:pt x="30097" y="13945"/>
                    <a:pt x="29966" y="13824"/>
                    <a:pt x="29812" y="13813"/>
                  </a:cubicBezTo>
                  <a:cubicBezTo>
                    <a:pt x="29791" y="13809"/>
                    <a:pt x="29770" y="13807"/>
                    <a:pt x="29749" y="13807"/>
                  </a:cubicBezTo>
                  <a:cubicBezTo>
                    <a:pt x="29610" y="13807"/>
                    <a:pt x="29490" y="13900"/>
                    <a:pt x="29462" y="14043"/>
                  </a:cubicBezTo>
                  <a:cubicBezTo>
                    <a:pt x="29352" y="14383"/>
                    <a:pt x="29254" y="14744"/>
                    <a:pt x="29155" y="15095"/>
                  </a:cubicBezTo>
                  <a:cubicBezTo>
                    <a:pt x="28914" y="16015"/>
                    <a:pt x="28564" y="16902"/>
                    <a:pt x="28126" y="17756"/>
                  </a:cubicBezTo>
                  <a:cubicBezTo>
                    <a:pt x="27775" y="18468"/>
                    <a:pt x="27249" y="19103"/>
                    <a:pt x="26614" y="19585"/>
                  </a:cubicBezTo>
                  <a:cubicBezTo>
                    <a:pt x="25824" y="20180"/>
                    <a:pt x="24961" y="20500"/>
                    <a:pt x="24040" y="20500"/>
                  </a:cubicBezTo>
                  <a:cubicBezTo>
                    <a:pt x="23621" y="20500"/>
                    <a:pt x="23190" y="20434"/>
                    <a:pt x="22748" y="20297"/>
                  </a:cubicBezTo>
                  <a:cubicBezTo>
                    <a:pt x="22343" y="20177"/>
                    <a:pt x="21927" y="20012"/>
                    <a:pt x="21532" y="19870"/>
                  </a:cubicBezTo>
                  <a:cubicBezTo>
                    <a:pt x="21368" y="19815"/>
                    <a:pt x="21204" y="19739"/>
                    <a:pt x="21039" y="19695"/>
                  </a:cubicBezTo>
                  <a:cubicBezTo>
                    <a:pt x="20921" y="19663"/>
                    <a:pt x="20816" y="19645"/>
                    <a:pt x="20723" y="19645"/>
                  </a:cubicBezTo>
                  <a:cubicBezTo>
                    <a:pt x="20437" y="19645"/>
                    <a:pt x="20265" y="19807"/>
                    <a:pt x="20174" y="20188"/>
                  </a:cubicBezTo>
                  <a:cubicBezTo>
                    <a:pt x="20065" y="20648"/>
                    <a:pt x="19988" y="21119"/>
                    <a:pt x="19944" y="21600"/>
                  </a:cubicBezTo>
                  <a:cubicBezTo>
                    <a:pt x="19802" y="23123"/>
                    <a:pt x="19429" y="24623"/>
                    <a:pt x="18849" y="26047"/>
                  </a:cubicBezTo>
                  <a:cubicBezTo>
                    <a:pt x="18345" y="27296"/>
                    <a:pt x="17502" y="28380"/>
                    <a:pt x="16407" y="29179"/>
                  </a:cubicBezTo>
                  <a:cubicBezTo>
                    <a:pt x="16199" y="29333"/>
                    <a:pt x="15969" y="29464"/>
                    <a:pt x="15739" y="29563"/>
                  </a:cubicBezTo>
                  <a:cubicBezTo>
                    <a:pt x="15552" y="29662"/>
                    <a:pt x="15344" y="29711"/>
                    <a:pt x="15136" y="29711"/>
                  </a:cubicBezTo>
                  <a:cubicBezTo>
                    <a:pt x="14953" y="29711"/>
                    <a:pt x="14769" y="29673"/>
                    <a:pt x="14599" y="29596"/>
                  </a:cubicBezTo>
                  <a:cubicBezTo>
                    <a:pt x="14413" y="29486"/>
                    <a:pt x="14205" y="29420"/>
                    <a:pt x="13986" y="29388"/>
                  </a:cubicBezTo>
                  <a:cubicBezTo>
                    <a:pt x="13526" y="29333"/>
                    <a:pt x="13209" y="29059"/>
                    <a:pt x="12902" y="28741"/>
                  </a:cubicBezTo>
                  <a:cubicBezTo>
                    <a:pt x="12015" y="27767"/>
                    <a:pt x="11347" y="26606"/>
                    <a:pt x="10952" y="25335"/>
                  </a:cubicBezTo>
                  <a:cubicBezTo>
                    <a:pt x="10547" y="24087"/>
                    <a:pt x="10306" y="22882"/>
                    <a:pt x="10372" y="21502"/>
                  </a:cubicBezTo>
                  <a:cubicBezTo>
                    <a:pt x="10438" y="20122"/>
                    <a:pt x="10799" y="18819"/>
                    <a:pt x="11577" y="17658"/>
                  </a:cubicBezTo>
                  <a:cubicBezTo>
                    <a:pt x="12124" y="16836"/>
                    <a:pt x="12913" y="16212"/>
                    <a:pt x="13855" y="15894"/>
                  </a:cubicBezTo>
                  <a:lnTo>
                    <a:pt x="14895" y="15533"/>
                  </a:lnTo>
                  <a:lnTo>
                    <a:pt x="15257" y="15401"/>
                  </a:lnTo>
                  <a:cubicBezTo>
                    <a:pt x="16122" y="15106"/>
                    <a:pt x="16768" y="14383"/>
                    <a:pt x="16943" y="13496"/>
                  </a:cubicBezTo>
                  <a:cubicBezTo>
                    <a:pt x="17064" y="13014"/>
                    <a:pt x="17151" y="12521"/>
                    <a:pt x="17272" y="12039"/>
                  </a:cubicBezTo>
                  <a:cubicBezTo>
                    <a:pt x="17491" y="11152"/>
                    <a:pt x="17754" y="10287"/>
                    <a:pt x="18214" y="9498"/>
                  </a:cubicBezTo>
                  <a:cubicBezTo>
                    <a:pt x="19079" y="7976"/>
                    <a:pt x="20415" y="6793"/>
                    <a:pt x="22025" y="6103"/>
                  </a:cubicBezTo>
                  <a:cubicBezTo>
                    <a:pt x="23252" y="5563"/>
                    <a:pt x="24449" y="5340"/>
                    <a:pt x="25535" y="5340"/>
                  </a:cubicBezTo>
                  <a:cubicBezTo>
                    <a:pt x="26871" y="5340"/>
                    <a:pt x="28040" y="5678"/>
                    <a:pt x="28892" y="6180"/>
                  </a:cubicBezTo>
                  <a:cubicBezTo>
                    <a:pt x="30072" y="6877"/>
                    <a:pt x="30275" y="7367"/>
                    <a:pt x="30510" y="7367"/>
                  </a:cubicBezTo>
                  <a:cubicBezTo>
                    <a:pt x="30584" y="7367"/>
                    <a:pt x="30662" y="7318"/>
                    <a:pt x="30776" y="7209"/>
                  </a:cubicBezTo>
                  <a:cubicBezTo>
                    <a:pt x="31510" y="6497"/>
                    <a:pt x="32167" y="5501"/>
                    <a:pt x="34127" y="4723"/>
                  </a:cubicBezTo>
                  <a:cubicBezTo>
                    <a:pt x="35296" y="4261"/>
                    <a:pt x="36555" y="4032"/>
                    <a:pt x="37766" y="4032"/>
                  </a:cubicBezTo>
                  <a:close/>
                  <a:moveTo>
                    <a:pt x="29363" y="16836"/>
                  </a:moveTo>
                  <a:cubicBezTo>
                    <a:pt x="29374" y="16858"/>
                    <a:pt x="29407" y="16891"/>
                    <a:pt x="29407" y="16913"/>
                  </a:cubicBezTo>
                  <a:cubicBezTo>
                    <a:pt x="29407" y="17384"/>
                    <a:pt x="29484" y="17822"/>
                    <a:pt x="29527" y="18271"/>
                  </a:cubicBezTo>
                  <a:cubicBezTo>
                    <a:pt x="29615" y="19092"/>
                    <a:pt x="29856" y="19892"/>
                    <a:pt x="30239" y="20626"/>
                  </a:cubicBezTo>
                  <a:cubicBezTo>
                    <a:pt x="30590" y="21327"/>
                    <a:pt x="31137" y="21907"/>
                    <a:pt x="31827" y="22290"/>
                  </a:cubicBezTo>
                  <a:cubicBezTo>
                    <a:pt x="32236" y="22514"/>
                    <a:pt x="32653" y="22652"/>
                    <a:pt x="33074" y="22652"/>
                  </a:cubicBezTo>
                  <a:cubicBezTo>
                    <a:pt x="33375" y="22652"/>
                    <a:pt x="33679" y="22582"/>
                    <a:pt x="33985" y="22422"/>
                  </a:cubicBezTo>
                  <a:cubicBezTo>
                    <a:pt x="34357" y="22225"/>
                    <a:pt x="34653" y="21918"/>
                    <a:pt x="34850" y="21557"/>
                  </a:cubicBezTo>
                  <a:cubicBezTo>
                    <a:pt x="35245" y="20856"/>
                    <a:pt x="35376" y="20089"/>
                    <a:pt x="35409" y="19311"/>
                  </a:cubicBezTo>
                  <a:cubicBezTo>
                    <a:pt x="35431" y="18819"/>
                    <a:pt x="35409" y="18315"/>
                    <a:pt x="35431" y="17822"/>
                  </a:cubicBezTo>
                  <a:cubicBezTo>
                    <a:pt x="35431" y="17778"/>
                    <a:pt x="35453" y="17745"/>
                    <a:pt x="35464" y="17712"/>
                  </a:cubicBezTo>
                  <a:lnTo>
                    <a:pt x="35573" y="17767"/>
                  </a:lnTo>
                  <a:cubicBezTo>
                    <a:pt x="35869" y="18194"/>
                    <a:pt x="36197" y="18589"/>
                    <a:pt x="36581" y="18939"/>
                  </a:cubicBezTo>
                  <a:cubicBezTo>
                    <a:pt x="36887" y="19246"/>
                    <a:pt x="37238" y="19509"/>
                    <a:pt x="37621" y="19717"/>
                  </a:cubicBezTo>
                  <a:cubicBezTo>
                    <a:pt x="37986" y="19942"/>
                    <a:pt x="38413" y="20058"/>
                    <a:pt x="38841" y="20058"/>
                  </a:cubicBezTo>
                  <a:cubicBezTo>
                    <a:pt x="38953" y="20058"/>
                    <a:pt x="39065" y="20050"/>
                    <a:pt x="39176" y="20034"/>
                  </a:cubicBezTo>
                  <a:cubicBezTo>
                    <a:pt x="39855" y="19969"/>
                    <a:pt x="40458" y="19574"/>
                    <a:pt x="40808" y="18994"/>
                  </a:cubicBezTo>
                  <a:cubicBezTo>
                    <a:pt x="41093" y="18534"/>
                    <a:pt x="41301" y="18019"/>
                    <a:pt x="41411" y="17493"/>
                  </a:cubicBezTo>
                  <a:cubicBezTo>
                    <a:pt x="41411" y="17406"/>
                    <a:pt x="41433" y="17329"/>
                    <a:pt x="41454" y="17241"/>
                  </a:cubicBezTo>
                  <a:cubicBezTo>
                    <a:pt x="41465" y="17198"/>
                    <a:pt x="41498" y="17165"/>
                    <a:pt x="41542" y="17165"/>
                  </a:cubicBezTo>
                  <a:cubicBezTo>
                    <a:pt x="41575" y="17165"/>
                    <a:pt x="41619" y="17198"/>
                    <a:pt x="41630" y="17230"/>
                  </a:cubicBezTo>
                  <a:cubicBezTo>
                    <a:pt x="41783" y="17614"/>
                    <a:pt x="41914" y="17997"/>
                    <a:pt x="42079" y="18380"/>
                  </a:cubicBezTo>
                  <a:cubicBezTo>
                    <a:pt x="42495" y="19454"/>
                    <a:pt x="43262" y="20363"/>
                    <a:pt x="44247" y="20965"/>
                  </a:cubicBezTo>
                  <a:cubicBezTo>
                    <a:pt x="44488" y="21108"/>
                    <a:pt x="44740" y="21239"/>
                    <a:pt x="45014" y="21338"/>
                  </a:cubicBezTo>
                  <a:cubicBezTo>
                    <a:pt x="45551" y="21568"/>
                    <a:pt x="46043" y="21885"/>
                    <a:pt x="46460" y="22290"/>
                  </a:cubicBezTo>
                  <a:cubicBezTo>
                    <a:pt x="46887" y="22707"/>
                    <a:pt x="47117" y="23276"/>
                    <a:pt x="47095" y="23868"/>
                  </a:cubicBezTo>
                  <a:cubicBezTo>
                    <a:pt x="47073" y="24349"/>
                    <a:pt x="46996" y="24820"/>
                    <a:pt x="46876" y="25280"/>
                  </a:cubicBezTo>
                  <a:cubicBezTo>
                    <a:pt x="46799" y="25609"/>
                    <a:pt x="46712" y="25949"/>
                    <a:pt x="46624" y="26277"/>
                  </a:cubicBezTo>
                  <a:cubicBezTo>
                    <a:pt x="46394" y="27230"/>
                    <a:pt x="46449" y="28227"/>
                    <a:pt x="46777" y="29158"/>
                  </a:cubicBezTo>
                  <a:cubicBezTo>
                    <a:pt x="47018" y="29891"/>
                    <a:pt x="47555" y="30483"/>
                    <a:pt x="48267" y="30778"/>
                  </a:cubicBezTo>
                  <a:lnTo>
                    <a:pt x="48442" y="30855"/>
                  </a:lnTo>
                  <a:cubicBezTo>
                    <a:pt x="48552" y="30910"/>
                    <a:pt x="48606" y="30987"/>
                    <a:pt x="48541" y="31107"/>
                  </a:cubicBezTo>
                  <a:lnTo>
                    <a:pt x="48322" y="31512"/>
                  </a:lnTo>
                  <a:cubicBezTo>
                    <a:pt x="48267" y="31600"/>
                    <a:pt x="48256" y="31720"/>
                    <a:pt x="48278" y="31819"/>
                  </a:cubicBezTo>
                  <a:cubicBezTo>
                    <a:pt x="48318" y="31956"/>
                    <a:pt x="48435" y="32039"/>
                    <a:pt x="48559" y="32039"/>
                  </a:cubicBezTo>
                  <a:cubicBezTo>
                    <a:pt x="48604" y="32039"/>
                    <a:pt x="48650" y="32028"/>
                    <a:pt x="48694" y="32005"/>
                  </a:cubicBezTo>
                  <a:cubicBezTo>
                    <a:pt x="48836" y="31896"/>
                    <a:pt x="48957" y="31764"/>
                    <a:pt x="49044" y="31622"/>
                  </a:cubicBezTo>
                  <a:cubicBezTo>
                    <a:pt x="49647" y="30757"/>
                    <a:pt x="50567" y="30176"/>
                    <a:pt x="51596" y="29979"/>
                  </a:cubicBezTo>
                  <a:cubicBezTo>
                    <a:pt x="51840" y="29920"/>
                    <a:pt x="52089" y="29891"/>
                    <a:pt x="52338" y="29891"/>
                  </a:cubicBezTo>
                  <a:cubicBezTo>
                    <a:pt x="52694" y="29891"/>
                    <a:pt x="53051" y="29951"/>
                    <a:pt x="53392" y="30067"/>
                  </a:cubicBezTo>
                  <a:cubicBezTo>
                    <a:pt x="54280" y="30395"/>
                    <a:pt x="54794" y="31052"/>
                    <a:pt x="54981" y="31961"/>
                  </a:cubicBezTo>
                  <a:cubicBezTo>
                    <a:pt x="55079" y="32432"/>
                    <a:pt x="55057" y="32925"/>
                    <a:pt x="54904" y="33385"/>
                  </a:cubicBezTo>
                  <a:cubicBezTo>
                    <a:pt x="54390" y="35094"/>
                    <a:pt x="52813" y="36251"/>
                    <a:pt x="51056" y="36251"/>
                  </a:cubicBezTo>
                  <a:cubicBezTo>
                    <a:pt x="50977" y="36251"/>
                    <a:pt x="50898" y="36248"/>
                    <a:pt x="50819" y="36244"/>
                  </a:cubicBezTo>
                  <a:cubicBezTo>
                    <a:pt x="50413" y="36222"/>
                    <a:pt x="50063" y="36068"/>
                    <a:pt x="49691" y="35959"/>
                  </a:cubicBezTo>
                  <a:cubicBezTo>
                    <a:pt x="49575" y="35923"/>
                    <a:pt x="49473" y="35907"/>
                    <a:pt x="49383" y="35907"/>
                  </a:cubicBezTo>
                  <a:cubicBezTo>
                    <a:pt x="49003" y="35907"/>
                    <a:pt x="48839" y="36198"/>
                    <a:pt x="48803" y="36561"/>
                  </a:cubicBezTo>
                  <a:cubicBezTo>
                    <a:pt x="48760" y="37010"/>
                    <a:pt x="48749" y="37470"/>
                    <a:pt x="48683" y="37919"/>
                  </a:cubicBezTo>
                  <a:cubicBezTo>
                    <a:pt x="48508" y="38938"/>
                    <a:pt x="48234" y="39946"/>
                    <a:pt x="47862" y="40920"/>
                  </a:cubicBezTo>
                  <a:cubicBezTo>
                    <a:pt x="47193" y="42684"/>
                    <a:pt x="46230" y="44315"/>
                    <a:pt x="45014" y="45761"/>
                  </a:cubicBezTo>
                  <a:cubicBezTo>
                    <a:pt x="43546" y="47481"/>
                    <a:pt x="41695" y="48839"/>
                    <a:pt x="39614" y="49704"/>
                  </a:cubicBezTo>
                  <a:cubicBezTo>
                    <a:pt x="37917" y="50416"/>
                    <a:pt x="36099" y="50843"/>
                    <a:pt x="34259" y="50953"/>
                  </a:cubicBezTo>
                  <a:cubicBezTo>
                    <a:pt x="33686" y="50989"/>
                    <a:pt x="33106" y="51034"/>
                    <a:pt x="32525" y="51034"/>
                  </a:cubicBezTo>
                  <a:cubicBezTo>
                    <a:pt x="32416" y="51034"/>
                    <a:pt x="32308" y="51033"/>
                    <a:pt x="32200" y="51029"/>
                  </a:cubicBezTo>
                  <a:cubicBezTo>
                    <a:pt x="30042" y="50974"/>
                    <a:pt x="27928" y="50668"/>
                    <a:pt x="25924" y="49846"/>
                  </a:cubicBezTo>
                  <a:cubicBezTo>
                    <a:pt x="24172" y="49145"/>
                    <a:pt x="22562" y="48116"/>
                    <a:pt x="21204" y="46802"/>
                  </a:cubicBezTo>
                  <a:cubicBezTo>
                    <a:pt x="19933" y="45586"/>
                    <a:pt x="18882" y="44162"/>
                    <a:pt x="18093" y="42596"/>
                  </a:cubicBezTo>
                  <a:cubicBezTo>
                    <a:pt x="17305" y="41106"/>
                    <a:pt x="16768" y="39486"/>
                    <a:pt x="16494" y="37821"/>
                  </a:cubicBezTo>
                  <a:cubicBezTo>
                    <a:pt x="16428" y="37328"/>
                    <a:pt x="16396" y="36780"/>
                    <a:pt x="16341" y="36342"/>
                  </a:cubicBezTo>
                  <a:cubicBezTo>
                    <a:pt x="16299" y="36008"/>
                    <a:pt x="16181" y="35865"/>
                    <a:pt x="15936" y="35865"/>
                  </a:cubicBezTo>
                  <a:cubicBezTo>
                    <a:pt x="15861" y="35865"/>
                    <a:pt x="15774" y="35878"/>
                    <a:pt x="15673" y="35904"/>
                  </a:cubicBezTo>
                  <a:lnTo>
                    <a:pt x="15246" y="36057"/>
                  </a:lnTo>
                  <a:cubicBezTo>
                    <a:pt x="14874" y="36196"/>
                    <a:pt x="14487" y="36261"/>
                    <a:pt x="14100" y="36261"/>
                  </a:cubicBezTo>
                  <a:cubicBezTo>
                    <a:pt x="12411" y="36261"/>
                    <a:pt x="10717" y="35024"/>
                    <a:pt x="10262" y="33287"/>
                  </a:cubicBezTo>
                  <a:cubicBezTo>
                    <a:pt x="10208" y="33035"/>
                    <a:pt x="10186" y="32783"/>
                    <a:pt x="10197" y="32520"/>
                  </a:cubicBezTo>
                  <a:cubicBezTo>
                    <a:pt x="10109" y="31468"/>
                    <a:pt x="10733" y="30483"/>
                    <a:pt x="11730" y="30110"/>
                  </a:cubicBezTo>
                  <a:cubicBezTo>
                    <a:pt x="12103" y="29962"/>
                    <a:pt x="12504" y="29887"/>
                    <a:pt x="12909" y="29887"/>
                  </a:cubicBezTo>
                  <a:cubicBezTo>
                    <a:pt x="13133" y="29887"/>
                    <a:pt x="13358" y="29910"/>
                    <a:pt x="13581" y="29957"/>
                  </a:cubicBezTo>
                  <a:cubicBezTo>
                    <a:pt x="14621" y="30198"/>
                    <a:pt x="15509" y="30702"/>
                    <a:pt x="16133" y="31589"/>
                  </a:cubicBezTo>
                  <a:cubicBezTo>
                    <a:pt x="16220" y="31720"/>
                    <a:pt x="16319" y="31841"/>
                    <a:pt x="16428" y="31950"/>
                  </a:cubicBezTo>
                  <a:cubicBezTo>
                    <a:pt x="16474" y="32001"/>
                    <a:pt x="16539" y="32026"/>
                    <a:pt x="16605" y="32026"/>
                  </a:cubicBezTo>
                  <a:cubicBezTo>
                    <a:pt x="16668" y="32026"/>
                    <a:pt x="16731" y="32004"/>
                    <a:pt x="16779" y="31961"/>
                  </a:cubicBezTo>
                  <a:cubicBezTo>
                    <a:pt x="16899" y="31896"/>
                    <a:pt x="16954" y="31753"/>
                    <a:pt x="16921" y="31622"/>
                  </a:cubicBezTo>
                  <a:cubicBezTo>
                    <a:pt x="16856" y="31479"/>
                    <a:pt x="16779" y="31348"/>
                    <a:pt x="16702" y="31217"/>
                  </a:cubicBezTo>
                  <a:cubicBezTo>
                    <a:pt x="16494" y="30877"/>
                    <a:pt x="16155" y="30647"/>
                    <a:pt x="15958" y="30286"/>
                  </a:cubicBezTo>
                  <a:cubicBezTo>
                    <a:pt x="16297" y="30099"/>
                    <a:pt x="16615" y="29891"/>
                    <a:pt x="16932" y="29661"/>
                  </a:cubicBezTo>
                  <a:cubicBezTo>
                    <a:pt x="18192" y="28665"/>
                    <a:pt x="19156" y="27328"/>
                    <a:pt x="19692" y="25817"/>
                  </a:cubicBezTo>
                  <a:cubicBezTo>
                    <a:pt x="20174" y="24536"/>
                    <a:pt x="20481" y="23199"/>
                    <a:pt x="20623" y="21841"/>
                  </a:cubicBezTo>
                  <a:cubicBezTo>
                    <a:pt x="20667" y="21458"/>
                    <a:pt x="20722" y="21075"/>
                    <a:pt x="20777" y="20691"/>
                  </a:cubicBezTo>
                  <a:cubicBezTo>
                    <a:pt x="20777" y="20558"/>
                    <a:pt x="20891" y="20454"/>
                    <a:pt x="21017" y="20454"/>
                  </a:cubicBezTo>
                  <a:cubicBezTo>
                    <a:pt x="21046" y="20454"/>
                    <a:pt x="21076" y="20460"/>
                    <a:pt x="21105" y="20472"/>
                  </a:cubicBezTo>
                  <a:lnTo>
                    <a:pt x="21587" y="20648"/>
                  </a:lnTo>
                  <a:cubicBezTo>
                    <a:pt x="22091" y="20856"/>
                    <a:pt x="22617" y="21009"/>
                    <a:pt x="23142" y="21119"/>
                  </a:cubicBezTo>
                  <a:cubicBezTo>
                    <a:pt x="23457" y="21176"/>
                    <a:pt x="23763" y="21204"/>
                    <a:pt x="24061" y="21204"/>
                  </a:cubicBezTo>
                  <a:cubicBezTo>
                    <a:pt x="25241" y="21204"/>
                    <a:pt x="26285" y="20762"/>
                    <a:pt x="27238" y="19958"/>
                  </a:cubicBezTo>
                  <a:cubicBezTo>
                    <a:pt x="28093" y="19246"/>
                    <a:pt x="28739" y="18326"/>
                    <a:pt x="29133" y="17285"/>
                  </a:cubicBezTo>
                  <a:cubicBezTo>
                    <a:pt x="29166" y="17165"/>
                    <a:pt x="29243" y="17055"/>
                    <a:pt x="29297" y="16924"/>
                  </a:cubicBezTo>
                  <a:cubicBezTo>
                    <a:pt x="29308" y="16891"/>
                    <a:pt x="29330" y="16858"/>
                    <a:pt x="29363" y="16836"/>
                  </a:cubicBezTo>
                  <a:close/>
                  <a:moveTo>
                    <a:pt x="26667" y="50848"/>
                  </a:moveTo>
                  <a:cubicBezTo>
                    <a:pt x="26685" y="50848"/>
                    <a:pt x="26704" y="50850"/>
                    <a:pt x="26724" y="50854"/>
                  </a:cubicBezTo>
                  <a:lnTo>
                    <a:pt x="26965" y="50931"/>
                  </a:lnTo>
                  <a:cubicBezTo>
                    <a:pt x="28785" y="51463"/>
                    <a:pt x="30670" y="51730"/>
                    <a:pt x="32568" y="51730"/>
                  </a:cubicBezTo>
                  <a:cubicBezTo>
                    <a:pt x="33011" y="51730"/>
                    <a:pt x="33454" y="51715"/>
                    <a:pt x="33897" y="51686"/>
                  </a:cubicBezTo>
                  <a:cubicBezTo>
                    <a:pt x="35387" y="51621"/>
                    <a:pt x="36865" y="51369"/>
                    <a:pt x="38289" y="50920"/>
                  </a:cubicBezTo>
                  <a:lnTo>
                    <a:pt x="38464" y="50865"/>
                  </a:lnTo>
                  <a:cubicBezTo>
                    <a:pt x="38500" y="50856"/>
                    <a:pt x="38533" y="50852"/>
                    <a:pt x="38561" y="50852"/>
                  </a:cubicBezTo>
                  <a:cubicBezTo>
                    <a:pt x="38672" y="50852"/>
                    <a:pt x="38727" y="50911"/>
                    <a:pt x="38727" y="50964"/>
                  </a:cubicBezTo>
                  <a:cubicBezTo>
                    <a:pt x="38607" y="51719"/>
                    <a:pt x="38585" y="52486"/>
                    <a:pt x="38640" y="53253"/>
                  </a:cubicBezTo>
                  <a:cubicBezTo>
                    <a:pt x="38694" y="54633"/>
                    <a:pt x="39023" y="56002"/>
                    <a:pt x="39604" y="57261"/>
                  </a:cubicBezTo>
                  <a:cubicBezTo>
                    <a:pt x="39965" y="58050"/>
                    <a:pt x="40403" y="58794"/>
                    <a:pt x="40907" y="59506"/>
                  </a:cubicBezTo>
                  <a:cubicBezTo>
                    <a:pt x="41104" y="59780"/>
                    <a:pt x="41104" y="59780"/>
                    <a:pt x="40874" y="60054"/>
                  </a:cubicBezTo>
                  <a:lnTo>
                    <a:pt x="39494" y="61587"/>
                  </a:lnTo>
                  <a:lnTo>
                    <a:pt x="36592" y="64829"/>
                  </a:lnTo>
                  <a:lnTo>
                    <a:pt x="34752" y="66844"/>
                  </a:lnTo>
                  <a:lnTo>
                    <a:pt x="32988" y="68816"/>
                  </a:lnTo>
                  <a:lnTo>
                    <a:pt x="32813" y="69002"/>
                  </a:lnTo>
                  <a:cubicBezTo>
                    <a:pt x="32725" y="69095"/>
                    <a:pt x="32669" y="69142"/>
                    <a:pt x="32612" y="69142"/>
                  </a:cubicBezTo>
                  <a:cubicBezTo>
                    <a:pt x="32562" y="69142"/>
                    <a:pt x="32512" y="69106"/>
                    <a:pt x="32441" y="69035"/>
                  </a:cubicBezTo>
                  <a:lnTo>
                    <a:pt x="32035" y="68608"/>
                  </a:lnTo>
                  <a:lnTo>
                    <a:pt x="30130" y="66494"/>
                  </a:lnTo>
                  <a:lnTo>
                    <a:pt x="26976" y="62956"/>
                  </a:lnTo>
                  <a:cubicBezTo>
                    <a:pt x="26318" y="62244"/>
                    <a:pt x="25650" y="61532"/>
                    <a:pt x="25004" y="60810"/>
                  </a:cubicBezTo>
                  <a:cubicBezTo>
                    <a:pt x="24730" y="60514"/>
                    <a:pt x="24489" y="60229"/>
                    <a:pt x="24227" y="59933"/>
                  </a:cubicBezTo>
                  <a:cubicBezTo>
                    <a:pt x="24161" y="59846"/>
                    <a:pt x="24161" y="59725"/>
                    <a:pt x="24216" y="59627"/>
                  </a:cubicBezTo>
                  <a:lnTo>
                    <a:pt x="24818" y="58707"/>
                  </a:lnTo>
                  <a:cubicBezTo>
                    <a:pt x="25705" y="57327"/>
                    <a:pt x="26275" y="55750"/>
                    <a:pt x="26483" y="54107"/>
                  </a:cubicBezTo>
                  <a:cubicBezTo>
                    <a:pt x="26581" y="53362"/>
                    <a:pt x="26603" y="52606"/>
                    <a:pt x="26570" y="51851"/>
                  </a:cubicBezTo>
                  <a:cubicBezTo>
                    <a:pt x="26559" y="51599"/>
                    <a:pt x="26526" y="51336"/>
                    <a:pt x="26483" y="51084"/>
                  </a:cubicBezTo>
                  <a:cubicBezTo>
                    <a:pt x="26473" y="50941"/>
                    <a:pt x="26547" y="50848"/>
                    <a:pt x="26667" y="50848"/>
                  </a:cubicBezTo>
                  <a:close/>
                  <a:moveTo>
                    <a:pt x="41819" y="60212"/>
                  </a:moveTo>
                  <a:cubicBezTo>
                    <a:pt x="41855" y="60212"/>
                    <a:pt x="41891" y="60218"/>
                    <a:pt x="41925" y="60229"/>
                  </a:cubicBezTo>
                  <a:cubicBezTo>
                    <a:pt x="42966" y="60415"/>
                    <a:pt x="44028" y="60656"/>
                    <a:pt x="45058" y="60941"/>
                  </a:cubicBezTo>
                  <a:cubicBezTo>
                    <a:pt x="45573" y="61083"/>
                    <a:pt x="46065" y="61237"/>
                    <a:pt x="46558" y="61401"/>
                  </a:cubicBezTo>
                  <a:cubicBezTo>
                    <a:pt x="46733" y="61456"/>
                    <a:pt x="46755" y="61532"/>
                    <a:pt x="46635" y="61686"/>
                  </a:cubicBezTo>
                  <a:lnTo>
                    <a:pt x="43283" y="65727"/>
                  </a:lnTo>
                  <a:cubicBezTo>
                    <a:pt x="42287" y="66899"/>
                    <a:pt x="41268" y="68049"/>
                    <a:pt x="40228" y="69177"/>
                  </a:cubicBezTo>
                  <a:cubicBezTo>
                    <a:pt x="39669" y="69801"/>
                    <a:pt x="39067" y="70448"/>
                    <a:pt x="38508" y="71017"/>
                  </a:cubicBezTo>
                  <a:cubicBezTo>
                    <a:pt x="37939" y="71598"/>
                    <a:pt x="37413" y="72189"/>
                    <a:pt x="36844" y="72759"/>
                  </a:cubicBezTo>
                  <a:lnTo>
                    <a:pt x="36537" y="73087"/>
                  </a:lnTo>
                  <a:cubicBezTo>
                    <a:pt x="36439" y="73170"/>
                    <a:pt x="36370" y="73214"/>
                    <a:pt x="36302" y="73214"/>
                  </a:cubicBezTo>
                  <a:cubicBezTo>
                    <a:pt x="36227" y="73214"/>
                    <a:pt x="36154" y="73159"/>
                    <a:pt x="36044" y="73043"/>
                  </a:cubicBezTo>
                  <a:lnTo>
                    <a:pt x="35825" y="72813"/>
                  </a:lnTo>
                  <a:lnTo>
                    <a:pt x="33306" y="70020"/>
                  </a:lnTo>
                  <a:cubicBezTo>
                    <a:pt x="33087" y="69780"/>
                    <a:pt x="33076" y="69736"/>
                    <a:pt x="33306" y="69484"/>
                  </a:cubicBezTo>
                  <a:lnTo>
                    <a:pt x="35880" y="66658"/>
                  </a:lnTo>
                  <a:lnTo>
                    <a:pt x="39472" y="62661"/>
                  </a:lnTo>
                  <a:lnTo>
                    <a:pt x="41290" y="60612"/>
                  </a:lnTo>
                  <a:lnTo>
                    <a:pt x="41542" y="60328"/>
                  </a:lnTo>
                  <a:cubicBezTo>
                    <a:pt x="41615" y="60255"/>
                    <a:pt x="41717" y="60212"/>
                    <a:pt x="41819" y="60212"/>
                  </a:cubicBezTo>
                  <a:close/>
                  <a:moveTo>
                    <a:pt x="23318" y="60217"/>
                  </a:moveTo>
                  <a:cubicBezTo>
                    <a:pt x="23506" y="60217"/>
                    <a:pt x="23686" y="60308"/>
                    <a:pt x="23799" y="60470"/>
                  </a:cubicBezTo>
                  <a:cubicBezTo>
                    <a:pt x="24248" y="60985"/>
                    <a:pt x="24730" y="61478"/>
                    <a:pt x="25179" y="62014"/>
                  </a:cubicBezTo>
                  <a:cubicBezTo>
                    <a:pt x="25420" y="62299"/>
                    <a:pt x="25683" y="62562"/>
                    <a:pt x="25924" y="62836"/>
                  </a:cubicBezTo>
                  <a:cubicBezTo>
                    <a:pt x="26976" y="64008"/>
                    <a:pt x="28016" y="65191"/>
                    <a:pt x="29067" y="66351"/>
                  </a:cubicBezTo>
                  <a:lnTo>
                    <a:pt x="31050" y="68498"/>
                  </a:lnTo>
                  <a:cubicBezTo>
                    <a:pt x="31433" y="68925"/>
                    <a:pt x="31784" y="69363"/>
                    <a:pt x="32156" y="69790"/>
                  </a:cubicBezTo>
                  <a:cubicBezTo>
                    <a:pt x="32233" y="69889"/>
                    <a:pt x="32309" y="69988"/>
                    <a:pt x="32397" y="70075"/>
                  </a:cubicBezTo>
                  <a:cubicBezTo>
                    <a:pt x="33492" y="71160"/>
                    <a:pt x="34467" y="72353"/>
                    <a:pt x="35507" y="73470"/>
                  </a:cubicBezTo>
                  <a:cubicBezTo>
                    <a:pt x="35551" y="73514"/>
                    <a:pt x="35595" y="73569"/>
                    <a:pt x="35628" y="73624"/>
                  </a:cubicBezTo>
                  <a:cubicBezTo>
                    <a:pt x="35726" y="73722"/>
                    <a:pt x="35705" y="73810"/>
                    <a:pt x="35617" y="73909"/>
                  </a:cubicBezTo>
                  <a:cubicBezTo>
                    <a:pt x="34993" y="74566"/>
                    <a:pt x="34335" y="75179"/>
                    <a:pt x="33525" y="75639"/>
                  </a:cubicBezTo>
                  <a:cubicBezTo>
                    <a:pt x="33259" y="75762"/>
                    <a:pt x="33010" y="75878"/>
                    <a:pt x="32734" y="75878"/>
                  </a:cubicBezTo>
                  <a:cubicBezTo>
                    <a:pt x="32692" y="75878"/>
                    <a:pt x="32649" y="75875"/>
                    <a:pt x="32605" y="75869"/>
                  </a:cubicBezTo>
                  <a:cubicBezTo>
                    <a:pt x="32583" y="75870"/>
                    <a:pt x="32561" y="75870"/>
                    <a:pt x="32539" y="75870"/>
                  </a:cubicBezTo>
                  <a:cubicBezTo>
                    <a:pt x="32298" y="75870"/>
                    <a:pt x="32059" y="75815"/>
                    <a:pt x="31838" y="75705"/>
                  </a:cubicBezTo>
                  <a:cubicBezTo>
                    <a:pt x="31455" y="75508"/>
                    <a:pt x="31083" y="75267"/>
                    <a:pt x="30754" y="74993"/>
                  </a:cubicBezTo>
                  <a:cubicBezTo>
                    <a:pt x="30206" y="74500"/>
                    <a:pt x="29681" y="74073"/>
                    <a:pt x="29144" y="73503"/>
                  </a:cubicBezTo>
                  <a:cubicBezTo>
                    <a:pt x="28607" y="72923"/>
                    <a:pt x="28027" y="72419"/>
                    <a:pt x="27468" y="71860"/>
                  </a:cubicBezTo>
                  <a:cubicBezTo>
                    <a:pt x="26526" y="70908"/>
                    <a:pt x="25617" y="69922"/>
                    <a:pt x="24741" y="68914"/>
                  </a:cubicBezTo>
                  <a:cubicBezTo>
                    <a:pt x="24347" y="68465"/>
                    <a:pt x="23920" y="68027"/>
                    <a:pt x="23526" y="67567"/>
                  </a:cubicBezTo>
                  <a:cubicBezTo>
                    <a:pt x="21839" y="65683"/>
                    <a:pt x="20229" y="63734"/>
                    <a:pt x="18652" y="61762"/>
                  </a:cubicBezTo>
                  <a:lnTo>
                    <a:pt x="18575" y="61653"/>
                  </a:lnTo>
                  <a:cubicBezTo>
                    <a:pt x="18466" y="61522"/>
                    <a:pt x="18488" y="61423"/>
                    <a:pt x="18652" y="61368"/>
                  </a:cubicBezTo>
                  <a:cubicBezTo>
                    <a:pt x="19254" y="61193"/>
                    <a:pt x="19857" y="60996"/>
                    <a:pt x="20459" y="60853"/>
                  </a:cubicBezTo>
                  <a:cubicBezTo>
                    <a:pt x="21335" y="60634"/>
                    <a:pt x="22244" y="60470"/>
                    <a:pt x="23120" y="60251"/>
                  </a:cubicBezTo>
                  <a:cubicBezTo>
                    <a:pt x="23185" y="60228"/>
                    <a:pt x="23252" y="60217"/>
                    <a:pt x="23318" y="60217"/>
                  </a:cubicBezTo>
                  <a:close/>
                  <a:moveTo>
                    <a:pt x="17601" y="61754"/>
                  </a:moveTo>
                  <a:cubicBezTo>
                    <a:pt x="17728" y="61754"/>
                    <a:pt x="17834" y="61855"/>
                    <a:pt x="18071" y="62146"/>
                  </a:cubicBezTo>
                  <a:cubicBezTo>
                    <a:pt x="18739" y="62945"/>
                    <a:pt x="19462" y="63843"/>
                    <a:pt x="20054" y="64555"/>
                  </a:cubicBezTo>
                  <a:cubicBezTo>
                    <a:pt x="20645" y="65267"/>
                    <a:pt x="21237" y="65979"/>
                    <a:pt x="21850" y="66680"/>
                  </a:cubicBezTo>
                  <a:cubicBezTo>
                    <a:pt x="22704" y="67677"/>
                    <a:pt x="23580" y="68662"/>
                    <a:pt x="24457" y="69659"/>
                  </a:cubicBezTo>
                  <a:cubicBezTo>
                    <a:pt x="24599" y="69812"/>
                    <a:pt x="24763" y="69966"/>
                    <a:pt x="24895" y="70130"/>
                  </a:cubicBezTo>
                  <a:cubicBezTo>
                    <a:pt x="26253" y="71652"/>
                    <a:pt x="27720" y="73076"/>
                    <a:pt x="29155" y="74500"/>
                  </a:cubicBezTo>
                  <a:cubicBezTo>
                    <a:pt x="30551" y="75884"/>
                    <a:pt x="31597" y="76599"/>
                    <a:pt x="32632" y="76599"/>
                  </a:cubicBezTo>
                  <a:cubicBezTo>
                    <a:pt x="33457" y="76599"/>
                    <a:pt x="34274" y="76144"/>
                    <a:pt x="35255" y="75212"/>
                  </a:cubicBezTo>
                  <a:cubicBezTo>
                    <a:pt x="39593" y="71072"/>
                    <a:pt x="43634" y="66625"/>
                    <a:pt x="47336" y="61916"/>
                  </a:cubicBezTo>
                  <a:cubicBezTo>
                    <a:pt x="47409" y="61820"/>
                    <a:pt x="47522" y="61764"/>
                    <a:pt x="47635" y="61764"/>
                  </a:cubicBezTo>
                  <a:cubicBezTo>
                    <a:pt x="47690" y="61764"/>
                    <a:pt x="47745" y="61777"/>
                    <a:pt x="47796" y="61806"/>
                  </a:cubicBezTo>
                  <a:cubicBezTo>
                    <a:pt x="50895" y="62956"/>
                    <a:pt x="53360" y="64479"/>
                    <a:pt x="55758" y="66472"/>
                  </a:cubicBezTo>
                  <a:cubicBezTo>
                    <a:pt x="58901" y="69111"/>
                    <a:pt x="61410" y="72266"/>
                    <a:pt x="63063" y="76044"/>
                  </a:cubicBezTo>
                  <a:cubicBezTo>
                    <a:pt x="63753" y="77589"/>
                    <a:pt x="64213" y="79220"/>
                    <a:pt x="64465" y="80885"/>
                  </a:cubicBezTo>
                  <a:cubicBezTo>
                    <a:pt x="64498" y="81126"/>
                    <a:pt x="64421" y="81367"/>
                    <a:pt x="64246" y="81531"/>
                  </a:cubicBezTo>
                  <a:cubicBezTo>
                    <a:pt x="63589" y="82167"/>
                    <a:pt x="62888" y="82747"/>
                    <a:pt x="62154" y="83273"/>
                  </a:cubicBezTo>
                  <a:cubicBezTo>
                    <a:pt x="59066" y="85474"/>
                    <a:pt x="55758" y="86767"/>
                    <a:pt x="52440" y="87851"/>
                  </a:cubicBezTo>
                  <a:cubicBezTo>
                    <a:pt x="52182" y="87930"/>
                    <a:pt x="52035" y="87976"/>
                    <a:pt x="51942" y="87976"/>
                  </a:cubicBezTo>
                  <a:cubicBezTo>
                    <a:pt x="51829" y="87976"/>
                    <a:pt x="51798" y="87908"/>
                    <a:pt x="51750" y="87752"/>
                  </a:cubicBezTo>
                  <a:cubicBezTo>
                    <a:pt x="51651" y="87457"/>
                    <a:pt x="51640" y="87325"/>
                    <a:pt x="50775" y="83174"/>
                  </a:cubicBezTo>
                  <a:cubicBezTo>
                    <a:pt x="50359" y="81236"/>
                    <a:pt x="49964" y="79286"/>
                    <a:pt x="49559" y="77348"/>
                  </a:cubicBezTo>
                  <a:cubicBezTo>
                    <a:pt x="49526" y="77129"/>
                    <a:pt x="49461" y="76909"/>
                    <a:pt x="49340" y="76734"/>
                  </a:cubicBezTo>
                  <a:cubicBezTo>
                    <a:pt x="49275" y="76651"/>
                    <a:pt x="49185" y="76613"/>
                    <a:pt x="49097" y="76613"/>
                  </a:cubicBezTo>
                  <a:cubicBezTo>
                    <a:pt x="48976" y="76613"/>
                    <a:pt x="48859" y="76684"/>
                    <a:pt x="48814" y="76811"/>
                  </a:cubicBezTo>
                  <a:cubicBezTo>
                    <a:pt x="48738" y="77008"/>
                    <a:pt x="48792" y="77194"/>
                    <a:pt x="48825" y="77391"/>
                  </a:cubicBezTo>
                  <a:lnTo>
                    <a:pt x="49362" y="79867"/>
                  </a:lnTo>
                  <a:cubicBezTo>
                    <a:pt x="49888" y="82364"/>
                    <a:pt x="50435" y="84883"/>
                    <a:pt x="50939" y="87424"/>
                  </a:cubicBezTo>
                  <a:cubicBezTo>
                    <a:pt x="51125" y="88322"/>
                    <a:pt x="51279" y="88201"/>
                    <a:pt x="50326" y="88442"/>
                  </a:cubicBezTo>
                  <a:cubicBezTo>
                    <a:pt x="44751" y="89893"/>
                    <a:pt x="38409" y="90561"/>
                    <a:pt x="32318" y="90561"/>
                  </a:cubicBezTo>
                  <a:cubicBezTo>
                    <a:pt x="28250" y="90561"/>
                    <a:pt x="24294" y="90263"/>
                    <a:pt x="20755" y="89702"/>
                  </a:cubicBezTo>
                  <a:cubicBezTo>
                    <a:pt x="18696" y="89373"/>
                    <a:pt x="16505" y="89067"/>
                    <a:pt x="14534" y="88355"/>
                  </a:cubicBezTo>
                  <a:cubicBezTo>
                    <a:pt x="14150" y="88212"/>
                    <a:pt x="14096" y="88190"/>
                    <a:pt x="14183" y="87807"/>
                  </a:cubicBezTo>
                  <a:cubicBezTo>
                    <a:pt x="15136" y="83229"/>
                    <a:pt x="15859" y="79768"/>
                    <a:pt x="16385" y="77326"/>
                  </a:cubicBezTo>
                  <a:cubicBezTo>
                    <a:pt x="16418" y="77205"/>
                    <a:pt x="16428" y="77074"/>
                    <a:pt x="16439" y="76942"/>
                  </a:cubicBezTo>
                  <a:cubicBezTo>
                    <a:pt x="16428" y="76789"/>
                    <a:pt x="16319" y="76658"/>
                    <a:pt x="16166" y="76614"/>
                  </a:cubicBezTo>
                  <a:cubicBezTo>
                    <a:pt x="16149" y="76611"/>
                    <a:pt x="16132" y="76610"/>
                    <a:pt x="16115" y="76610"/>
                  </a:cubicBezTo>
                  <a:cubicBezTo>
                    <a:pt x="16002" y="76610"/>
                    <a:pt x="15896" y="76673"/>
                    <a:pt x="15848" y="76778"/>
                  </a:cubicBezTo>
                  <a:cubicBezTo>
                    <a:pt x="15749" y="76953"/>
                    <a:pt x="15684" y="77139"/>
                    <a:pt x="15662" y="77326"/>
                  </a:cubicBezTo>
                  <a:cubicBezTo>
                    <a:pt x="13648" y="86938"/>
                    <a:pt x="13538" y="88002"/>
                    <a:pt x="13291" y="88002"/>
                  </a:cubicBezTo>
                  <a:cubicBezTo>
                    <a:pt x="13237" y="88002"/>
                    <a:pt x="13176" y="87951"/>
                    <a:pt x="13088" y="87927"/>
                  </a:cubicBezTo>
                  <a:cubicBezTo>
                    <a:pt x="12595" y="87785"/>
                    <a:pt x="12080" y="87643"/>
                    <a:pt x="11609" y="87478"/>
                  </a:cubicBezTo>
                  <a:cubicBezTo>
                    <a:pt x="9529" y="86777"/>
                    <a:pt x="7513" y="85901"/>
                    <a:pt x="5597" y="84861"/>
                  </a:cubicBezTo>
                  <a:cubicBezTo>
                    <a:pt x="4031" y="84007"/>
                    <a:pt x="2541" y="83043"/>
                    <a:pt x="1260" y="81794"/>
                  </a:cubicBezTo>
                  <a:cubicBezTo>
                    <a:pt x="723" y="81509"/>
                    <a:pt x="723" y="81082"/>
                    <a:pt x="822" y="80535"/>
                  </a:cubicBezTo>
                  <a:cubicBezTo>
                    <a:pt x="1161" y="78443"/>
                    <a:pt x="1840" y="76417"/>
                    <a:pt x="2848" y="74533"/>
                  </a:cubicBezTo>
                  <a:cubicBezTo>
                    <a:pt x="3746" y="72835"/>
                    <a:pt x="4830" y="71236"/>
                    <a:pt x="6101" y="69769"/>
                  </a:cubicBezTo>
                  <a:cubicBezTo>
                    <a:pt x="6823" y="68936"/>
                    <a:pt x="7590" y="68137"/>
                    <a:pt x="8400" y="67392"/>
                  </a:cubicBezTo>
                  <a:cubicBezTo>
                    <a:pt x="9846" y="66056"/>
                    <a:pt x="11423" y="64873"/>
                    <a:pt x="13110" y="63843"/>
                  </a:cubicBezTo>
                  <a:cubicBezTo>
                    <a:pt x="14391" y="63077"/>
                    <a:pt x="15739" y="62431"/>
                    <a:pt x="17140" y="61916"/>
                  </a:cubicBezTo>
                  <a:cubicBezTo>
                    <a:pt x="17371" y="61826"/>
                    <a:pt x="17494" y="61754"/>
                    <a:pt x="17601" y="61754"/>
                  </a:cubicBezTo>
                  <a:close/>
                  <a:moveTo>
                    <a:pt x="34718" y="1"/>
                  </a:moveTo>
                  <a:cubicBezTo>
                    <a:pt x="34681" y="1"/>
                    <a:pt x="34644" y="8"/>
                    <a:pt x="34609" y="24"/>
                  </a:cubicBezTo>
                  <a:cubicBezTo>
                    <a:pt x="32747" y="857"/>
                    <a:pt x="31356" y="2511"/>
                    <a:pt x="30677" y="4383"/>
                  </a:cubicBezTo>
                  <a:cubicBezTo>
                    <a:pt x="30557" y="4734"/>
                    <a:pt x="30447" y="5084"/>
                    <a:pt x="30338" y="5424"/>
                  </a:cubicBezTo>
                  <a:cubicBezTo>
                    <a:pt x="30316" y="5468"/>
                    <a:pt x="30305" y="5512"/>
                    <a:pt x="30283" y="5555"/>
                  </a:cubicBezTo>
                  <a:cubicBezTo>
                    <a:pt x="30152" y="5446"/>
                    <a:pt x="30053" y="5293"/>
                    <a:pt x="30020" y="5128"/>
                  </a:cubicBezTo>
                  <a:cubicBezTo>
                    <a:pt x="29199" y="2927"/>
                    <a:pt x="29703" y="1317"/>
                    <a:pt x="29692" y="1120"/>
                  </a:cubicBezTo>
                  <a:cubicBezTo>
                    <a:pt x="29678" y="928"/>
                    <a:pt x="29521" y="810"/>
                    <a:pt x="29359" y="810"/>
                  </a:cubicBezTo>
                  <a:cubicBezTo>
                    <a:pt x="29271" y="810"/>
                    <a:pt x="29181" y="845"/>
                    <a:pt x="29111" y="923"/>
                  </a:cubicBezTo>
                  <a:cubicBezTo>
                    <a:pt x="29046" y="1032"/>
                    <a:pt x="28991" y="1142"/>
                    <a:pt x="28947" y="1262"/>
                  </a:cubicBezTo>
                  <a:cubicBezTo>
                    <a:pt x="28837" y="1941"/>
                    <a:pt x="28717" y="2576"/>
                    <a:pt x="28826" y="3266"/>
                  </a:cubicBezTo>
                  <a:cubicBezTo>
                    <a:pt x="29276" y="5785"/>
                    <a:pt x="29484" y="5249"/>
                    <a:pt x="29418" y="5632"/>
                  </a:cubicBezTo>
                  <a:lnTo>
                    <a:pt x="29297" y="5610"/>
                  </a:lnTo>
                  <a:cubicBezTo>
                    <a:pt x="28116" y="4937"/>
                    <a:pt x="26879" y="4563"/>
                    <a:pt x="25573" y="4563"/>
                  </a:cubicBezTo>
                  <a:cubicBezTo>
                    <a:pt x="25220" y="4563"/>
                    <a:pt x="24863" y="4591"/>
                    <a:pt x="24500" y="4646"/>
                  </a:cubicBezTo>
                  <a:cubicBezTo>
                    <a:pt x="22967" y="4854"/>
                    <a:pt x="21510" y="5424"/>
                    <a:pt x="20240" y="6300"/>
                  </a:cubicBezTo>
                  <a:cubicBezTo>
                    <a:pt x="18411" y="7603"/>
                    <a:pt x="17195" y="9345"/>
                    <a:pt x="16669" y="11546"/>
                  </a:cubicBezTo>
                  <a:cubicBezTo>
                    <a:pt x="16538" y="12105"/>
                    <a:pt x="16396" y="12685"/>
                    <a:pt x="16275" y="13255"/>
                  </a:cubicBezTo>
                  <a:cubicBezTo>
                    <a:pt x="16144" y="14000"/>
                    <a:pt x="15585" y="14602"/>
                    <a:pt x="14862" y="14788"/>
                  </a:cubicBezTo>
                  <a:cubicBezTo>
                    <a:pt x="14380" y="14941"/>
                    <a:pt x="13920" y="15139"/>
                    <a:pt x="13449" y="15303"/>
                  </a:cubicBezTo>
                  <a:cubicBezTo>
                    <a:pt x="13143" y="15401"/>
                    <a:pt x="12858" y="15544"/>
                    <a:pt x="12595" y="15719"/>
                  </a:cubicBezTo>
                  <a:cubicBezTo>
                    <a:pt x="11566" y="16398"/>
                    <a:pt x="10777" y="17362"/>
                    <a:pt x="10328" y="18501"/>
                  </a:cubicBezTo>
                  <a:cubicBezTo>
                    <a:pt x="9868" y="19607"/>
                    <a:pt x="9638" y="20790"/>
                    <a:pt x="9649" y="21984"/>
                  </a:cubicBezTo>
                  <a:cubicBezTo>
                    <a:pt x="9660" y="22499"/>
                    <a:pt x="9715" y="23013"/>
                    <a:pt x="9802" y="23528"/>
                  </a:cubicBezTo>
                  <a:cubicBezTo>
                    <a:pt x="9967" y="24689"/>
                    <a:pt x="10306" y="25817"/>
                    <a:pt x="10821" y="26868"/>
                  </a:cubicBezTo>
                  <a:cubicBezTo>
                    <a:pt x="11193" y="27635"/>
                    <a:pt x="11653" y="28347"/>
                    <a:pt x="12190" y="28993"/>
                  </a:cubicBezTo>
                  <a:cubicBezTo>
                    <a:pt x="12332" y="29147"/>
                    <a:pt x="12321" y="29179"/>
                    <a:pt x="12124" y="29256"/>
                  </a:cubicBezTo>
                  <a:lnTo>
                    <a:pt x="11631" y="29420"/>
                  </a:lnTo>
                  <a:cubicBezTo>
                    <a:pt x="10766" y="29694"/>
                    <a:pt x="10251" y="30187"/>
                    <a:pt x="9802" y="31063"/>
                  </a:cubicBezTo>
                  <a:cubicBezTo>
                    <a:pt x="9342" y="31928"/>
                    <a:pt x="9364" y="32848"/>
                    <a:pt x="9693" y="33768"/>
                  </a:cubicBezTo>
                  <a:cubicBezTo>
                    <a:pt x="10244" y="35359"/>
                    <a:pt x="11946" y="36950"/>
                    <a:pt x="14012" y="36950"/>
                  </a:cubicBezTo>
                  <a:cubicBezTo>
                    <a:pt x="14079" y="36950"/>
                    <a:pt x="14148" y="36948"/>
                    <a:pt x="14216" y="36945"/>
                  </a:cubicBezTo>
                  <a:cubicBezTo>
                    <a:pt x="14621" y="36912"/>
                    <a:pt x="15027" y="36846"/>
                    <a:pt x="15421" y="36747"/>
                  </a:cubicBezTo>
                  <a:cubicBezTo>
                    <a:pt x="15442" y="36739"/>
                    <a:pt x="15464" y="36735"/>
                    <a:pt x="15486" y="36735"/>
                  </a:cubicBezTo>
                  <a:cubicBezTo>
                    <a:pt x="15577" y="36735"/>
                    <a:pt x="15664" y="36804"/>
                    <a:pt x="15673" y="36901"/>
                  </a:cubicBezTo>
                  <a:cubicBezTo>
                    <a:pt x="15717" y="37043"/>
                    <a:pt x="15749" y="37196"/>
                    <a:pt x="15749" y="37339"/>
                  </a:cubicBezTo>
                  <a:cubicBezTo>
                    <a:pt x="15793" y="37854"/>
                    <a:pt x="15870" y="38368"/>
                    <a:pt x="15990" y="38872"/>
                  </a:cubicBezTo>
                  <a:cubicBezTo>
                    <a:pt x="16396" y="40789"/>
                    <a:pt x="17206" y="42530"/>
                    <a:pt x="18203" y="44184"/>
                  </a:cubicBezTo>
                  <a:cubicBezTo>
                    <a:pt x="19101" y="45641"/>
                    <a:pt x="20240" y="46944"/>
                    <a:pt x="21554" y="48028"/>
                  </a:cubicBezTo>
                  <a:cubicBezTo>
                    <a:pt x="22627" y="48959"/>
                    <a:pt x="23832" y="49704"/>
                    <a:pt x="25136" y="50252"/>
                  </a:cubicBezTo>
                  <a:cubicBezTo>
                    <a:pt x="25486" y="50372"/>
                    <a:pt x="25738" y="50701"/>
                    <a:pt x="25771" y="51073"/>
                  </a:cubicBezTo>
                  <a:cubicBezTo>
                    <a:pt x="25847" y="51522"/>
                    <a:pt x="25891" y="51971"/>
                    <a:pt x="25902" y="52431"/>
                  </a:cubicBezTo>
                  <a:cubicBezTo>
                    <a:pt x="25891" y="52946"/>
                    <a:pt x="25858" y="53461"/>
                    <a:pt x="25804" y="53975"/>
                  </a:cubicBezTo>
                  <a:cubicBezTo>
                    <a:pt x="25727" y="54622"/>
                    <a:pt x="25585" y="55257"/>
                    <a:pt x="25409" y="55881"/>
                  </a:cubicBezTo>
                  <a:cubicBezTo>
                    <a:pt x="25081" y="56965"/>
                    <a:pt x="24489" y="57929"/>
                    <a:pt x="23898" y="58893"/>
                  </a:cubicBezTo>
                  <a:cubicBezTo>
                    <a:pt x="23679" y="59265"/>
                    <a:pt x="23307" y="59528"/>
                    <a:pt x="22868" y="59583"/>
                  </a:cubicBezTo>
                  <a:cubicBezTo>
                    <a:pt x="21718" y="59791"/>
                    <a:pt x="20579" y="60054"/>
                    <a:pt x="19462" y="60393"/>
                  </a:cubicBezTo>
                  <a:cubicBezTo>
                    <a:pt x="17086" y="61127"/>
                    <a:pt x="14764" y="61982"/>
                    <a:pt x="12628" y="63329"/>
                  </a:cubicBezTo>
                  <a:cubicBezTo>
                    <a:pt x="10054" y="64971"/>
                    <a:pt x="7732" y="66888"/>
                    <a:pt x="5728" y="69188"/>
                  </a:cubicBezTo>
                  <a:cubicBezTo>
                    <a:pt x="4731" y="70327"/>
                    <a:pt x="3833" y="71543"/>
                    <a:pt x="3034" y="72824"/>
                  </a:cubicBezTo>
                  <a:cubicBezTo>
                    <a:pt x="1752" y="74938"/>
                    <a:pt x="789" y="77172"/>
                    <a:pt x="285" y="79593"/>
                  </a:cubicBezTo>
                  <a:cubicBezTo>
                    <a:pt x="175" y="80086"/>
                    <a:pt x="121" y="80578"/>
                    <a:pt x="44" y="81071"/>
                  </a:cubicBezTo>
                  <a:cubicBezTo>
                    <a:pt x="0" y="81356"/>
                    <a:pt x="99" y="81641"/>
                    <a:pt x="307" y="81838"/>
                  </a:cubicBezTo>
                  <a:cubicBezTo>
                    <a:pt x="920" y="82451"/>
                    <a:pt x="1566" y="83021"/>
                    <a:pt x="2256" y="83547"/>
                  </a:cubicBezTo>
                  <a:cubicBezTo>
                    <a:pt x="3943" y="84762"/>
                    <a:pt x="5750" y="85803"/>
                    <a:pt x="7645" y="86657"/>
                  </a:cubicBezTo>
                  <a:cubicBezTo>
                    <a:pt x="14862" y="89922"/>
                    <a:pt x="24061" y="91215"/>
                    <a:pt x="32625" y="91215"/>
                  </a:cubicBezTo>
                  <a:cubicBezTo>
                    <a:pt x="37447" y="91215"/>
                    <a:pt x="42068" y="90805"/>
                    <a:pt x="46022" y="90107"/>
                  </a:cubicBezTo>
                  <a:cubicBezTo>
                    <a:pt x="50687" y="89286"/>
                    <a:pt x="55320" y="87917"/>
                    <a:pt x="59526" y="85671"/>
                  </a:cubicBezTo>
                  <a:cubicBezTo>
                    <a:pt x="61420" y="84664"/>
                    <a:pt x="63282" y="83437"/>
                    <a:pt x="64805" y="81926"/>
                  </a:cubicBezTo>
                  <a:cubicBezTo>
                    <a:pt x="65100" y="81663"/>
                    <a:pt x="65232" y="81268"/>
                    <a:pt x="65144" y="80874"/>
                  </a:cubicBezTo>
                  <a:cubicBezTo>
                    <a:pt x="65057" y="80338"/>
                    <a:pt x="64969" y="79812"/>
                    <a:pt x="64849" y="79275"/>
                  </a:cubicBezTo>
                  <a:cubicBezTo>
                    <a:pt x="64389" y="77315"/>
                    <a:pt x="63655" y="75431"/>
                    <a:pt x="62658" y="73679"/>
                  </a:cubicBezTo>
                  <a:cubicBezTo>
                    <a:pt x="61508" y="71641"/>
                    <a:pt x="60106" y="69758"/>
                    <a:pt x="58485" y="68071"/>
                  </a:cubicBezTo>
                  <a:cubicBezTo>
                    <a:pt x="57960" y="67556"/>
                    <a:pt x="57423" y="67052"/>
                    <a:pt x="56875" y="66560"/>
                  </a:cubicBezTo>
                  <a:cubicBezTo>
                    <a:pt x="54761" y="64698"/>
                    <a:pt x="52472" y="63077"/>
                    <a:pt x="49888" y="61905"/>
                  </a:cubicBezTo>
                  <a:cubicBezTo>
                    <a:pt x="47894" y="61029"/>
                    <a:pt x="45835" y="60350"/>
                    <a:pt x="43722" y="59879"/>
                  </a:cubicBezTo>
                  <a:lnTo>
                    <a:pt x="42079" y="59528"/>
                  </a:lnTo>
                  <a:cubicBezTo>
                    <a:pt x="41838" y="59506"/>
                    <a:pt x="41630" y="59364"/>
                    <a:pt x="41509" y="59145"/>
                  </a:cubicBezTo>
                  <a:cubicBezTo>
                    <a:pt x="41301" y="58816"/>
                    <a:pt x="41082" y="58488"/>
                    <a:pt x="40863" y="58181"/>
                  </a:cubicBezTo>
                  <a:cubicBezTo>
                    <a:pt x="40370" y="57436"/>
                    <a:pt x="39998" y="56626"/>
                    <a:pt x="39757" y="55772"/>
                  </a:cubicBezTo>
                  <a:cubicBezTo>
                    <a:pt x="39384" y="54501"/>
                    <a:pt x="39242" y="53176"/>
                    <a:pt x="39330" y="51851"/>
                  </a:cubicBezTo>
                  <a:cubicBezTo>
                    <a:pt x="39341" y="51522"/>
                    <a:pt x="39428" y="51204"/>
                    <a:pt x="39461" y="50898"/>
                  </a:cubicBezTo>
                  <a:cubicBezTo>
                    <a:pt x="39505" y="50624"/>
                    <a:pt x="39680" y="50405"/>
                    <a:pt x="39932" y="50306"/>
                  </a:cubicBezTo>
                  <a:cubicBezTo>
                    <a:pt x="40283" y="50153"/>
                    <a:pt x="40633" y="49967"/>
                    <a:pt x="40973" y="49803"/>
                  </a:cubicBezTo>
                  <a:cubicBezTo>
                    <a:pt x="43152" y="48707"/>
                    <a:pt x="44904" y="47119"/>
                    <a:pt x="46328" y="45170"/>
                  </a:cubicBezTo>
                  <a:cubicBezTo>
                    <a:pt x="47270" y="43855"/>
                    <a:pt x="48037" y="42410"/>
                    <a:pt x="48606" y="40887"/>
                  </a:cubicBezTo>
                  <a:cubicBezTo>
                    <a:pt x="48979" y="39967"/>
                    <a:pt x="49231" y="38993"/>
                    <a:pt x="49362" y="38007"/>
                  </a:cubicBezTo>
                  <a:cubicBezTo>
                    <a:pt x="49406" y="37646"/>
                    <a:pt x="49482" y="37098"/>
                    <a:pt x="49482" y="36912"/>
                  </a:cubicBezTo>
                  <a:cubicBezTo>
                    <a:pt x="49482" y="36775"/>
                    <a:pt x="49536" y="36711"/>
                    <a:pt x="49644" y="36711"/>
                  </a:cubicBezTo>
                  <a:cubicBezTo>
                    <a:pt x="49673" y="36711"/>
                    <a:pt x="49707" y="36716"/>
                    <a:pt x="49745" y="36726"/>
                  </a:cubicBezTo>
                  <a:lnTo>
                    <a:pt x="49921" y="36791"/>
                  </a:lnTo>
                  <a:cubicBezTo>
                    <a:pt x="50305" y="36890"/>
                    <a:pt x="50695" y="36940"/>
                    <a:pt x="51085" y="36940"/>
                  </a:cubicBezTo>
                  <a:cubicBezTo>
                    <a:pt x="51429" y="36940"/>
                    <a:pt x="51772" y="36901"/>
                    <a:pt x="52111" y="36824"/>
                  </a:cubicBezTo>
                  <a:cubicBezTo>
                    <a:pt x="52856" y="36671"/>
                    <a:pt x="53546" y="36309"/>
                    <a:pt x="54104" y="35795"/>
                  </a:cubicBezTo>
                  <a:cubicBezTo>
                    <a:pt x="55112" y="34886"/>
                    <a:pt x="55758" y="33725"/>
                    <a:pt x="55714" y="32399"/>
                  </a:cubicBezTo>
                  <a:cubicBezTo>
                    <a:pt x="55671" y="31074"/>
                    <a:pt x="54948" y="29979"/>
                    <a:pt x="53732" y="29486"/>
                  </a:cubicBezTo>
                  <a:lnTo>
                    <a:pt x="53119" y="29245"/>
                  </a:lnTo>
                  <a:cubicBezTo>
                    <a:pt x="52921" y="29179"/>
                    <a:pt x="52911" y="29168"/>
                    <a:pt x="53020" y="28971"/>
                  </a:cubicBezTo>
                  <a:cubicBezTo>
                    <a:pt x="53305" y="28468"/>
                    <a:pt x="53633" y="27975"/>
                    <a:pt x="53885" y="27460"/>
                  </a:cubicBezTo>
                  <a:cubicBezTo>
                    <a:pt x="54740" y="25598"/>
                    <a:pt x="54948" y="23638"/>
                    <a:pt x="54761" y="21622"/>
                  </a:cubicBezTo>
                  <a:cubicBezTo>
                    <a:pt x="54630" y="20199"/>
                    <a:pt x="54291" y="18797"/>
                    <a:pt x="53743" y="17471"/>
                  </a:cubicBezTo>
                  <a:cubicBezTo>
                    <a:pt x="53338" y="16475"/>
                    <a:pt x="52845" y="15489"/>
                    <a:pt x="52100" y="14679"/>
                  </a:cubicBezTo>
                  <a:cubicBezTo>
                    <a:pt x="50906" y="13364"/>
                    <a:pt x="49428" y="12335"/>
                    <a:pt x="47774" y="11667"/>
                  </a:cubicBezTo>
                  <a:lnTo>
                    <a:pt x="46339" y="11086"/>
                  </a:lnTo>
                  <a:cubicBezTo>
                    <a:pt x="45748" y="10856"/>
                    <a:pt x="45266" y="10396"/>
                    <a:pt x="44992" y="9827"/>
                  </a:cubicBezTo>
                  <a:cubicBezTo>
                    <a:pt x="44850" y="9487"/>
                    <a:pt x="44740" y="9126"/>
                    <a:pt x="44663" y="8764"/>
                  </a:cubicBezTo>
                  <a:cubicBezTo>
                    <a:pt x="44576" y="8326"/>
                    <a:pt x="44488" y="7877"/>
                    <a:pt x="44368" y="7439"/>
                  </a:cubicBezTo>
                  <a:cubicBezTo>
                    <a:pt x="43717" y="5002"/>
                    <a:pt x="40935" y="3255"/>
                    <a:pt x="37677" y="3255"/>
                  </a:cubicBezTo>
                  <a:cubicBezTo>
                    <a:pt x="35943" y="3255"/>
                    <a:pt x="34074" y="3749"/>
                    <a:pt x="32320" y="4898"/>
                  </a:cubicBezTo>
                  <a:cubicBezTo>
                    <a:pt x="31266" y="5581"/>
                    <a:pt x="31105" y="5813"/>
                    <a:pt x="31060" y="5813"/>
                  </a:cubicBezTo>
                  <a:cubicBezTo>
                    <a:pt x="31056" y="5813"/>
                    <a:pt x="31053" y="5811"/>
                    <a:pt x="31050" y="5807"/>
                  </a:cubicBezTo>
                  <a:cubicBezTo>
                    <a:pt x="31006" y="5774"/>
                    <a:pt x="31017" y="5621"/>
                    <a:pt x="31028" y="5555"/>
                  </a:cubicBezTo>
                  <a:cubicBezTo>
                    <a:pt x="31510" y="3726"/>
                    <a:pt x="32441" y="2215"/>
                    <a:pt x="34007" y="1131"/>
                  </a:cubicBezTo>
                  <a:cubicBezTo>
                    <a:pt x="34686" y="649"/>
                    <a:pt x="35179" y="572"/>
                    <a:pt x="34993" y="189"/>
                  </a:cubicBezTo>
                  <a:cubicBezTo>
                    <a:pt x="34943" y="73"/>
                    <a:pt x="34831" y="1"/>
                    <a:pt x="3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9"/>
            <p:cNvSpPr/>
            <p:nvPr/>
          </p:nvSpPr>
          <p:spPr>
            <a:xfrm>
              <a:off x="6005026" y="3382502"/>
              <a:ext cx="55955" cy="53229"/>
            </a:xfrm>
            <a:custGeom>
              <a:avLst/>
              <a:gdLst/>
              <a:ahLst/>
              <a:cxnLst/>
              <a:rect l="l" t="t" r="r" b="b"/>
              <a:pathLst>
                <a:path w="4065" h="3867" extrusionOk="0">
                  <a:moveTo>
                    <a:pt x="2028" y="0"/>
                  </a:moveTo>
                  <a:cubicBezTo>
                    <a:pt x="986" y="0"/>
                    <a:pt x="110" y="807"/>
                    <a:pt x="23" y="1840"/>
                  </a:cubicBezTo>
                  <a:cubicBezTo>
                    <a:pt x="1" y="2961"/>
                    <a:pt x="888" y="3866"/>
                    <a:pt x="1996" y="3866"/>
                  </a:cubicBezTo>
                  <a:cubicBezTo>
                    <a:pt x="2003" y="3866"/>
                    <a:pt x="2009" y="3866"/>
                    <a:pt x="2016" y="3866"/>
                  </a:cubicBezTo>
                  <a:cubicBezTo>
                    <a:pt x="2029" y="3867"/>
                    <a:pt x="2043" y="3867"/>
                    <a:pt x="2056" y="3867"/>
                  </a:cubicBezTo>
                  <a:cubicBezTo>
                    <a:pt x="3155" y="3867"/>
                    <a:pt x="4053" y="2977"/>
                    <a:pt x="4064" y="1873"/>
                  </a:cubicBezTo>
                  <a:cubicBezTo>
                    <a:pt x="3976" y="822"/>
                    <a:pt x="3111" y="11"/>
                    <a:pt x="2049" y="0"/>
                  </a:cubicBezTo>
                  <a:cubicBezTo>
                    <a:pt x="2042" y="0"/>
                    <a:pt x="2035" y="0"/>
                    <a:pt x="2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9"/>
            <p:cNvSpPr/>
            <p:nvPr/>
          </p:nvSpPr>
          <p:spPr>
            <a:xfrm>
              <a:off x="6167261" y="3415775"/>
              <a:ext cx="48109" cy="32472"/>
            </a:xfrm>
            <a:custGeom>
              <a:avLst/>
              <a:gdLst/>
              <a:ahLst/>
              <a:cxnLst/>
              <a:rect l="l" t="t" r="r" b="b"/>
              <a:pathLst>
                <a:path w="3495" h="2359" extrusionOk="0">
                  <a:moveTo>
                    <a:pt x="3111" y="1"/>
                  </a:moveTo>
                  <a:cubicBezTo>
                    <a:pt x="3097" y="1"/>
                    <a:pt x="3082" y="2"/>
                    <a:pt x="3067" y="4"/>
                  </a:cubicBezTo>
                  <a:cubicBezTo>
                    <a:pt x="3001" y="15"/>
                    <a:pt x="2936" y="25"/>
                    <a:pt x="2870" y="47"/>
                  </a:cubicBezTo>
                  <a:cubicBezTo>
                    <a:pt x="1994" y="201"/>
                    <a:pt x="1194" y="617"/>
                    <a:pt x="570" y="1252"/>
                  </a:cubicBezTo>
                  <a:cubicBezTo>
                    <a:pt x="395" y="1438"/>
                    <a:pt x="241" y="1657"/>
                    <a:pt x="110" y="1876"/>
                  </a:cubicBezTo>
                  <a:cubicBezTo>
                    <a:pt x="0" y="2063"/>
                    <a:pt x="176" y="2358"/>
                    <a:pt x="395" y="2358"/>
                  </a:cubicBezTo>
                  <a:cubicBezTo>
                    <a:pt x="449" y="2347"/>
                    <a:pt x="504" y="2336"/>
                    <a:pt x="559" y="2304"/>
                  </a:cubicBezTo>
                  <a:lnTo>
                    <a:pt x="855" y="1975"/>
                  </a:lnTo>
                  <a:cubicBezTo>
                    <a:pt x="1348" y="1340"/>
                    <a:pt x="2048" y="902"/>
                    <a:pt x="2848" y="759"/>
                  </a:cubicBezTo>
                  <a:lnTo>
                    <a:pt x="3209" y="661"/>
                  </a:lnTo>
                  <a:cubicBezTo>
                    <a:pt x="3385" y="617"/>
                    <a:pt x="3494" y="442"/>
                    <a:pt x="3450" y="266"/>
                  </a:cubicBezTo>
                  <a:cubicBezTo>
                    <a:pt x="3410" y="106"/>
                    <a:pt x="3269" y="1"/>
                    <a:pt x="3111" y="1"/>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9"/>
            <p:cNvSpPr/>
            <p:nvPr/>
          </p:nvSpPr>
          <p:spPr>
            <a:xfrm>
              <a:off x="5807975" y="3380684"/>
              <a:ext cx="55941" cy="54991"/>
            </a:xfrm>
            <a:custGeom>
              <a:avLst/>
              <a:gdLst/>
              <a:ahLst/>
              <a:cxnLst/>
              <a:rect l="l" t="t" r="r" b="b"/>
              <a:pathLst>
                <a:path w="4064" h="3995" extrusionOk="0">
                  <a:moveTo>
                    <a:pt x="2004" y="1"/>
                  </a:moveTo>
                  <a:cubicBezTo>
                    <a:pt x="1052" y="1"/>
                    <a:pt x="22" y="986"/>
                    <a:pt x="11" y="1972"/>
                  </a:cubicBezTo>
                  <a:cubicBezTo>
                    <a:pt x="0" y="2936"/>
                    <a:pt x="829" y="3991"/>
                    <a:pt x="1913" y="3991"/>
                  </a:cubicBezTo>
                  <a:cubicBezTo>
                    <a:pt x="1951" y="3991"/>
                    <a:pt x="1988" y="3990"/>
                    <a:pt x="2026" y="3987"/>
                  </a:cubicBezTo>
                  <a:cubicBezTo>
                    <a:pt x="2076" y="3992"/>
                    <a:pt x="2125" y="3995"/>
                    <a:pt x="2173" y="3995"/>
                  </a:cubicBezTo>
                  <a:cubicBezTo>
                    <a:pt x="3214" y="3995"/>
                    <a:pt x="4063" y="2907"/>
                    <a:pt x="4063" y="2060"/>
                  </a:cubicBezTo>
                  <a:cubicBezTo>
                    <a:pt x="4052" y="932"/>
                    <a:pt x="3132" y="12"/>
                    <a:pt x="2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9"/>
            <p:cNvSpPr/>
            <p:nvPr/>
          </p:nvSpPr>
          <p:spPr>
            <a:xfrm>
              <a:off x="5780828" y="3283493"/>
              <a:ext cx="78557" cy="65246"/>
            </a:xfrm>
            <a:custGeom>
              <a:avLst/>
              <a:gdLst/>
              <a:ahLst/>
              <a:cxnLst/>
              <a:rect l="l" t="t" r="r" b="b"/>
              <a:pathLst>
                <a:path w="5707" h="4740" extrusionOk="0">
                  <a:moveTo>
                    <a:pt x="3297" y="741"/>
                  </a:moveTo>
                  <a:cubicBezTo>
                    <a:pt x="3396" y="747"/>
                    <a:pt x="3497" y="747"/>
                    <a:pt x="3597" y="747"/>
                  </a:cubicBezTo>
                  <a:cubicBezTo>
                    <a:pt x="3697" y="747"/>
                    <a:pt x="3796" y="747"/>
                    <a:pt x="3889" y="752"/>
                  </a:cubicBezTo>
                  <a:cubicBezTo>
                    <a:pt x="4962" y="993"/>
                    <a:pt x="5247" y="1902"/>
                    <a:pt x="4874" y="2669"/>
                  </a:cubicBezTo>
                  <a:cubicBezTo>
                    <a:pt x="4502" y="3436"/>
                    <a:pt x="3845" y="3819"/>
                    <a:pt x="3045" y="3961"/>
                  </a:cubicBezTo>
                  <a:cubicBezTo>
                    <a:pt x="2881" y="3972"/>
                    <a:pt x="2717" y="3978"/>
                    <a:pt x="2554" y="3978"/>
                  </a:cubicBezTo>
                  <a:cubicBezTo>
                    <a:pt x="2391" y="3978"/>
                    <a:pt x="2229" y="3972"/>
                    <a:pt x="2071" y="3961"/>
                  </a:cubicBezTo>
                  <a:cubicBezTo>
                    <a:pt x="1742" y="3928"/>
                    <a:pt x="1435" y="3786"/>
                    <a:pt x="1205" y="3567"/>
                  </a:cubicBezTo>
                  <a:cubicBezTo>
                    <a:pt x="822" y="3238"/>
                    <a:pt x="724" y="2592"/>
                    <a:pt x="975" y="2066"/>
                  </a:cubicBezTo>
                  <a:cubicBezTo>
                    <a:pt x="1359" y="1234"/>
                    <a:pt x="2060" y="862"/>
                    <a:pt x="2914" y="741"/>
                  </a:cubicBezTo>
                  <a:close/>
                  <a:moveTo>
                    <a:pt x="3444" y="0"/>
                  </a:moveTo>
                  <a:cubicBezTo>
                    <a:pt x="3374" y="0"/>
                    <a:pt x="3303" y="3"/>
                    <a:pt x="3232" y="7"/>
                  </a:cubicBezTo>
                  <a:cubicBezTo>
                    <a:pt x="2027" y="73"/>
                    <a:pt x="1052" y="621"/>
                    <a:pt x="417" y="1705"/>
                  </a:cubicBezTo>
                  <a:cubicBezTo>
                    <a:pt x="1" y="2329"/>
                    <a:pt x="23" y="3151"/>
                    <a:pt x="472" y="3764"/>
                  </a:cubicBezTo>
                  <a:cubicBezTo>
                    <a:pt x="966" y="4452"/>
                    <a:pt x="1703" y="4739"/>
                    <a:pt x="2507" y="4739"/>
                  </a:cubicBezTo>
                  <a:cubicBezTo>
                    <a:pt x="2522" y="4739"/>
                    <a:pt x="2537" y="4739"/>
                    <a:pt x="2553" y="4739"/>
                  </a:cubicBezTo>
                  <a:cubicBezTo>
                    <a:pt x="3352" y="4739"/>
                    <a:pt x="4141" y="4443"/>
                    <a:pt x="4754" y="3917"/>
                  </a:cubicBezTo>
                  <a:cubicBezTo>
                    <a:pt x="5323" y="3436"/>
                    <a:pt x="5707" y="2855"/>
                    <a:pt x="5696" y="2045"/>
                  </a:cubicBezTo>
                  <a:cubicBezTo>
                    <a:pt x="5696" y="1563"/>
                    <a:pt x="5586" y="1179"/>
                    <a:pt x="5313" y="862"/>
                  </a:cubicBezTo>
                  <a:cubicBezTo>
                    <a:pt x="4823" y="262"/>
                    <a:pt x="4170" y="0"/>
                    <a:pt x="3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9"/>
            <p:cNvSpPr/>
            <p:nvPr/>
          </p:nvSpPr>
          <p:spPr>
            <a:xfrm>
              <a:off x="6003979" y="3283989"/>
              <a:ext cx="82618" cy="64737"/>
            </a:xfrm>
            <a:custGeom>
              <a:avLst/>
              <a:gdLst/>
              <a:ahLst/>
              <a:cxnLst/>
              <a:rect l="l" t="t" r="r" b="b"/>
              <a:pathLst>
                <a:path w="6002" h="4703" extrusionOk="0">
                  <a:moveTo>
                    <a:pt x="2883" y="695"/>
                  </a:moveTo>
                  <a:cubicBezTo>
                    <a:pt x="3376" y="695"/>
                    <a:pt x="3856" y="816"/>
                    <a:pt x="4315" y="1100"/>
                  </a:cubicBezTo>
                  <a:cubicBezTo>
                    <a:pt x="4775" y="1373"/>
                    <a:pt x="5126" y="1822"/>
                    <a:pt x="5268" y="2348"/>
                  </a:cubicBezTo>
                  <a:cubicBezTo>
                    <a:pt x="5421" y="3148"/>
                    <a:pt x="5016" y="3761"/>
                    <a:pt x="4206" y="3925"/>
                  </a:cubicBezTo>
                  <a:cubicBezTo>
                    <a:pt x="3987" y="3947"/>
                    <a:pt x="3779" y="3969"/>
                    <a:pt x="3560" y="3969"/>
                  </a:cubicBezTo>
                  <a:cubicBezTo>
                    <a:pt x="3535" y="3970"/>
                    <a:pt x="3510" y="3970"/>
                    <a:pt x="3485" y="3970"/>
                  </a:cubicBezTo>
                  <a:cubicBezTo>
                    <a:pt x="2746" y="3970"/>
                    <a:pt x="2042" y="3655"/>
                    <a:pt x="1544" y="3104"/>
                  </a:cubicBezTo>
                  <a:cubicBezTo>
                    <a:pt x="1369" y="2885"/>
                    <a:pt x="1227" y="2644"/>
                    <a:pt x="1139" y="2381"/>
                  </a:cubicBezTo>
                  <a:cubicBezTo>
                    <a:pt x="931" y="1811"/>
                    <a:pt x="1128" y="1045"/>
                    <a:pt x="1950" y="826"/>
                  </a:cubicBezTo>
                  <a:cubicBezTo>
                    <a:pt x="2265" y="742"/>
                    <a:pt x="2577" y="695"/>
                    <a:pt x="2883" y="695"/>
                  </a:cubicBezTo>
                  <a:close/>
                  <a:moveTo>
                    <a:pt x="2765" y="0"/>
                  </a:moveTo>
                  <a:cubicBezTo>
                    <a:pt x="2364" y="0"/>
                    <a:pt x="1979" y="68"/>
                    <a:pt x="1643" y="201"/>
                  </a:cubicBezTo>
                  <a:cubicBezTo>
                    <a:pt x="800" y="541"/>
                    <a:pt x="0" y="1614"/>
                    <a:pt x="559" y="2819"/>
                  </a:cubicBezTo>
                  <a:cubicBezTo>
                    <a:pt x="668" y="3049"/>
                    <a:pt x="800" y="3268"/>
                    <a:pt x="975" y="3476"/>
                  </a:cubicBezTo>
                  <a:cubicBezTo>
                    <a:pt x="1314" y="3892"/>
                    <a:pt x="1763" y="4221"/>
                    <a:pt x="2278" y="4418"/>
                  </a:cubicBezTo>
                  <a:cubicBezTo>
                    <a:pt x="2707" y="4604"/>
                    <a:pt x="3139" y="4702"/>
                    <a:pt x="3568" y="4702"/>
                  </a:cubicBezTo>
                  <a:cubicBezTo>
                    <a:pt x="4049" y="4702"/>
                    <a:pt x="4526" y="4580"/>
                    <a:pt x="4994" y="4319"/>
                  </a:cubicBezTo>
                  <a:cubicBezTo>
                    <a:pt x="5608" y="4002"/>
                    <a:pt x="5991" y="3378"/>
                    <a:pt x="5980" y="2688"/>
                  </a:cubicBezTo>
                  <a:cubicBezTo>
                    <a:pt x="6002" y="2304"/>
                    <a:pt x="5903" y="1910"/>
                    <a:pt x="5695" y="1581"/>
                  </a:cubicBezTo>
                  <a:cubicBezTo>
                    <a:pt x="5443" y="1121"/>
                    <a:pt x="5071" y="738"/>
                    <a:pt x="4611" y="486"/>
                  </a:cubicBezTo>
                  <a:cubicBezTo>
                    <a:pt x="4040" y="161"/>
                    <a:pt x="3384"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9"/>
            <p:cNvSpPr/>
            <p:nvPr/>
          </p:nvSpPr>
          <p:spPr>
            <a:xfrm>
              <a:off x="5896919" y="3434525"/>
              <a:ext cx="59052" cy="47765"/>
            </a:xfrm>
            <a:custGeom>
              <a:avLst/>
              <a:gdLst/>
              <a:ahLst/>
              <a:cxnLst/>
              <a:rect l="l" t="t" r="r" b="b"/>
              <a:pathLst>
                <a:path w="4290" h="3470" extrusionOk="0">
                  <a:moveTo>
                    <a:pt x="1758" y="0"/>
                  </a:moveTo>
                  <a:cubicBezTo>
                    <a:pt x="1143" y="0"/>
                    <a:pt x="0" y="1494"/>
                    <a:pt x="1030" y="2738"/>
                  </a:cubicBezTo>
                  <a:cubicBezTo>
                    <a:pt x="1417" y="3212"/>
                    <a:pt x="2053" y="3469"/>
                    <a:pt x="2684" y="3469"/>
                  </a:cubicBezTo>
                  <a:cubicBezTo>
                    <a:pt x="3161" y="3469"/>
                    <a:pt x="3636" y="3323"/>
                    <a:pt x="3999" y="3012"/>
                  </a:cubicBezTo>
                  <a:cubicBezTo>
                    <a:pt x="4289" y="2821"/>
                    <a:pt x="4105" y="2419"/>
                    <a:pt x="3834" y="2419"/>
                  </a:cubicBezTo>
                  <a:cubicBezTo>
                    <a:pt x="3778" y="2419"/>
                    <a:pt x="3719" y="2436"/>
                    <a:pt x="3659" y="2475"/>
                  </a:cubicBezTo>
                  <a:cubicBezTo>
                    <a:pt x="3407" y="2574"/>
                    <a:pt x="3200" y="2769"/>
                    <a:pt x="2679" y="2769"/>
                  </a:cubicBezTo>
                  <a:cubicBezTo>
                    <a:pt x="2566" y="2769"/>
                    <a:pt x="2437" y="2759"/>
                    <a:pt x="2290" y="2738"/>
                  </a:cubicBezTo>
                  <a:cubicBezTo>
                    <a:pt x="1469" y="2617"/>
                    <a:pt x="866" y="1588"/>
                    <a:pt x="1709" y="766"/>
                  </a:cubicBezTo>
                  <a:cubicBezTo>
                    <a:pt x="1808" y="657"/>
                    <a:pt x="1961" y="580"/>
                    <a:pt x="2016" y="438"/>
                  </a:cubicBezTo>
                  <a:cubicBezTo>
                    <a:pt x="2071" y="317"/>
                    <a:pt x="2049" y="175"/>
                    <a:pt x="1961" y="76"/>
                  </a:cubicBezTo>
                  <a:cubicBezTo>
                    <a:pt x="1906" y="24"/>
                    <a:pt x="1836" y="0"/>
                    <a:pt x="1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9"/>
            <p:cNvSpPr/>
            <p:nvPr/>
          </p:nvSpPr>
          <p:spPr>
            <a:xfrm>
              <a:off x="5652829" y="3415720"/>
              <a:ext cx="47957" cy="32623"/>
            </a:xfrm>
            <a:custGeom>
              <a:avLst/>
              <a:gdLst/>
              <a:ahLst/>
              <a:cxnLst/>
              <a:rect l="l" t="t" r="r" b="b"/>
              <a:pathLst>
                <a:path w="3484" h="2370" extrusionOk="0">
                  <a:moveTo>
                    <a:pt x="510" y="1"/>
                  </a:moveTo>
                  <a:cubicBezTo>
                    <a:pt x="406" y="1"/>
                    <a:pt x="306" y="32"/>
                    <a:pt x="219" y="84"/>
                  </a:cubicBezTo>
                  <a:cubicBezTo>
                    <a:pt x="0" y="194"/>
                    <a:pt x="11" y="511"/>
                    <a:pt x="241" y="610"/>
                  </a:cubicBezTo>
                  <a:cubicBezTo>
                    <a:pt x="373" y="687"/>
                    <a:pt x="526" y="730"/>
                    <a:pt x="679" y="741"/>
                  </a:cubicBezTo>
                  <a:cubicBezTo>
                    <a:pt x="1512" y="873"/>
                    <a:pt x="2136" y="1322"/>
                    <a:pt x="2684" y="1946"/>
                  </a:cubicBezTo>
                  <a:cubicBezTo>
                    <a:pt x="2782" y="2056"/>
                    <a:pt x="2870" y="2187"/>
                    <a:pt x="2979" y="2297"/>
                  </a:cubicBezTo>
                  <a:cubicBezTo>
                    <a:pt x="3027" y="2345"/>
                    <a:pt x="3095" y="2370"/>
                    <a:pt x="3165" y="2370"/>
                  </a:cubicBezTo>
                  <a:cubicBezTo>
                    <a:pt x="3222" y="2370"/>
                    <a:pt x="3280" y="2353"/>
                    <a:pt x="3330" y="2319"/>
                  </a:cubicBezTo>
                  <a:cubicBezTo>
                    <a:pt x="3428" y="2253"/>
                    <a:pt x="3483" y="2154"/>
                    <a:pt x="3483" y="2034"/>
                  </a:cubicBezTo>
                  <a:cubicBezTo>
                    <a:pt x="3461" y="1891"/>
                    <a:pt x="3395" y="1749"/>
                    <a:pt x="3308" y="1639"/>
                  </a:cubicBezTo>
                  <a:cubicBezTo>
                    <a:pt x="2640" y="763"/>
                    <a:pt x="1665" y="183"/>
                    <a:pt x="592" y="8"/>
                  </a:cubicBezTo>
                  <a:cubicBezTo>
                    <a:pt x="564" y="3"/>
                    <a:pt x="537" y="1"/>
                    <a:pt x="510" y="1"/>
                  </a:cubicBezTo>
                  <a:close/>
                </a:path>
              </a:pathLst>
            </a:custGeom>
            <a:solidFill>
              <a:srgbClr val="0A1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9"/>
            <p:cNvSpPr/>
            <p:nvPr/>
          </p:nvSpPr>
          <p:spPr>
            <a:xfrm>
              <a:off x="5865862" y="3504334"/>
              <a:ext cx="131483" cy="79920"/>
            </a:xfrm>
            <a:custGeom>
              <a:avLst/>
              <a:gdLst/>
              <a:ahLst/>
              <a:cxnLst/>
              <a:rect l="l" t="t" r="r" b="b"/>
              <a:pathLst>
                <a:path w="9552" h="5806" extrusionOk="0">
                  <a:moveTo>
                    <a:pt x="4979" y="1"/>
                  </a:moveTo>
                  <a:cubicBezTo>
                    <a:pt x="3315" y="1"/>
                    <a:pt x="1901" y="242"/>
                    <a:pt x="1370" y="471"/>
                  </a:cubicBezTo>
                  <a:cubicBezTo>
                    <a:pt x="1" y="1062"/>
                    <a:pt x="428" y="2771"/>
                    <a:pt x="1096" y="3866"/>
                  </a:cubicBezTo>
                  <a:cubicBezTo>
                    <a:pt x="1206" y="4063"/>
                    <a:pt x="1337" y="4238"/>
                    <a:pt x="1479" y="4413"/>
                  </a:cubicBezTo>
                  <a:cubicBezTo>
                    <a:pt x="2316" y="5363"/>
                    <a:pt x="3591" y="5805"/>
                    <a:pt x="4881" y="5805"/>
                  </a:cubicBezTo>
                  <a:cubicBezTo>
                    <a:pt x="6477" y="5805"/>
                    <a:pt x="8096" y="5128"/>
                    <a:pt x="8938" y="3899"/>
                  </a:cubicBezTo>
                  <a:cubicBezTo>
                    <a:pt x="9343" y="3296"/>
                    <a:pt x="9551" y="2573"/>
                    <a:pt x="9529" y="1851"/>
                  </a:cubicBezTo>
                  <a:cubicBezTo>
                    <a:pt x="9518" y="1128"/>
                    <a:pt x="9113" y="558"/>
                    <a:pt x="8259" y="350"/>
                  </a:cubicBezTo>
                  <a:cubicBezTo>
                    <a:pt x="7172" y="96"/>
                    <a:pt x="6026" y="1"/>
                    <a:pt x="4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9"/>
            <p:cNvSpPr/>
            <p:nvPr/>
          </p:nvSpPr>
          <p:spPr>
            <a:xfrm>
              <a:off x="6165155" y="3457625"/>
              <a:ext cx="72087" cy="92694"/>
            </a:xfrm>
            <a:custGeom>
              <a:avLst/>
              <a:gdLst/>
              <a:ahLst/>
              <a:cxnLst/>
              <a:rect l="l" t="t" r="r" b="b"/>
              <a:pathLst>
                <a:path w="5237" h="6734" extrusionOk="0">
                  <a:moveTo>
                    <a:pt x="2338" y="0"/>
                  </a:moveTo>
                  <a:cubicBezTo>
                    <a:pt x="2303" y="0"/>
                    <a:pt x="2268" y="6"/>
                    <a:pt x="2234" y="19"/>
                  </a:cubicBezTo>
                  <a:cubicBezTo>
                    <a:pt x="1522" y="249"/>
                    <a:pt x="22" y="1717"/>
                    <a:pt x="55" y="3864"/>
                  </a:cubicBezTo>
                  <a:cubicBezTo>
                    <a:pt x="0" y="4280"/>
                    <a:pt x="153" y="4773"/>
                    <a:pt x="318" y="5276"/>
                  </a:cubicBezTo>
                  <a:cubicBezTo>
                    <a:pt x="482" y="5747"/>
                    <a:pt x="800" y="6153"/>
                    <a:pt x="1216" y="6437"/>
                  </a:cubicBezTo>
                  <a:cubicBezTo>
                    <a:pt x="1485" y="6641"/>
                    <a:pt x="1770" y="6733"/>
                    <a:pt x="2053" y="6733"/>
                  </a:cubicBezTo>
                  <a:cubicBezTo>
                    <a:pt x="3660" y="6733"/>
                    <a:pt x="5236" y="3778"/>
                    <a:pt x="3877" y="1432"/>
                  </a:cubicBezTo>
                  <a:cubicBezTo>
                    <a:pt x="3830" y="1339"/>
                    <a:pt x="3744" y="1285"/>
                    <a:pt x="3651" y="1285"/>
                  </a:cubicBezTo>
                  <a:cubicBezTo>
                    <a:pt x="3635" y="1285"/>
                    <a:pt x="3619" y="1287"/>
                    <a:pt x="3603" y="1290"/>
                  </a:cubicBezTo>
                  <a:cubicBezTo>
                    <a:pt x="3330" y="1355"/>
                    <a:pt x="3023" y="1454"/>
                    <a:pt x="3143" y="1706"/>
                  </a:cubicBezTo>
                  <a:cubicBezTo>
                    <a:pt x="3713" y="2867"/>
                    <a:pt x="3735" y="3973"/>
                    <a:pt x="3089" y="5178"/>
                  </a:cubicBezTo>
                  <a:cubicBezTo>
                    <a:pt x="2834" y="5653"/>
                    <a:pt x="2477" y="5874"/>
                    <a:pt x="2123" y="5874"/>
                  </a:cubicBezTo>
                  <a:cubicBezTo>
                    <a:pt x="1366" y="5874"/>
                    <a:pt x="625" y="4864"/>
                    <a:pt x="931" y="3163"/>
                  </a:cubicBezTo>
                  <a:cubicBezTo>
                    <a:pt x="1380" y="676"/>
                    <a:pt x="3110" y="808"/>
                    <a:pt x="2629" y="173"/>
                  </a:cubicBezTo>
                  <a:cubicBezTo>
                    <a:pt x="2562" y="64"/>
                    <a:pt x="2450" y="0"/>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9"/>
            <p:cNvSpPr/>
            <p:nvPr/>
          </p:nvSpPr>
          <p:spPr>
            <a:xfrm>
              <a:off x="5567643" y="3051103"/>
              <a:ext cx="80511" cy="110781"/>
            </a:xfrm>
            <a:custGeom>
              <a:avLst/>
              <a:gdLst/>
              <a:ahLst/>
              <a:cxnLst/>
              <a:rect l="l" t="t" r="r" b="b"/>
              <a:pathLst>
                <a:path w="5849" h="8048" extrusionOk="0">
                  <a:moveTo>
                    <a:pt x="2948" y="0"/>
                  </a:moveTo>
                  <a:cubicBezTo>
                    <a:pt x="2836" y="0"/>
                    <a:pt x="2726" y="61"/>
                    <a:pt x="2673" y="175"/>
                  </a:cubicBezTo>
                  <a:cubicBezTo>
                    <a:pt x="2432" y="657"/>
                    <a:pt x="1972" y="2497"/>
                    <a:pt x="570" y="3724"/>
                  </a:cubicBezTo>
                  <a:cubicBezTo>
                    <a:pt x="0" y="4239"/>
                    <a:pt x="679" y="4469"/>
                    <a:pt x="1369" y="5257"/>
                  </a:cubicBezTo>
                  <a:cubicBezTo>
                    <a:pt x="2563" y="6604"/>
                    <a:pt x="2607" y="7393"/>
                    <a:pt x="2957" y="7886"/>
                  </a:cubicBezTo>
                  <a:cubicBezTo>
                    <a:pt x="3020" y="7995"/>
                    <a:pt x="3127" y="8048"/>
                    <a:pt x="3234" y="8048"/>
                  </a:cubicBezTo>
                  <a:cubicBezTo>
                    <a:pt x="3352" y="8048"/>
                    <a:pt x="3469" y="7984"/>
                    <a:pt x="3527" y="7864"/>
                  </a:cubicBezTo>
                  <a:cubicBezTo>
                    <a:pt x="3614" y="7689"/>
                    <a:pt x="3691" y="7513"/>
                    <a:pt x="3746" y="7327"/>
                  </a:cubicBezTo>
                  <a:cubicBezTo>
                    <a:pt x="4458" y="5334"/>
                    <a:pt x="5301" y="4699"/>
                    <a:pt x="5717" y="4206"/>
                  </a:cubicBezTo>
                  <a:cubicBezTo>
                    <a:pt x="5849" y="4041"/>
                    <a:pt x="5739" y="3691"/>
                    <a:pt x="5641" y="3592"/>
                  </a:cubicBezTo>
                  <a:cubicBezTo>
                    <a:pt x="5246" y="3220"/>
                    <a:pt x="4272" y="2464"/>
                    <a:pt x="3549" y="778"/>
                  </a:cubicBezTo>
                  <a:cubicBezTo>
                    <a:pt x="3461" y="548"/>
                    <a:pt x="3341" y="329"/>
                    <a:pt x="3198" y="131"/>
                  </a:cubicBezTo>
                  <a:cubicBezTo>
                    <a:pt x="3134" y="42"/>
                    <a:pt x="3040" y="0"/>
                    <a:pt x="294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9"/>
            <p:cNvSpPr/>
            <p:nvPr/>
          </p:nvSpPr>
          <p:spPr>
            <a:xfrm>
              <a:off x="5500395" y="3457195"/>
              <a:ext cx="80663" cy="110850"/>
            </a:xfrm>
            <a:custGeom>
              <a:avLst/>
              <a:gdLst/>
              <a:ahLst/>
              <a:cxnLst/>
              <a:rect l="l" t="t" r="r" b="b"/>
              <a:pathLst>
                <a:path w="5860" h="8053" extrusionOk="0">
                  <a:moveTo>
                    <a:pt x="2955" y="1"/>
                  </a:moveTo>
                  <a:cubicBezTo>
                    <a:pt x="2845" y="1"/>
                    <a:pt x="2736" y="59"/>
                    <a:pt x="2684" y="170"/>
                  </a:cubicBezTo>
                  <a:cubicBezTo>
                    <a:pt x="2421" y="663"/>
                    <a:pt x="1972" y="2492"/>
                    <a:pt x="581" y="3729"/>
                  </a:cubicBezTo>
                  <a:cubicBezTo>
                    <a:pt x="0" y="4222"/>
                    <a:pt x="669" y="4474"/>
                    <a:pt x="1380" y="5263"/>
                  </a:cubicBezTo>
                  <a:cubicBezTo>
                    <a:pt x="2574" y="6610"/>
                    <a:pt x="2607" y="7398"/>
                    <a:pt x="2969" y="7891"/>
                  </a:cubicBezTo>
                  <a:cubicBezTo>
                    <a:pt x="3031" y="8001"/>
                    <a:pt x="3138" y="8053"/>
                    <a:pt x="3245" y="8053"/>
                  </a:cubicBezTo>
                  <a:cubicBezTo>
                    <a:pt x="3363" y="8053"/>
                    <a:pt x="3481" y="7990"/>
                    <a:pt x="3538" y="7869"/>
                  </a:cubicBezTo>
                  <a:cubicBezTo>
                    <a:pt x="3615" y="7694"/>
                    <a:pt x="3691" y="7519"/>
                    <a:pt x="3757" y="7332"/>
                  </a:cubicBezTo>
                  <a:cubicBezTo>
                    <a:pt x="4469" y="5317"/>
                    <a:pt x="5312" y="4704"/>
                    <a:pt x="5728" y="4211"/>
                  </a:cubicBezTo>
                  <a:cubicBezTo>
                    <a:pt x="5860" y="4047"/>
                    <a:pt x="5750" y="3696"/>
                    <a:pt x="5652" y="3598"/>
                  </a:cubicBezTo>
                  <a:cubicBezTo>
                    <a:pt x="4732" y="2842"/>
                    <a:pt x="4009" y="1878"/>
                    <a:pt x="3549" y="794"/>
                  </a:cubicBezTo>
                  <a:cubicBezTo>
                    <a:pt x="3472" y="553"/>
                    <a:pt x="3352" y="334"/>
                    <a:pt x="3209" y="137"/>
                  </a:cubicBezTo>
                  <a:cubicBezTo>
                    <a:pt x="3148" y="45"/>
                    <a:pt x="3051" y="1"/>
                    <a:pt x="295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9"/>
            <p:cNvSpPr/>
            <p:nvPr/>
          </p:nvSpPr>
          <p:spPr>
            <a:xfrm>
              <a:off x="5398318" y="3219256"/>
              <a:ext cx="97250" cy="127533"/>
            </a:xfrm>
            <a:custGeom>
              <a:avLst/>
              <a:gdLst/>
              <a:ahLst/>
              <a:cxnLst/>
              <a:rect l="l" t="t" r="r" b="b"/>
              <a:pathLst>
                <a:path w="7065" h="9265" extrusionOk="0">
                  <a:moveTo>
                    <a:pt x="3726" y="1"/>
                  </a:moveTo>
                  <a:cubicBezTo>
                    <a:pt x="3596" y="1"/>
                    <a:pt x="3468" y="70"/>
                    <a:pt x="3407" y="204"/>
                  </a:cubicBezTo>
                  <a:cubicBezTo>
                    <a:pt x="3111" y="773"/>
                    <a:pt x="2586" y="2865"/>
                    <a:pt x="965" y="4300"/>
                  </a:cubicBezTo>
                  <a:cubicBezTo>
                    <a:pt x="1" y="5165"/>
                    <a:pt x="2202" y="5340"/>
                    <a:pt x="3429" y="8517"/>
                  </a:cubicBezTo>
                  <a:cubicBezTo>
                    <a:pt x="3505" y="8725"/>
                    <a:pt x="3604" y="8911"/>
                    <a:pt x="3735" y="9097"/>
                  </a:cubicBezTo>
                  <a:cubicBezTo>
                    <a:pt x="3807" y="9210"/>
                    <a:pt x="3924" y="9265"/>
                    <a:pt x="4042" y="9265"/>
                  </a:cubicBezTo>
                  <a:cubicBezTo>
                    <a:pt x="4176" y="9265"/>
                    <a:pt x="4312" y="9193"/>
                    <a:pt x="4382" y="9053"/>
                  </a:cubicBezTo>
                  <a:cubicBezTo>
                    <a:pt x="4721" y="8440"/>
                    <a:pt x="5050" y="6710"/>
                    <a:pt x="6594" y="5187"/>
                  </a:cubicBezTo>
                  <a:cubicBezTo>
                    <a:pt x="6704" y="5078"/>
                    <a:pt x="6802" y="4968"/>
                    <a:pt x="6901" y="4848"/>
                  </a:cubicBezTo>
                  <a:cubicBezTo>
                    <a:pt x="7065" y="4661"/>
                    <a:pt x="6934" y="4245"/>
                    <a:pt x="6824" y="4147"/>
                  </a:cubicBezTo>
                  <a:cubicBezTo>
                    <a:pt x="6364" y="3730"/>
                    <a:pt x="5236" y="2854"/>
                    <a:pt x="4404" y="905"/>
                  </a:cubicBezTo>
                  <a:cubicBezTo>
                    <a:pt x="4294" y="631"/>
                    <a:pt x="4163" y="379"/>
                    <a:pt x="4009" y="138"/>
                  </a:cubicBezTo>
                  <a:cubicBezTo>
                    <a:pt x="3936" y="45"/>
                    <a:pt x="3830" y="1"/>
                    <a:pt x="37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9"/>
            <p:cNvSpPr/>
            <p:nvPr/>
          </p:nvSpPr>
          <p:spPr>
            <a:xfrm>
              <a:off x="6406230" y="3872652"/>
              <a:ext cx="80374" cy="110822"/>
            </a:xfrm>
            <a:custGeom>
              <a:avLst/>
              <a:gdLst/>
              <a:ahLst/>
              <a:cxnLst/>
              <a:rect l="l" t="t" r="r" b="b"/>
              <a:pathLst>
                <a:path w="5839" h="8051" extrusionOk="0">
                  <a:moveTo>
                    <a:pt x="2950" y="1"/>
                  </a:moveTo>
                  <a:cubicBezTo>
                    <a:pt x="2837" y="1"/>
                    <a:pt x="2723" y="65"/>
                    <a:pt x="2662" y="186"/>
                  </a:cubicBezTo>
                  <a:cubicBezTo>
                    <a:pt x="2421" y="657"/>
                    <a:pt x="1972" y="2497"/>
                    <a:pt x="559" y="3746"/>
                  </a:cubicBezTo>
                  <a:cubicBezTo>
                    <a:pt x="1" y="4238"/>
                    <a:pt x="669" y="4479"/>
                    <a:pt x="1370" y="5257"/>
                  </a:cubicBezTo>
                  <a:cubicBezTo>
                    <a:pt x="2553" y="6615"/>
                    <a:pt x="2596" y="7415"/>
                    <a:pt x="2958" y="7907"/>
                  </a:cubicBezTo>
                  <a:cubicBezTo>
                    <a:pt x="3019" y="8004"/>
                    <a:pt x="3122" y="8051"/>
                    <a:pt x="3226" y="8051"/>
                  </a:cubicBezTo>
                  <a:cubicBezTo>
                    <a:pt x="3346" y="8051"/>
                    <a:pt x="3469" y="7987"/>
                    <a:pt x="3527" y="7864"/>
                  </a:cubicBezTo>
                  <a:cubicBezTo>
                    <a:pt x="3615" y="7699"/>
                    <a:pt x="3681" y="7524"/>
                    <a:pt x="3746" y="7338"/>
                  </a:cubicBezTo>
                  <a:cubicBezTo>
                    <a:pt x="4458" y="5334"/>
                    <a:pt x="5313" y="4709"/>
                    <a:pt x="5707" y="4217"/>
                  </a:cubicBezTo>
                  <a:cubicBezTo>
                    <a:pt x="5838" y="4041"/>
                    <a:pt x="5751" y="3702"/>
                    <a:pt x="5641" y="3603"/>
                  </a:cubicBezTo>
                  <a:cubicBezTo>
                    <a:pt x="4721" y="2848"/>
                    <a:pt x="4009" y="1873"/>
                    <a:pt x="3538" y="789"/>
                  </a:cubicBezTo>
                  <a:cubicBezTo>
                    <a:pt x="3451" y="548"/>
                    <a:pt x="3341" y="329"/>
                    <a:pt x="3199" y="131"/>
                  </a:cubicBezTo>
                  <a:cubicBezTo>
                    <a:pt x="3135" y="43"/>
                    <a:pt x="3043" y="1"/>
                    <a:pt x="295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9"/>
            <p:cNvSpPr/>
            <p:nvPr/>
          </p:nvSpPr>
          <p:spPr>
            <a:xfrm>
              <a:off x="6155656" y="3634396"/>
              <a:ext cx="80511" cy="110808"/>
            </a:xfrm>
            <a:custGeom>
              <a:avLst/>
              <a:gdLst/>
              <a:ahLst/>
              <a:cxnLst/>
              <a:rect l="l" t="t" r="r" b="b"/>
              <a:pathLst>
                <a:path w="5849" h="8050" extrusionOk="0">
                  <a:moveTo>
                    <a:pt x="2953" y="1"/>
                  </a:moveTo>
                  <a:cubicBezTo>
                    <a:pt x="2839" y="1"/>
                    <a:pt x="2727" y="62"/>
                    <a:pt x="2672" y="178"/>
                  </a:cubicBezTo>
                  <a:cubicBezTo>
                    <a:pt x="2431" y="659"/>
                    <a:pt x="1961" y="2499"/>
                    <a:pt x="570" y="3726"/>
                  </a:cubicBezTo>
                  <a:cubicBezTo>
                    <a:pt x="0" y="4241"/>
                    <a:pt x="679" y="4471"/>
                    <a:pt x="1369" y="5259"/>
                  </a:cubicBezTo>
                  <a:cubicBezTo>
                    <a:pt x="2563" y="6618"/>
                    <a:pt x="2607" y="7395"/>
                    <a:pt x="2957" y="7888"/>
                  </a:cubicBezTo>
                  <a:cubicBezTo>
                    <a:pt x="3020" y="7998"/>
                    <a:pt x="3127" y="8050"/>
                    <a:pt x="3234" y="8050"/>
                  </a:cubicBezTo>
                  <a:cubicBezTo>
                    <a:pt x="3352" y="8050"/>
                    <a:pt x="3469" y="7987"/>
                    <a:pt x="3527" y="7866"/>
                  </a:cubicBezTo>
                  <a:cubicBezTo>
                    <a:pt x="3614" y="7691"/>
                    <a:pt x="3691" y="7516"/>
                    <a:pt x="3746" y="7329"/>
                  </a:cubicBezTo>
                  <a:cubicBezTo>
                    <a:pt x="4458" y="5336"/>
                    <a:pt x="5301" y="4701"/>
                    <a:pt x="5717" y="4208"/>
                  </a:cubicBezTo>
                  <a:cubicBezTo>
                    <a:pt x="5849" y="4044"/>
                    <a:pt x="5739" y="3693"/>
                    <a:pt x="5640" y="3606"/>
                  </a:cubicBezTo>
                  <a:cubicBezTo>
                    <a:pt x="4731" y="2839"/>
                    <a:pt x="4009" y="1875"/>
                    <a:pt x="3538" y="780"/>
                  </a:cubicBezTo>
                  <a:cubicBezTo>
                    <a:pt x="3461" y="550"/>
                    <a:pt x="3341" y="331"/>
                    <a:pt x="3198" y="123"/>
                  </a:cubicBezTo>
                  <a:cubicBezTo>
                    <a:pt x="3135" y="40"/>
                    <a:pt x="3043" y="1"/>
                    <a:pt x="295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9"/>
            <p:cNvSpPr/>
            <p:nvPr/>
          </p:nvSpPr>
          <p:spPr>
            <a:xfrm>
              <a:off x="6347586" y="3674966"/>
              <a:ext cx="92721" cy="127698"/>
            </a:xfrm>
            <a:custGeom>
              <a:avLst/>
              <a:gdLst/>
              <a:ahLst/>
              <a:cxnLst/>
              <a:rect l="l" t="t" r="r" b="b"/>
              <a:pathLst>
                <a:path w="6736" h="9277" extrusionOk="0">
                  <a:moveTo>
                    <a:pt x="3395" y="0"/>
                  </a:moveTo>
                  <a:cubicBezTo>
                    <a:pt x="3266" y="0"/>
                    <a:pt x="3138" y="72"/>
                    <a:pt x="3078" y="210"/>
                  </a:cubicBezTo>
                  <a:cubicBezTo>
                    <a:pt x="2793" y="768"/>
                    <a:pt x="2256" y="2882"/>
                    <a:pt x="636" y="4306"/>
                  </a:cubicBezTo>
                  <a:cubicBezTo>
                    <a:pt x="0" y="4875"/>
                    <a:pt x="767" y="5149"/>
                    <a:pt x="1566" y="6069"/>
                  </a:cubicBezTo>
                  <a:cubicBezTo>
                    <a:pt x="2957" y="7613"/>
                    <a:pt x="2990" y="8533"/>
                    <a:pt x="3406" y="9092"/>
                  </a:cubicBezTo>
                  <a:cubicBezTo>
                    <a:pt x="3473" y="9215"/>
                    <a:pt x="3596" y="9276"/>
                    <a:pt x="3718" y="9276"/>
                  </a:cubicBezTo>
                  <a:cubicBezTo>
                    <a:pt x="3857" y="9276"/>
                    <a:pt x="3995" y="9199"/>
                    <a:pt x="4053" y="9048"/>
                  </a:cubicBezTo>
                  <a:cubicBezTo>
                    <a:pt x="4151" y="8862"/>
                    <a:pt x="4239" y="8654"/>
                    <a:pt x="4316" y="8446"/>
                  </a:cubicBezTo>
                  <a:cubicBezTo>
                    <a:pt x="5137" y="6135"/>
                    <a:pt x="6101" y="5423"/>
                    <a:pt x="6572" y="4853"/>
                  </a:cubicBezTo>
                  <a:cubicBezTo>
                    <a:pt x="6736" y="4656"/>
                    <a:pt x="6615" y="4262"/>
                    <a:pt x="6506" y="4152"/>
                  </a:cubicBezTo>
                  <a:cubicBezTo>
                    <a:pt x="6035" y="3725"/>
                    <a:pt x="4907" y="2849"/>
                    <a:pt x="4075" y="900"/>
                  </a:cubicBezTo>
                  <a:cubicBezTo>
                    <a:pt x="3976" y="637"/>
                    <a:pt x="3845" y="385"/>
                    <a:pt x="3680" y="155"/>
                  </a:cubicBezTo>
                  <a:cubicBezTo>
                    <a:pt x="3611" y="50"/>
                    <a:pt x="3502" y="0"/>
                    <a:pt x="339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57"/>
        <p:cNvGrpSpPr/>
        <p:nvPr/>
      </p:nvGrpSpPr>
      <p:grpSpPr>
        <a:xfrm>
          <a:off x="0" y="0"/>
          <a:ext cx="0" cy="0"/>
          <a:chOff x="0" y="0"/>
          <a:chExt cx="0" cy="0"/>
        </a:xfrm>
      </p:grpSpPr>
      <p:sp>
        <p:nvSpPr>
          <p:cNvPr id="558" name="Google Shape;558;p37"/>
          <p:cNvSpPr txBox="1">
            <a:spLocks noGrp="1"/>
          </p:cNvSpPr>
          <p:nvPr>
            <p:ph type="title"/>
          </p:nvPr>
        </p:nvSpPr>
        <p:spPr>
          <a:xfrm>
            <a:off x="1302729" y="1585102"/>
            <a:ext cx="3972900" cy="125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Nguyễn Thiện Quang</a:t>
            </a:r>
            <a:endParaRPr dirty="0"/>
          </a:p>
        </p:txBody>
      </p:sp>
      <p:sp>
        <p:nvSpPr>
          <p:cNvPr id="560" name="Google Shape;560;p37"/>
          <p:cNvSpPr txBox="1">
            <a:spLocks noGrp="1"/>
          </p:cNvSpPr>
          <p:nvPr>
            <p:ph type="subTitle" idx="1"/>
          </p:nvPr>
        </p:nvSpPr>
        <p:spPr>
          <a:xfrm>
            <a:off x="1252262" y="2853680"/>
            <a:ext cx="3972900" cy="32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smtClean="0"/>
              <a:t>2001190</a:t>
            </a:r>
            <a:r>
              <a:rPr lang="en-US" dirty="0" smtClean="0"/>
              <a:t>227</a:t>
            </a:r>
            <a:endParaRPr dirty="0"/>
          </a:p>
        </p:txBody>
      </p:sp>
      <p:grpSp>
        <p:nvGrpSpPr>
          <p:cNvPr id="561" name="Google Shape;561;p37"/>
          <p:cNvGrpSpPr/>
          <p:nvPr/>
        </p:nvGrpSpPr>
        <p:grpSpPr>
          <a:xfrm>
            <a:off x="6296515" y="1492826"/>
            <a:ext cx="1740914" cy="2157829"/>
            <a:chOff x="6401665" y="1492826"/>
            <a:chExt cx="1740914" cy="2157829"/>
          </a:xfrm>
        </p:grpSpPr>
        <p:sp>
          <p:nvSpPr>
            <p:cNvPr id="562" name="Google Shape;562;p37"/>
            <p:cNvSpPr/>
            <p:nvPr/>
          </p:nvSpPr>
          <p:spPr>
            <a:xfrm>
              <a:off x="7722763" y="1714822"/>
              <a:ext cx="223658" cy="211087"/>
            </a:xfrm>
            <a:custGeom>
              <a:avLst/>
              <a:gdLst/>
              <a:ahLst/>
              <a:cxnLst/>
              <a:rect l="l" t="t" r="r" b="b"/>
              <a:pathLst>
                <a:path w="7401" h="6985" extrusionOk="0">
                  <a:moveTo>
                    <a:pt x="1533" y="0"/>
                  </a:moveTo>
                  <a:cubicBezTo>
                    <a:pt x="1" y="0"/>
                    <a:pt x="1868" y="4667"/>
                    <a:pt x="1868" y="4667"/>
                  </a:cubicBezTo>
                  <a:lnTo>
                    <a:pt x="3762" y="6985"/>
                  </a:lnTo>
                  <a:cubicBezTo>
                    <a:pt x="3762" y="6985"/>
                    <a:pt x="7400" y="4842"/>
                    <a:pt x="6952" y="4094"/>
                  </a:cubicBezTo>
                  <a:cubicBezTo>
                    <a:pt x="6772" y="3800"/>
                    <a:pt x="6461" y="3690"/>
                    <a:pt x="6104" y="3690"/>
                  </a:cubicBezTo>
                  <a:cubicBezTo>
                    <a:pt x="5521" y="3690"/>
                    <a:pt x="4813" y="3981"/>
                    <a:pt x="4335" y="4243"/>
                  </a:cubicBezTo>
                  <a:cubicBezTo>
                    <a:pt x="4282" y="4263"/>
                    <a:pt x="4228" y="4272"/>
                    <a:pt x="4175" y="4272"/>
                  </a:cubicBezTo>
                  <a:cubicBezTo>
                    <a:pt x="3954" y="4272"/>
                    <a:pt x="3752" y="4116"/>
                    <a:pt x="3712" y="3894"/>
                  </a:cubicBezTo>
                  <a:cubicBezTo>
                    <a:pt x="3612" y="2698"/>
                    <a:pt x="3238" y="380"/>
                    <a:pt x="1768" y="31"/>
                  </a:cubicBezTo>
                  <a:cubicBezTo>
                    <a:pt x="1682" y="11"/>
                    <a:pt x="1604" y="0"/>
                    <a:pt x="1533" y="0"/>
                  </a:cubicBez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6688604" y="3036796"/>
              <a:ext cx="1172717" cy="605579"/>
            </a:xfrm>
            <a:custGeom>
              <a:avLst/>
              <a:gdLst/>
              <a:ahLst/>
              <a:cxnLst/>
              <a:rect l="l" t="t" r="r" b="b"/>
              <a:pathLst>
                <a:path w="38806" h="20039" extrusionOk="0">
                  <a:moveTo>
                    <a:pt x="10244" y="1"/>
                  </a:moveTo>
                  <a:cubicBezTo>
                    <a:pt x="4586" y="1"/>
                    <a:pt x="1" y="4587"/>
                    <a:pt x="1" y="10244"/>
                  </a:cubicBezTo>
                  <a:lnTo>
                    <a:pt x="1" y="20039"/>
                  </a:lnTo>
                  <a:lnTo>
                    <a:pt x="38805" y="20039"/>
                  </a:lnTo>
                  <a:lnTo>
                    <a:pt x="38805" y="10244"/>
                  </a:lnTo>
                  <a:cubicBezTo>
                    <a:pt x="38805" y="4587"/>
                    <a:pt x="34219" y="1"/>
                    <a:pt x="28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6680324" y="3029271"/>
              <a:ext cx="1188522" cy="621384"/>
            </a:xfrm>
            <a:custGeom>
              <a:avLst/>
              <a:gdLst/>
              <a:ahLst/>
              <a:cxnLst/>
              <a:rect l="l" t="t" r="r" b="b"/>
              <a:pathLst>
                <a:path w="39329" h="20562" extrusionOk="0">
                  <a:moveTo>
                    <a:pt x="28836" y="524"/>
                  </a:moveTo>
                  <a:cubicBezTo>
                    <a:pt x="34344" y="524"/>
                    <a:pt x="38805" y="4985"/>
                    <a:pt x="38830" y="10493"/>
                  </a:cubicBezTo>
                  <a:lnTo>
                    <a:pt x="38830" y="20039"/>
                  </a:lnTo>
                  <a:lnTo>
                    <a:pt x="549" y="20039"/>
                  </a:lnTo>
                  <a:lnTo>
                    <a:pt x="549" y="10493"/>
                  </a:lnTo>
                  <a:cubicBezTo>
                    <a:pt x="549" y="4985"/>
                    <a:pt x="5010" y="524"/>
                    <a:pt x="10518" y="524"/>
                  </a:cubicBezTo>
                  <a:close/>
                  <a:moveTo>
                    <a:pt x="10518" y="1"/>
                  </a:moveTo>
                  <a:cubicBezTo>
                    <a:pt x="4711" y="1"/>
                    <a:pt x="0" y="4686"/>
                    <a:pt x="0" y="10493"/>
                  </a:cubicBezTo>
                  <a:lnTo>
                    <a:pt x="0" y="20562"/>
                  </a:lnTo>
                  <a:lnTo>
                    <a:pt x="39328" y="20562"/>
                  </a:lnTo>
                  <a:lnTo>
                    <a:pt x="39328" y="10493"/>
                  </a:lnTo>
                  <a:cubicBezTo>
                    <a:pt x="39328" y="4686"/>
                    <a:pt x="34618" y="1"/>
                    <a:pt x="28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034321" y="3033049"/>
              <a:ext cx="477536" cy="598779"/>
            </a:xfrm>
            <a:custGeom>
              <a:avLst/>
              <a:gdLst/>
              <a:ahLst/>
              <a:cxnLst/>
              <a:rect l="l" t="t" r="r" b="b"/>
              <a:pathLst>
                <a:path w="15802" h="19814" extrusionOk="0">
                  <a:moveTo>
                    <a:pt x="7950" y="0"/>
                  </a:moveTo>
                  <a:cubicBezTo>
                    <a:pt x="5159" y="25"/>
                    <a:pt x="2418" y="773"/>
                    <a:pt x="0" y="2169"/>
                  </a:cubicBezTo>
                  <a:lnTo>
                    <a:pt x="0" y="19814"/>
                  </a:lnTo>
                  <a:lnTo>
                    <a:pt x="15801" y="19814"/>
                  </a:lnTo>
                  <a:lnTo>
                    <a:pt x="15801" y="2368"/>
                  </a:lnTo>
                  <a:cubicBezTo>
                    <a:pt x="13458" y="848"/>
                    <a:pt x="10742" y="25"/>
                    <a:pt x="7950" y="0"/>
                  </a:cubicBezTo>
                  <a:close/>
                </a:path>
              </a:pathLst>
            </a:custGeom>
            <a:solidFill>
              <a:schemeClr val="accent1"/>
            </a:solidFill>
            <a:ln w="1620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147283" y="2724986"/>
              <a:ext cx="257626" cy="466264"/>
            </a:xfrm>
            <a:custGeom>
              <a:avLst/>
              <a:gdLst/>
              <a:ahLst/>
              <a:cxnLst/>
              <a:rect l="l" t="t" r="r" b="b"/>
              <a:pathLst>
                <a:path w="8525" h="15429" extrusionOk="0">
                  <a:moveTo>
                    <a:pt x="2094" y="1"/>
                  </a:moveTo>
                  <a:cubicBezTo>
                    <a:pt x="948" y="1"/>
                    <a:pt x="0" y="923"/>
                    <a:pt x="0" y="2094"/>
                  </a:cubicBezTo>
                  <a:lnTo>
                    <a:pt x="0" y="11191"/>
                  </a:lnTo>
                  <a:cubicBezTo>
                    <a:pt x="25" y="13534"/>
                    <a:pt x="1920" y="15428"/>
                    <a:pt x="4287" y="15428"/>
                  </a:cubicBezTo>
                  <a:cubicBezTo>
                    <a:pt x="6605" y="15428"/>
                    <a:pt x="8524" y="13534"/>
                    <a:pt x="8524" y="11191"/>
                  </a:cubicBezTo>
                  <a:lnTo>
                    <a:pt x="8524" y="2094"/>
                  </a:lnTo>
                  <a:cubicBezTo>
                    <a:pt x="8524" y="948"/>
                    <a:pt x="7602" y="26"/>
                    <a:pt x="6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139758" y="2717461"/>
              <a:ext cx="273431" cy="482069"/>
            </a:xfrm>
            <a:custGeom>
              <a:avLst/>
              <a:gdLst/>
              <a:ahLst/>
              <a:cxnLst/>
              <a:rect l="l" t="t" r="r" b="b"/>
              <a:pathLst>
                <a:path w="9048" h="15952" extrusionOk="0">
                  <a:moveTo>
                    <a:pt x="6704" y="524"/>
                  </a:moveTo>
                  <a:cubicBezTo>
                    <a:pt x="7701" y="524"/>
                    <a:pt x="8524" y="1346"/>
                    <a:pt x="8524" y="2343"/>
                  </a:cubicBezTo>
                  <a:lnTo>
                    <a:pt x="8524" y="11440"/>
                  </a:lnTo>
                  <a:cubicBezTo>
                    <a:pt x="8524" y="13633"/>
                    <a:pt x="6729" y="15428"/>
                    <a:pt x="4536" y="15428"/>
                  </a:cubicBezTo>
                  <a:cubicBezTo>
                    <a:pt x="2318" y="15428"/>
                    <a:pt x="549" y="13633"/>
                    <a:pt x="549" y="11440"/>
                  </a:cubicBezTo>
                  <a:lnTo>
                    <a:pt x="549" y="2343"/>
                  </a:lnTo>
                  <a:cubicBezTo>
                    <a:pt x="524" y="1346"/>
                    <a:pt x="1346" y="524"/>
                    <a:pt x="2343" y="524"/>
                  </a:cubicBezTo>
                  <a:close/>
                  <a:moveTo>
                    <a:pt x="2343" y="1"/>
                  </a:moveTo>
                  <a:cubicBezTo>
                    <a:pt x="1072" y="26"/>
                    <a:pt x="25" y="1047"/>
                    <a:pt x="0" y="2343"/>
                  </a:cubicBezTo>
                  <a:lnTo>
                    <a:pt x="0" y="11440"/>
                  </a:lnTo>
                  <a:cubicBezTo>
                    <a:pt x="0" y="13932"/>
                    <a:pt x="2019" y="15951"/>
                    <a:pt x="4536" y="15951"/>
                  </a:cubicBezTo>
                  <a:cubicBezTo>
                    <a:pt x="7028" y="15951"/>
                    <a:pt x="9047" y="13932"/>
                    <a:pt x="9047" y="11440"/>
                  </a:cubicBezTo>
                  <a:lnTo>
                    <a:pt x="9047" y="2343"/>
                  </a:lnTo>
                  <a:cubicBezTo>
                    <a:pt x="9022" y="1047"/>
                    <a:pt x="7976" y="26"/>
                    <a:pt x="6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416382" y="2478391"/>
              <a:ext cx="247411" cy="203411"/>
            </a:xfrm>
            <a:custGeom>
              <a:avLst/>
              <a:gdLst/>
              <a:ahLst/>
              <a:cxnLst/>
              <a:rect l="l" t="t" r="r" b="b"/>
              <a:pathLst>
                <a:path w="8187" h="6731" extrusionOk="0">
                  <a:moveTo>
                    <a:pt x="4034" y="1"/>
                  </a:moveTo>
                  <a:cubicBezTo>
                    <a:pt x="2966" y="1"/>
                    <a:pt x="1662" y="342"/>
                    <a:pt x="984" y="1806"/>
                  </a:cubicBezTo>
                  <a:cubicBezTo>
                    <a:pt x="1" y="3925"/>
                    <a:pt x="1923" y="6730"/>
                    <a:pt x="5104" y="6730"/>
                  </a:cubicBezTo>
                  <a:cubicBezTo>
                    <a:pt x="6037" y="6730"/>
                    <a:pt x="7078" y="6489"/>
                    <a:pt x="8186" y="5918"/>
                  </a:cubicBezTo>
                  <a:lnTo>
                    <a:pt x="5719" y="260"/>
                  </a:lnTo>
                  <a:cubicBezTo>
                    <a:pt x="5719" y="260"/>
                    <a:pt x="4966" y="1"/>
                    <a:pt x="4034"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17650" y="2567600"/>
              <a:ext cx="67058" cy="28649"/>
            </a:xfrm>
            <a:custGeom>
              <a:avLst/>
              <a:gdLst/>
              <a:ahLst/>
              <a:cxnLst/>
              <a:rect l="l" t="t" r="r" b="b"/>
              <a:pathLst>
                <a:path w="2219" h="948" extrusionOk="0">
                  <a:moveTo>
                    <a:pt x="0" y="0"/>
                  </a:moveTo>
                  <a:lnTo>
                    <a:pt x="2218" y="947"/>
                  </a:lnTo>
                  <a:cubicBezTo>
                    <a:pt x="1620" y="349"/>
                    <a:pt x="823" y="25"/>
                    <a:pt x="0" y="0"/>
                  </a:cubicBez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6517650" y="2567600"/>
              <a:ext cx="67058" cy="28649"/>
            </a:xfrm>
            <a:custGeom>
              <a:avLst/>
              <a:gdLst/>
              <a:ahLst/>
              <a:cxnLst/>
              <a:rect l="l" t="t" r="r" b="b"/>
              <a:pathLst>
                <a:path w="2219" h="948" fill="none" extrusionOk="0">
                  <a:moveTo>
                    <a:pt x="0" y="0"/>
                  </a:moveTo>
                  <a:cubicBezTo>
                    <a:pt x="823" y="25"/>
                    <a:pt x="1620" y="349"/>
                    <a:pt x="2218" y="947"/>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7895168" y="2478391"/>
              <a:ext cx="247411" cy="203411"/>
            </a:xfrm>
            <a:custGeom>
              <a:avLst/>
              <a:gdLst/>
              <a:ahLst/>
              <a:cxnLst/>
              <a:rect l="l" t="t" r="r" b="b"/>
              <a:pathLst>
                <a:path w="8187" h="6731" extrusionOk="0">
                  <a:moveTo>
                    <a:pt x="4144" y="1"/>
                  </a:moveTo>
                  <a:cubicBezTo>
                    <a:pt x="3215" y="1"/>
                    <a:pt x="2468" y="260"/>
                    <a:pt x="2468" y="260"/>
                  </a:cubicBezTo>
                  <a:lnTo>
                    <a:pt x="1" y="5918"/>
                  </a:lnTo>
                  <a:cubicBezTo>
                    <a:pt x="1109" y="6489"/>
                    <a:pt x="2150" y="6730"/>
                    <a:pt x="3083" y="6730"/>
                  </a:cubicBezTo>
                  <a:cubicBezTo>
                    <a:pt x="6264" y="6730"/>
                    <a:pt x="8186" y="3925"/>
                    <a:pt x="7203" y="1806"/>
                  </a:cubicBezTo>
                  <a:cubicBezTo>
                    <a:pt x="6511" y="342"/>
                    <a:pt x="5208" y="1"/>
                    <a:pt x="4144"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7975009" y="2567600"/>
              <a:ext cx="66303" cy="28649"/>
            </a:xfrm>
            <a:custGeom>
              <a:avLst/>
              <a:gdLst/>
              <a:ahLst/>
              <a:cxnLst/>
              <a:rect l="l" t="t" r="r" b="b"/>
              <a:pathLst>
                <a:path w="2194" h="948" extrusionOk="0">
                  <a:moveTo>
                    <a:pt x="2194" y="0"/>
                  </a:moveTo>
                  <a:cubicBezTo>
                    <a:pt x="1371" y="25"/>
                    <a:pt x="574" y="349"/>
                    <a:pt x="0" y="947"/>
                  </a:cubicBezTo>
                  <a:lnTo>
                    <a:pt x="2194" y="0"/>
                  </a:ln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7975009" y="2567600"/>
              <a:ext cx="66303" cy="28649"/>
            </a:xfrm>
            <a:custGeom>
              <a:avLst/>
              <a:gdLst/>
              <a:ahLst/>
              <a:cxnLst/>
              <a:rect l="l" t="t" r="r" b="b"/>
              <a:pathLst>
                <a:path w="2194" h="948" fill="none" extrusionOk="0">
                  <a:moveTo>
                    <a:pt x="2194" y="0"/>
                  </a:moveTo>
                  <a:cubicBezTo>
                    <a:pt x="1371" y="25"/>
                    <a:pt x="574" y="349"/>
                    <a:pt x="0" y="947"/>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537232" y="1724039"/>
              <a:ext cx="1475461" cy="1238990"/>
            </a:xfrm>
            <a:custGeom>
              <a:avLst/>
              <a:gdLst/>
              <a:ahLst/>
              <a:cxnLst/>
              <a:rect l="l" t="t" r="r" b="b"/>
              <a:pathLst>
                <a:path w="48824" h="40999" extrusionOk="0">
                  <a:moveTo>
                    <a:pt x="24399" y="1"/>
                  </a:moveTo>
                  <a:cubicBezTo>
                    <a:pt x="10044" y="1"/>
                    <a:pt x="0" y="7926"/>
                    <a:pt x="0" y="19291"/>
                  </a:cubicBezTo>
                  <a:cubicBezTo>
                    <a:pt x="0" y="31254"/>
                    <a:pt x="10941" y="40998"/>
                    <a:pt x="24399" y="40998"/>
                  </a:cubicBezTo>
                  <a:cubicBezTo>
                    <a:pt x="37883" y="40998"/>
                    <a:pt x="48824" y="31254"/>
                    <a:pt x="48824" y="19291"/>
                  </a:cubicBezTo>
                  <a:cubicBezTo>
                    <a:pt x="48824" y="7926"/>
                    <a:pt x="38755" y="1"/>
                    <a:pt x="24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528922" y="1715759"/>
              <a:ext cx="1492052" cy="1255550"/>
            </a:xfrm>
            <a:custGeom>
              <a:avLst/>
              <a:gdLst/>
              <a:ahLst/>
              <a:cxnLst/>
              <a:rect l="l" t="t" r="r" b="b"/>
              <a:pathLst>
                <a:path w="49373" h="41547" extrusionOk="0">
                  <a:moveTo>
                    <a:pt x="24674" y="524"/>
                  </a:moveTo>
                  <a:cubicBezTo>
                    <a:pt x="31379" y="524"/>
                    <a:pt x="37460" y="2343"/>
                    <a:pt x="41821" y="5633"/>
                  </a:cubicBezTo>
                  <a:cubicBezTo>
                    <a:pt x="46183" y="8948"/>
                    <a:pt x="48849" y="13932"/>
                    <a:pt x="48849" y="19565"/>
                  </a:cubicBezTo>
                  <a:cubicBezTo>
                    <a:pt x="48849" y="31403"/>
                    <a:pt x="38008" y="41023"/>
                    <a:pt x="24674" y="41023"/>
                  </a:cubicBezTo>
                  <a:cubicBezTo>
                    <a:pt x="11341" y="41023"/>
                    <a:pt x="524" y="31403"/>
                    <a:pt x="524" y="19565"/>
                  </a:cubicBezTo>
                  <a:cubicBezTo>
                    <a:pt x="524" y="13932"/>
                    <a:pt x="2967" y="9097"/>
                    <a:pt x="7553" y="5633"/>
                  </a:cubicBezTo>
                  <a:cubicBezTo>
                    <a:pt x="12113" y="2169"/>
                    <a:pt x="18020" y="524"/>
                    <a:pt x="24674" y="524"/>
                  </a:cubicBezTo>
                  <a:close/>
                  <a:moveTo>
                    <a:pt x="24674" y="0"/>
                  </a:moveTo>
                  <a:cubicBezTo>
                    <a:pt x="11067" y="0"/>
                    <a:pt x="1" y="7427"/>
                    <a:pt x="1" y="19565"/>
                  </a:cubicBezTo>
                  <a:cubicBezTo>
                    <a:pt x="1" y="31702"/>
                    <a:pt x="11067" y="41547"/>
                    <a:pt x="24674" y="41547"/>
                  </a:cubicBezTo>
                  <a:cubicBezTo>
                    <a:pt x="38282" y="41547"/>
                    <a:pt x="49373" y="31702"/>
                    <a:pt x="49373" y="19565"/>
                  </a:cubicBezTo>
                  <a:cubicBezTo>
                    <a:pt x="49373" y="7403"/>
                    <a:pt x="38332" y="0"/>
                    <a:pt x="24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783495" y="2610573"/>
              <a:ext cx="97188" cy="69959"/>
            </a:xfrm>
            <a:custGeom>
              <a:avLst/>
              <a:gdLst/>
              <a:ahLst/>
              <a:cxnLst/>
              <a:rect l="l" t="t" r="r" b="b"/>
              <a:pathLst>
                <a:path w="3216" h="2315" extrusionOk="0">
                  <a:moveTo>
                    <a:pt x="1088" y="0"/>
                  </a:moveTo>
                  <a:cubicBezTo>
                    <a:pt x="724" y="0"/>
                    <a:pt x="421" y="131"/>
                    <a:pt x="275" y="397"/>
                  </a:cubicBezTo>
                  <a:cubicBezTo>
                    <a:pt x="1" y="871"/>
                    <a:pt x="375" y="1569"/>
                    <a:pt x="1122" y="2017"/>
                  </a:cubicBezTo>
                  <a:cubicBezTo>
                    <a:pt x="1459" y="2215"/>
                    <a:pt x="1818" y="2315"/>
                    <a:pt x="2133" y="2315"/>
                  </a:cubicBezTo>
                  <a:cubicBezTo>
                    <a:pt x="2493" y="2315"/>
                    <a:pt x="2795" y="2184"/>
                    <a:pt x="2942" y="1918"/>
                  </a:cubicBezTo>
                  <a:cubicBezTo>
                    <a:pt x="3216" y="1419"/>
                    <a:pt x="2842" y="746"/>
                    <a:pt x="2119" y="298"/>
                  </a:cubicBezTo>
                  <a:cubicBezTo>
                    <a:pt x="1771" y="100"/>
                    <a:pt x="1406" y="0"/>
                    <a:pt x="1088" y="0"/>
                  </a:cubicBezTo>
                  <a:close/>
                </a:path>
              </a:pathLst>
            </a:custGeom>
            <a:solidFill>
              <a:srgbClr val="E18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7615754" y="2616043"/>
              <a:ext cx="97943" cy="69808"/>
            </a:xfrm>
            <a:custGeom>
              <a:avLst/>
              <a:gdLst/>
              <a:ahLst/>
              <a:cxnLst/>
              <a:rect l="l" t="t" r="r" b="b"/>
              <a:pathLst>
                <a:path w="3241" h="2310" extrusionOk="0">
                  <a:moveTo>
                    <a:pt x="2167" y="1"/>
                  </a:moveTo>
                  <a:cubicBezTo>
                    <a:pt x="1849" y="1"/>
                    <a:pt x="1480" y="100"/>
                    <a:pt x="1122" y="291"/>
                  </a:cubicBezTo>
                  <a:cubicBezTo>
                    <a:pt x="374" y="715"/>
                    <a:pt x="0" y="1463"/>
                    <a:pt x="275" y="1911"/>
                  </a:cubicBezTo>
                  <a:cubicBezTo>
                    <a:pt x="424" y="2170"/>
                    <a:pt x="738" y="2310"/>
                    <a:pt x="1115" y="2310"/>
                  </a:cubicBezTo>
                  <a:cubicBezTo>
                    <a:pt x="1426" y="2310"/>
                    <a:pt x="1780" y="2214"/>
                    <a:pt x="2119" y="2011"/>
                  </a:cubicBezTo>
                  <a:cubicBezTo>
                    <a:pt x="2866" y="1587"/>
                    <a:pt x="3240" y="864"/>
                    <a:pt x="2941" y="366"/>
                  </a:cubicBezTo>
                  <a:cubicBezTo>
                    <a:pt x="2798" y="119"/>
                    <a:pt x="2513" y="1"/>
                    <a:pt x="2167" y="1"/>
                  </a:cubicBezTo>
                  <a:close/>
                </a:path>
              </a:pathLst>
            </a:custGeom>
            <a:solidFill>
              <a:srgbClr val="E18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818157" y="2475701"/>
              <a:ext cx="118281" cy="118281"/>
            </a:xfrm>
            <a:custGeom>
              <a:avLst/>
              <a:gdLst/>
              <a:ahLst/>
              <a:cxnLst/>
              <a:rect l="l" t="t" r="r" b="b"/>
              <a:pathLst>
                <a:path w="3914" h="3914" extrusionOk="0">
                  <a:moveTo>
                    <a:pt x="1944" y="0"/>
                  </a:moveTo>
                  <a:cubicBezTo>
                    <a:pt x="873" y="0"/>
                    <a:pt x="0" y="873"/>
                    <a:pt x="0" y="1969"/>
                  </a:cubicBezTo>
                  <a:cubicBezTo>
                    <a:pt x="0" y="3041"/>
                    <a:pt x="873" y="3913"/>
                    <a:pt x="1944" y="3913"/>
                  </a:cubicBezTo>
                  <a:cubicBezTo>
                    <a:pt x="3041" y="3913"/>
                    <a:pt x="3913" y="3041"/>
                    <a:pt x="3913" y="1969"/>
                  </a:cubicBezTo>
                  <a:cubicBezTo>
                    <a:pt x="3913" y="873"/>
                    <a:pt x="3041" y="0"/>
                    <a:pt x="1944" y="0"/>
                  </a:cubicBezTo>
                  <a:close/>
                </a:path>
              </a:pathLst>
            </a:custGeom>
            <a:solidFill>
              <a:srgbClr val="1A2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6831696" y="2499636"/>
              <a:ext cx="54668" cy="42761"/>
            </a:xfrm>
            <a:custGeom>
              <a:avLst/>
              <a:gdLst/>
              <a:ahLst/>
              <a:cxnLst/>
              <a:rect l="l" t="t" r="r" b="b"/>
              <a:pathLst>
                <a:path w="1809" h="1415" extrusionOk="0">
                  <a:moveTo>
                    <a:pt x="765" y="0"/>
                  </a:moveTo>
                  <a:cubicBezTo>
                    <a:pt x="589" y="0"/>
                    <a:pt x="407" y="75"/>
                    <a:pt x="250" y="255"/>
                  </a:cubicBezTo>
                  <a:cubicBezTo>
                    <a:pt x="1" y="529"/>
                    <a:pt x="1" y="953"/>
                    <a:pt x="250" y="1227"/>
                  </a:cubicBezTo>
                  <a:cubicBezTo>
                    <a:pt x="387" y="1352"/>
                    <a:pt x="562" y="1414"/>
                    <a:pt x="736" y="1414"/>
                  </a:cubicBezTo>
                  <a:cubicBezTo>
                    <a:pt x="911" y="1414"/>
                    <a:pt x="1085" y="1352"/>
                    <a:pt x="1222" y="1227"/>
                  </a:cubicBezTo>
                  <a:cubicBezTo>
                    <a:pt x="1808" y="736"/>
                    <a:pt x="1319" y="0"/>
                    <a:pt x="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6893465" y="2552521"/>
              <a:ext cx="22635" cy="21879"/>
            </a:xfrm>
            <a:custGeom>
              <a:avLst/>
              <a:gdLst/>
              <a:ahLst/>
              <a:cxnLst/>
              <a:rect l="l" t="t" r="r" b="b"/>
              <a:pathLst>
                <a:path w="749" h="724" extrusionOk="0">
                  <a:moveTo>
                    <a:pt x="374" y="1"/>
                  </a:moveTo>
                  <a:cubicBezTo>
                    <a:pt x="175" y="1"/>
                    <a:pt x="25" y="150"/>
                    <a:pt x="25" y="350"/>
                  </a:cubicBezTo>
                  <a:cubicBezTo>
                    <a:pt x="1" y="549"/>
                    <a:pt x="175" y="723"/>
                    <a:pt x="374" y="723"/>
                  </a:cubicBezTo>
                  <a:cubicBezTo>
                    <a:pt x="574" y="723"/>
                    <a:pt x="748" y="549"/>
                    <a:pt x="748" y="350"/>
                  </a:cubicBezTo>
                  <a:cubicBezTo>
                    <a:pt x="723" y="150"/>
                    <a:pt x="574" y="1"/>
                    <a:pt x="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7555495" y="2475701"/>
              <a:ext cx="118281" cy="118281"/>
            </a:xfrm>
            <a:custGeom>
              <a:avLst/>
              <a:gdLst/>
              <a:ahLst/>
              <a:cxnLst/>
              <a:rect l="l" t="t" r="r" b="b"/>
              <a:pathLst>
                <a:path w="3914" h="3914" extrusionOk="0">
                  <a:moveTo>
                    <a:pt x="1945" y="0"/>
                  </a:moveTo>
                  <a:cubicBezTo>
                    <a:pt x="873" y="0"/>
                    <a:pt x="1" y="873"/>
                    <a:pt x="1" y="1969"/>
                  </a:cubicBezTo>
                  <a:cubicBezTo>
                    <a:pt x="1" y="3041"/>
                    <a:pt x="873" y="3913"/>
                    <a:pt x="1945" y="3913"/>
                  </a:cubicBezTo>
                  <a:cubicBezTo>
                    <a:pt x="3041" y="3913"/>
                    <a:pt x="3913" y="3041"/>
                    <a:pt x="3913" y="1969"/>
                  </a:cubicBezTo>
                  <a:cubicBezTo>
                    <a:pt x="3913" y="873"/>
                    <a:pt x="3041" y="0"/>
                    <a:pt x="1945" y="0"/>
                  </a:cubicBezTo>
                  <a:close/>
                </a:path>
              </a:pathLst>
            </a:custGeom>
            <a:solidFill>
              <a:srgbClr val="1A2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7563775" y="2501298"/>
              <a:ext cx="55031" cy="41099"/>
            </a:xfrm>
            <a:custGeom>
              <a:avLst/>
              <a:gdLst/>
              <a:ahLst/>
              <a:cxnLst/>
              <a:rect l="l" t="t" r="r" b="b"/>
              <a:pathLst>
                <a:path w="1821" h="1360" extrusionOk="0">
                  <a:moveTo>
                    <a:pt x="923" y="1"/>
                  </a:moveTo>
                  <a:cubicBezTo>
                    <a:pt x="300" y="1"/>
                    <a:pt x="1" y="749"/>
                    <a:pt x="424" y="1172"/>
                  </a:cubicBezTo>
                  <a:cubicBezTo>
                    <a:pt x="561" y="1297"/>
                    <a:pt x="736" y="1359"/>
                    <a:pt x="910" y="1359"/>
                  </a:cubicBezTo>
                  <a:cubicBezTo>
                    <a:pt x="1085" y="1359"/>
                    <a:pt x="1259" y="1297"/>
                    <a:pt x="1396" y="1172"/>
                  </a:cubicBezTo>
                  <a:cubicBezTo>
                    <a:pt x="1820" y="749"/>
                    <a:pt x="1521" y="1"/>
                    <a:pt x="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7631559" y="2552913"/>
              <a:ext cx="20368" cy="20338"/>
            </a:xfrm>
            <a:custGeom>
              <a:avLst/>
              <a:gdLst/>
              <a:ahLst/>
              <a:cxnLst/>
              <a:rect l="l" t="t" r="r" b="b"/>
              <a:pathLst>
                <a:path w="674" h="673" extrusionOk="0">
                  <a:moveTo>
                    <a:pt x="337" y="0"/>
                  </a:moveTo>
                  <a:cubicBezTo>
                    <a:pt x="169" y="0"/>
                    <a:pt x="1" y="112"/>
                    <a:pt x="1" y="337"/>
                  </a:cubicBezTo>
                  <a:cubicBezTo>
                    <a:pt x="1" y="561"/>
                    <a:pt x="169" y="673"/>
                    <a:pt x="337" y="673"/>
                  </a:cubicBezTo>
                  <a:cubicBezTo>
                    <a:pt x="505" y="673"/>
                    <a:pt x="674" y="561"/>
                    <a:pt x="674" y="337"/>
                  </a:cubicBezTo>
                  <a:cubicBezTo>
                    <a:pt x="674" y="112"/>
                    <a:pt x="505" y="0"/>
                    <a:pt x="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513117" y="1992937"/>
              <a:ext cx="272675" cy="609145"/>
            </a:xfrm>
            <a:custGeom>
              <a:avLst/>
              <a:gdLst/>
              <a:ahLst/>
              <a:cxnLst/>
              <a:rect l="l" t="t" r="r" b="b"/>
              <a:pathLst>
                <a:path w="9023" h="20157" extrusionOk="0">
                  <a:moveTo>
                    <a:pt x="3689" y="0"/>
                  </a:moveTo>
                  <a:cubicBezTo>
                    <a:pt x="3689" y="0"/>
                    <a:pt x="1" y="3539"/>
                    <a:pt x="150" y="9097"/>
                  </a:cubicBezTo>
                  <a:cubicBezTo>
                    <a:pt x="290" y="14258"/>
                    <a:pt x="2208" y="20157"/>
                    <a:pt x="3699" y="20157"/>
                  </a:cubicBezTo>
                  <a:cubicBezTo>
                    <a:pt x="3806" y="20157"/>
                    <a:pt x="3911" y="20126"/>
                    <a:pt x="4013" y="20063"/>
                  </a:cubicBezTo>
                  <a:cubicBezTo>
                    <a:pt x="5533" y="19091"/>
                    <a:pt x="9023" y="4561"/>
                    <a:pt x="9023" y="4561"/>
                  </a:cubicBezTo>
                  <a:lnTo>
                    <a:pt x="3689" y="0"/>
                  </a:ln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6962004" y="3229630"/>
              <a:ext cx="30" cy="320120"/>
            </a:xfrm>
            <a:custGeom>
              <a:avLst/>
              <a:gdLst/>
              <a:ahLst/>
              <a:cxnLst/>
              <a:rect l="l" t="t" r="r" b="b"/>
              <a:pathLst>
                <a:path w="1" h="10593" fill="none" extrusionOk="0">
                  <a:moveTo>
                    <a:pt x="1" y="0"/>
                  </a:moveTo>
                  <a:lnTo>
                    <a:pt x="1" y="10592"/>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7583358" y="3229630"/>
              <a:ext cx="30" cy="320120"/>
            </a:xfrm>
            <a:custGeom>
              <a:avLst/>
              <a:gdLst/>
              <a:ahLst/>
              <a:cxnLst/>
              <a:rect l="l" t="t" r="r" b="b"/>
              <a:pathLst>
                <a:path w="1" h="10593" fill="none" extrusionOk="0">
                  <a:moveTo>
                    <a:pt x="1" y="0"/>
                  </a:moveTo>
                  <a:lnTo>
                    <a:pt x="1" y="10592"/>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7034321" y="3098566"/>
              <a:ext cx="198848" cy="153669"/>
            </a:xfrm>
            <a:custGeom>
              <a:avLst/>
              <a:gdLst/>
              <a:ahLst/>
              <a:cxnLst/>
              <a:rect l="l" t="t" r="r" b="b"/>
              <a:pathLst>
                <a:path w="6580" h="5085" fill="none" extrusionOk="0">
                  <a:moveTo>
                    <a:pt x="6580" y="2742"/>
                  </a:moveTo>
                  <a:lnTo>
                    <a:pt x="4960" y="4586"/>
                  </a:lnTo>
                  <a:cubicBezTo>
                    <a:pt x="4511" y="5085"/>
                    <a:pt x="3714" y="5035"/>
                    <a:pt x="3315" y="4487"/>
                  </a:cubicBezTo>
                  <a:lnTo>
                    <a:pt x="0"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7312224" y="3098566"/>
              <a:ext cx="198878" cy="153669"/>
            </a:xfrm>
            <a:custGeom>
              <a:avLst/>
              <a:gdLst/>
              <a:ahLst/>
              <a:cxnLst/>
              <a:rect l="l" t="t" r="r" b="b"/>
              <a:pathLst>
                <a:path w="6581" h="5085" fill="none" extrusionOk="0">
                  <a:moveTo>
                    <a:pt x="1" y="2742"/>
                  </a:moveTo>
                  <a:lnTo>
                    <a:pt x="1621" y="4586"/>
                  </a:lnTo>
                  <a:cubicBezTo>
                    <a:pt x="2069" y="5085"/>
                    <a:pt x="2867" y="5035"/>
                    <a:pt x="3265" y="4487"/>
                  </a:cubicBezTo>
                  <a:lnTo>
                    <a:pt x="6580"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7178924" y="2535204"/>
              <a:ext cx="158927" cy="46720"/>
            </a:xfrm>
            <a:custGeom>
              <a:avLst/>
              <a:gdLst/>
              <a:ahLst/>
              <a:cxnLst/>
              <a:rect l="l" t="t" r="r" b="b"/>
              <a:pathLst>
                <a:path w="5259" h="1546" fill="none" extrusionOk="0">
                  <a:moveTo>
                    <a:pt x="0" y="75"/>
                  </a:moveTo>
                  <a:cubicBezTo>
                    <a:pt x="0" y="75"/>
                    <a:pt x="399" y="1496"/>
                    <a:pt x="2642" y="1521"/>
                  </a:cubicBezTo>
                  <a:cubicBezTo>
                    <a:pt x="4885" y="1546"/>
                    <a:pt x="5259" y="0"/>
                    <a:pt x="5259" y="0"/>
                  </a:cubicBez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6634389" y="2314024"/>
              <a:ext cx="524226" cy="478020"/>
            </a:xfrm>
            <a:custGeom>
              <a:avLst/>
              <a:gdLst/>
              <a:ahLst/>
              <a:cxnLst/>
              <a:rect l="l" t="t" r="r" b="b"/>
              <a:pathLst>
                <a:path w="17347" h="15818" extrusionOk="0">
                  <a:moveTo>
                    <a:pt x="8686" y="1"/>
                  </a:moveTo>
                  <a:cubicBezTo>
                    <a:pt x="8114" y="1"/>
                    <a:pt x="7534" y="62"/>
                    <a:pt x="6954" y="191"/>
                  </a:cubicBezTo>
                  <a:cubicBezTo>
                    <a:pt x="2692" y="1139"/>
                    <a:pt x="0" y="5375"/>
                    <a:pt x="947" y="9637"/>
                  </a:cubicBezTo>
                  <a:cubicBezTo>
                    <a:pt x="1785" y="13310"/>
                    <a:pt x="5030" y="15817"/>
                    <a:pt x="8638" y="15817"/>
                  </a:cubicBezTo>
                  <a:cubicBezTo>
                    <a:pt x="9217" y="15817"/>
                    <a:pt x="9804" y="15753"/>
                    <a:pt x="10393" y="15619"/>
                  </a:cubicBezTo>
                  <a:cubicBezTo>
                    <a:pt x="14680" y="14672"/>
                    <a:pt x="17346" y="10435"/>
                    <a:pt x="16399" y="6173"/>
                  </a:cubicBezTo>
                  <a:cubicBezTo>
                    <a:pt x="15581" y="2492"/>
                    <a:pt x="12309" y="1"/>
                    <a:pt x="8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6634389" y="2291178"/>
              <a:ext cx="524226" cy="524226"/>
            </a:xfrm>
            <a:custGeom>
              <a:avLst/>
              <a:gdLst/>
              <a:ahLst/>
              <a:cxnLst/>
              <a:rect l="l" t="t" r="r" b="b"/>
              <a:pathLst>
                <a:path w="17347" h="17347" fill="none" extrusionOk="0">
                  <a:moveTo>
                    <a:pt x="16399" y="6929"/>
                  </a:moveTo>
                  <a:cubicBezTo>
                    <a:pt x="17346" y="11191"/>
                    <a:pt x="14680" y="15428"/>
                    <a:pt x="10393" y="16375"/>
                  </a:cubicBezTo>
                  <a:cubicBezTo>
                    <a:pt x="6131" y="17347"/>
                    <a:pt x="1919" y="14655"/>
                    <a:pt x="947" y="10393"/>
                  </a:cubicBezTo>
                  <a:cubicBezTo>
                    <a:pt x="0" y="6131"/>
                    <a:pt x="2692" y="1895"/>
                    <a:pt x="6954" y="947"/>
                  </a:cubicBezTo>
                  <a:cubicBezTo>
                    <a:pt x="11215" y="0"/>
                    <a:pt x="15452" y="2667"/>
                    <a:pt x="16399" y="6929"/>
                  </a:cubicBezTo>
                  <a:close/>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7391310" y="2315263"/>
              <a:ext cx="524982" cy="478292"/>
            </a:xfrm>
            <a:custGeom>
              <a:avLst/>
              <a:gdLst/>
              <a:ahLst/>
              <a:cxnLst/>
              <a:rect l="l" t="t" r="r" b="b"/>
              <a:pathLst>
                <a:path w="17372" h="15827" extrusionOk="0">
                  <a:moveTo>
                    <a:pt x="8686" y="1"/>
                  </a:moveTo>
                  <a:cubicBezTo>
                    <a:pt x="6661" y="1"/>
                    <a:pt x="4636" y="774"/>
                    <a:pt x="3091" y="2319"/>
                  </a:cubicBezTo>
                  <a:cubicBezTo>
                    <a:pt x="0" y="5409"/>
                    <a:pt x="0" y="10419"/>
                    <a:pt x="3091" y="13509"/>
                  </a:cubicBezTo>
                  <a:cubicBezTo>
                    <a:pt x="4636" y="15054"/>
                    <a:pt x="6661" y="15827"/>
                    <a:pt x="8686" y="15827"/>
                  </a:cubicBezTo>
                  <a:cubicBezTo>
                    <a:pt x="10711" y="15827"/>
                    <a:pt x="12736" y="15054"/>
                    <a:pt x="14281" y="13509"/>
                  </a:cubicBezTo>
                  <a:cubicBezTo>
                    <a:pt x="17371" y="10419"/>
                    <a:pt x="17371" y="5409"/>
                    <a:pt x="14281" y="2319"/>
                  </a:cubicBezTo>
                  <a:cubicBezTo>
                    <a:pt x="12736" y="774"/>
                    <a:pt x="10711" y="1"/>
                    <a:pt x="8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7391310" y="2291933"/>
              <a:ext cx="524982" cy="524982"/>
            </a:xfrm>
            <a:custGeom>
              <a:avLst/>
              <a:gdLst/>
              <a:ahLst/>
              <a:cxnLst/>
              <a:rect l="l" t="t" r="r" b="b"/>
              <a:pathLst>
                <a:path w="17372" h="17372" fill="none" extrusionOk="0">
                  <a:moveTo>
                    <a:pt x="14281" y="3091"/>
                  </a:moveTo>
                  <a:cubicBezTo>
                    <a:pt x="17371" y="6181"/>
                    <a:pt x="17371" y="11191"/>
                    <a:pt x="14281" y="14281"/>
                  </a:cubicBezTo>
                  <a:cubicBezTo>
                    <a:pt x="11191" y="17371"/>
                    <a:pt x="6181" y="17371"/>
                    <a:pt x="3091" y="14281"/>
                  </a:cubicBezTo>
                  <a:cubicBezTo>
                    <a:pt x="0" y="11191"/>
                    <a:pt x="0" y="6181"/>
                    <a:pt x="3091" y="3091"/>
                  </a:cubicBezTo>
                  <a:cubicBezTo>
                    <a:pt x="6181" y="0"/>
                    <a:pt x="11191" y="0"/>
                    <a:pt x="14281" y="3091"/>
                  </a:cubicBezTo>
                  <a:close/>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7127701" y="2377033"/>
              <a:ext cx="294524" cy="113023"/>
            </a:xfrm>
            <a:custGeom>
              <a:avLst/>
              <a:gdLst/>
              <a:ahLst/>
              <a:cxnLst/>
              <a:rect l="l" t="t" r="r" b="b"/>
              <a:pathLst>
                <a:path w="9746" h="3740" fill="none" extrusionOk="0">
                  <a:moveTo>
                    <a:pt x="0" y="3066"/>
                  </a:moveTo>
                  <a:cubicBezTo>
                    <a:pt x="0" y="3066"/>
                    <a:pt x="4860" y="1"/>
                    <a:pt x="9745" y="3739"/>
                  </a:cubicBezTo>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7709889" y="1925879"/>
              <a:ext cx="321057" cy="593914"/>
            </a:xfrm>
            <a:custGeom>
              <a:avLst/>
              <a:gdLst/>
              <a:ahLst/>
              <a:cxnLst/>
              <a:rect l="l" t="t" r="r" b="b"/>
              <a:pathLst>
                <a:path w="10624" h="19653" extrusionOk="0">
                  <a:moveTo>
                    <a:pt x="4188" y="1"/>
                  </a:moveTo>
                  <a:lnTo>
                    <a:pt x="1" y="5633"/>
                  </a:lnTo>
                  <a:cubicBezTo>
                    <a:pt x="1" y="5633"/>
                    <a:pt x="6530" y="19042"/>
                    <a:pt x="8250" y="19615"/>
                  </a:cubicBezTo>
                  <a:cubicBezTo>
                    <a:pt x="8323" y="19640"/>
                    <a:pt x="8394" y="19653"/>
                    <a:pt x="8463" y="19653"/>
                  </a:cubicBezTo>
                  <a:cubicBezTo>
                    <a:pt x="10026" y="19653"/>
                    <a:pt x="10623" y="13328"/>
                    <a:pt x="9621" y="8101"/>
                  </a:cubicBezTo>
                  <a:cubicBezTo>
                    <a:pt x="8549" y="2643"/>
                    <a:pt x="4188" y="1"/>
                    <a:pt x="4188" y="1"/>
                  </a:cubicBez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6418226" y="1648731"/>
              <a:ext cx="1425749" cy="627397"/>
            </a:xfrm>
            <a:custGeom>
              <a:avLst/>
              <a:gdLst/>
              <a:ahLst/>
              <a:cxnLst/>
              <a:rect l="l" t="t" r="r" b="b"/>
              <a:pathLst>
                <a:path w="47179" h="20761" extrusionOk="0">
                  <a:moveTo>
                    <a:pt x="28487" y="0"/>
                  </a:moveTo>
                  <a:cubicBezTo>
                    <a:pt x="20836" y="0"/>
                    <a:pt x="13010" y="3789"/>
                    <a:pt x="5259" y="11265"/>
                  </a:cubicBezTo>
                  <a:lnTo>
                    <a:pt x="5010" y="11515"/>
                  </a:lnTo>
                  <a:cubicBezTo>
                    <a:pt x="3888" y="12636"/>
                    <a:pt x="2443" y="13384"/>
                    <a:pt x="848" y="13633"/>
                  </a:cubicBezTo>
                  <a:cubicBezTo>
                    <a:pt x="524" y="13683"/>
                    <a:pt x="225" y="13932"/>
                    <a:pt x="125" y="14281"/>
                  </a:cubicBezTo>
                  <a:cubicBezTo>
                    <a:pt x="0" y="14605"/>
                    <a:pt x="75" y="14979"/>
                    <a:pt x="324" y="15253"/>
                  </a:cubicBezTo>
                  <a:cubicBezTo>
                    <a:pt x="4910" y="19914"/>
                    <a:pt x="16100" y="20686"/>
                    <a:pt x="22381" y="20761"/>
                  </a:cubicBezTo>
                  <a:lnTo>
                    <a:pt x="22879" y="20761"/>
                  </a:lnTo>
                  <a:cubicBezTo>
                    <a:pt x="39627" y="20761"/>
                    <a:pt x="45185" y="13409"/>
                    <a:pt x="46805" y="10269"/>
                  </a:cubicBezTo>
                  <a:cubicBezTo>
                    <a:pt x="47179" y="9521"/>
                    <a:pt x="47029" y="8649"/>
                    <a:pt x="46431" y="8075"/>
                  </a:cubicBezTo>
                  <a:cubicBezTo>
                    <a:pt x="40898" y="2717"/>
                    <a:pt x="34842" y="0"/>
                    <a:pt x="28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6401665" y="1640451"/>
              <a:ext cx="1450620" cy="643233"/>
            </a:xfrm>
            <a:custGeom>
              <a:avLst/>
              <a:gdLst/>
              <a:ahLst/>
              <a:cxnLst/>
              <a:rect l="l" t="t" r="r" b="b"/>
              <a:pathLst>
                <a:path w="48002" h="21285" extrusionOk="0">
                  <a:moveTo>
                    <a:pt x="29035" y="524"/>
                  </a:moveTo>
                  <a:cubicBezTo>
                    <a:pt x="35340" y="524"/>
                    <a:pt x="41297" y="3240"/>
                    <a:pt x="46805" y="8549"/>
                  </a:cubicBezTo>
                  <a:cubicBezTo>
                    <a:pt x="47303" y="9022"/>
                    <a:pt x="47428" y="9770"/>
                    <a:pt x="47104" y="10418"/>
                  </a:cubicBezTo>
                  <a:cubicBezTo>
                    <a:pt x="45534" y="13533"/>
                    <a:pt x="40001" y="20736"/>
                    <a:pt x="23427" y="20736"/>
                  </a:cubicBezTo>
                  <a:lnTo>
                    <a:pt x="22929" y="20736"/>
                  </a:lnTo>
                  <a:cubicBezTo>
                    <a:pt x="16698" y="20711"/>
                    <a:pt x="5583" y="19938"/>
                    <a:pt x="1072" y="15328"/>
                  </a:cubicBezTo>
                  <a:cubicBezTo>
                    <a:pt x="872" y="15153"/>
                    <a:pt x="823" y="14879"/>
                    <a:pt x="922" y="14655"/>
                  </a:cubicBezTo>
                  <a:cubicBezTo>
                    <a:pt x="997" y="14381"/>
                    <a:pt x="1221" y="14206"/>
                    <a:pt x="1471" y="14181"/>
                  </a:cubicBezTo>
                  <a:cubicBezTo>
                    <a:pt x="3090" y="13882"/>
                    <a:pt x="4586" y="13110"/>
                    <a:pt x="5732" y="11963"/>
                  </a:cubicBezTo>
                  <a:lnTo>
                    <a:pt x="5981" y="11714"/>
                  </a:lnTo>
                  <a:cubicBezTo>
                    <a:pt x="8474" y="9271"/>
                    <a:pt x="11215" y="7103"/>
                    <a:pt x="14156" y="5234"/>
                  </a:cubicBezTo>
                  <a:cubicBezTo>
                    <a:pt x="19191" y="2119"/>
                    <a:pt x="24175" y="524"/>
                    <a:pt x="29035" y="524"/>
                  </a:cubicBezTo>
                  <a:close/>
                  <a:moveTo>
                    <a:pt x="29035" y="0"/>
                  </a:moveTo>
                  <a:cubicBezTo>
                    <a:pt x="16923" y="0"/>
                    <a:pt x="7352" y="9720"/>
                    <a:pt x="5358" y="11589"/>
                  </a:cubicBezTo>
                  <a:cubicBezTo>
                    <a:pt x="4287" y="12686"/>
                    <a:pt x="2891" y="13384"/>
                    <a:pt x="1371" y="13658"/>
                  </a:cubicBezTo>
                  <a:cubicBezTo>
                    <a:pt x="399" y="13782"/>
                    <a:pt x="0" y="15004"/>
                    <a:pt x="698" y="15702"/>
                  </a:cubicBezTo>
                  <a:cubicBezTo>
                    <a:pt x="2866" y="17920"/>
                    <a:pt x="8524" y="21160"/>
                    <a:pt x="22904" y="21284"/>
                  </a:cubicBezTo>
                  <a:lnTo>
                    <a:pt x="23427" y="21284"/>
                  </a:lnTo>
                  <a:cubicBezTo>
                    <a:pt x="40300" y="21284"/>
                    <a:pt x="45932" y="13857"/>
                    <a:pt x="47577" y="10617"/>
                  </a:cubicBezTo>
                  <a:cubicBezTo>
                    <a:pt x="48001" y="9795"/>
                    <a:pt x="47827" y="8798"/>
                    <a:pt x="47179" y="8150"/>
                  </a:cubicBezTo>
                  <a:cubicBezTo>
                    <a:pt x="40923" y="2119"/>
                    <a:pt x="34717" y="0"/>
                    <a:pt x="29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897998" y="1760938"/>
              <a:ext cx="534773" cy="289266"/>
            </a:xfrm>
            <a:custGeom>
              <a:avLst/>
              <a:gdLst/>
              <a:ahLst/>
              <a:cxnLst/>
              <a:rect l="l" t="t" r="r" b="b"/>
              <a:pathLst>
                <a:path w="17696" h="9572" extrusionOk="0">
                  <a:moveTo>
                    <a:pt x="17695" y="1"/>
                  </a:moveTo>
                  <a:lnTo>
                    <a:pt x="0" y="9571"/>
                  </a:lnTo>
                  <a:cubicBezTo>
                    <a:pt x="12112" y="9447"/>
                    <a:pt x="17695" y="1"/>
                    <a:pt x="176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897998" y="1760938"/>
              <a:ext cx="534773" cy="289266"/>
            </a:xfrm>
            <a:custGeom>
              <a:avLst/>
              <a:gdLst/>
              <a:ahLst/>
              <a:cxnLst/>
              <a:rect l="l" t="t" r="r" b="b"/>
              <a:pathLst>
                <a:path w="17696" h="9572" fill="none" extrusionOk="0">
                  <a:moveTo>
                    <a:pt x="17695" y="1"/>
                  </a:moveTo>
                  <a:cubicBezTo>
                    <a:pt x="17695" y="1"/>
                    <a:pt x="12112" y="9447"/>
                    <a:pt x="0" y="9571"/>
                  </a:cubicBezTo>
                </a:path>
              </a:pathLst>
            </a:custGeom>
            <a:noFill/>
            <a:ln w="13075" cap="rnd" cmpd="sng">
              <a:solidFill>
                <a:schemeClr val="lt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7831162" y="2975057"/>
              <a:ext cx="165726" cy="171136"/>
            </a:xfrm>
            <a:custGeom>
              <a:avLst/>
              <a:gdLst/>
              <a:ahLst/>
              <a:cxnLst/>
              <a:rect l="l" t="t" r="r" b="b"/>
              <a:pathLst>
                <a:path w="5484" h="5663" extrusionOk="0">
                  <a:moveTo>
                    <a:pt x="3589" y="0"/>
                  </a:moveTo>
                  <a:lnTo>
                    <a:pt x="3489" y="75"/>
                  </a:lnTo>
                  <a:lnTo>
                    <a:pt x="2468" y="972"/>
                  </a:lnTo>
                  <a:cubicBezTo>
                    <a:pt x="2318" y="1097"/>
                    <a:pt x="2169" y="1172"/>
                    <a:pt x="1994" y="1172"/>
                  </a:cubicBezTo>
                  <a:lnTo>
                    <a:pt x="1795" y="1172"/>
                  </a:lnTo>
                  <a:lnTo>
                    <a:pt x="499" y="823"/>
                  </a:lnTo>
                  <a:lnTo>
                    <a:pt x="424" y="823"/>
                  </a:lnTo>
                  <a:cubicBezTo>
                    <a:pt x="374" y="823"/>
                    <a:pt x="299" y="848"/>
                    <a:pt x="274" y="922"/>
                  </a:cubicBezTo>
                  <a:cubicBezTo>
                    <a:pt x="274" y="947"/>
                    <a:pt x="249" y="997"/>
                    <a:pt x="274" y="1072"/>
                  </a:cubicBezTo>
                  <a:lnTo>
                    <a:pt x="798" y="2343"/>
                  </a:lnTo>
                  <a:cubicBezTo>
                    <a:pt x="897" y="2567"/>
                    <a:pt x="897" y="2816"/>
                    <a:pt x="773" y="2991"/>
                  </a:cubicBezTo>
                  <a:lnTo>
                    <a:pt x="50" y="4162"/>
                  </a:lnTo>
                  <a:cubicBezTo>
                    <a:pt x="0" y="4212"/>
                    <a:pt x="0" y="4287"/>
                    <a:pt x="50" y="4337"/>
                  </a:cubicBezTo>
                  <a:cubicBezTo>
                    <a:pt x="50" y="4362"/>
                    <a:pt x="100" y="4436"/>
                    <a:pt x="225" y="4436"/>
                  </a:cubicBezTo>
                  <a:lnTo>
                    <a:pt x="1595" y="4312"/>
                  </a:lnTo>
                  <a:lnTo>
                    <a:pt x="1645" y="4312"/>
                  </a:lnTo>
                  <a:cubicBezTo>
                    <a:pt x="1665" y="4309"/>
                    <a:pt x="1686" y="4308"/>
                    <a:pt x="1706" y="4308"/>
                  </a:cubicBezTo>
                  <a:cubicBezTo>
                    <a:pt x="1884" y="4308"/>
                    <a:pt x="2057" y="4404"/>
                    <a:pt x="2169" y="4561"/>
                  </a:cubicBezTo>
                  <a:lnTo>
                    <a:pt x="3091" y="5583"/>
                  </a:lnTo>
                  <a:cubicBezTo>
                    <a:pt x="3116" y="5633"/>
                    <a:pt x="3140" y="5658"/>
                    <a:pt x="3215" y="5658"/>
                  </a:cubicBezTo>
                  <a:cubicBezTo>
                    <a:pt x="3225" y="5661"/>
                    <a:pt x="3235" y="5662"/>
                    <a:pt x="3245" y="5662"/>
                  </a:cubicBezTo>
                  <a:cubicBezTo>
                    <a:pt x="3314" y="5662"/>
                    <a:pt x="3390" y="5592"/>
                    <a:pt x="3390" y="5483"/>
                  </a:cubicBezTo>
                  <a:lnTo>
                    <a:pt x="3664" y="4162"/>
                  </a:lnTo>
                  <a:cubicBezTo>
                    <a:pt x="3714" y="3913"/>
                    <a:pt x="3888" y="3739"/>
                    <a:pt x="4112" y="3664"/>
                  </a:cubicBezTo>
                  <a:lnTo>
                    <a:pt x="5384" y="3116"/>
                  </a:lnTo>
                  <a:cubicBezTo>
                    <a:pt x="5483" y="3066"/>
                    <a:pt x="5483" y="2891"/>
                    <a:pt x="5384" y="2816"/>
                  </a:cubicBezTo>
                  <a:lnTo>
                    <a:pt x="4237" y="2094"/>
                  </a:lnTo>
                  <a:cubicBezTo>
                    <a:pt x="4013" y="1994"/>
                    <a:pt x="3888" y="1795"/>
                    <a:pt x="3863" y="1570"/>
                  </a:cubicBezTo>
                  <a:lnTo>
                    <a:pt x="3764" y="200"/>
                  </a:lnTo>
                  <a:cubicBezTo>
                    <a:pt x="3764" y="100"/>
                    <a:pt x="3689" y="0"/>
                    <a:pt x="3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7821371" y="2967502"/>
              <a:ext cx="186065" cy="186065"/>
            </a:xfrm>
            <a:custGeom>
              <a:avLst/>
              <a:gdLst/>
              <a:ahLst/>
              <a:cxnLst/>
              <a:rect l="l" t="t" r="r" b="b"/>
              <a:pathLst>
                <a:path w="6157" h="6157" extrusionOk="0">
                  <a:moveTo>
                    <a:pt x="3838" y="599"/>
                  </a:moveTo>
                  <a:lnTo>
                    <a:pt x="3838" y="649"/>
                  </a:lnTo>
                  <a:lnTo>
                    <a:pt x="3938" y="1845"/>
                  </a:lnTo>
                  <a:cubicBezTo>
                    <a:pt x="3963" y="2169"/>
                    <a:pt x="4137" y="2443"/>
                    <a:pt x="4412" y="2643"/>
                  </a:cubicBezTo>
                  <a:lnTo>
                    <a:pt x="5458" y="3216"/>
                  </a:lnTo>
                  <a:lnTo>
                    <a:pt x="4337" y="3690"/>
                  </a:lnTo>
                  <a:cubicBezTo>
                    <a:pt x="4038" y="3789"/>
                    <a:pt x="3813" y="4063"/>
                    <a:pt x="3739" y="4362"/>
                  </a:cubicBezTo>
                  <a:lnTo>
                    <a:pt x="3489" y="5559"/>
                  </a:lnTo>
                  <a:lnTo>
                    <a:pt x="2717" y="4612"/>
                  </a:lnTo>
                  <a:cubicBezTo>
                    <a:pt x="2517" y="4412"/>
                    <a:pt x="2268" y="4288"/>
                    <a:pt x="1969" y="4288"/>
                  </a:cubicBezTo>
                  <a:lnTo>
                    <a:pt x="1869" y="4288"/>
                  </a:lnTo>
                  <a:lnTo>
                    <a:pt x="698" y="4412"/>
                  </a:lnTo>
                  <a:lnTo>
                    <a:pt x="698" y="4412"/>
                  </a:lnTo>
                  <a:lnTo>
                    <a:pt x="1321" y="3366"/>
                  </a:lnTo>
                  <a:cubicBezTo>
                    <a:pt x="1471" y="3091"/>
                    <a:pt x="1496" y="2767"/>
                    <a:pt x="1371" y="2468"/>
                  </a:cubicBezTo>
                  <a:lnTo>
                    <a:pt x="922" y="1372"/>
                  </a:lnTo>
                  <a:lnTo>
                    <a:pt x="2069" y="1671"/>
                  </a:lnTo>
                  <a:lnTo>
                    <a:pt x="2318" y="1671"/>
                  </a:lnTo>
                  <a:cubicBezTo>
                    <a:pt x="2542" y="1671"/>
                    <a:pt x="2767" y="1571"/>
                    <a:pt x="2941" y="1422"/>
                  </a:cubicBezTo>
                  <a:lnTo>
                    <a:pt x="3838" y="599"/>
                  </a:lnTo>
                  <a:close/>
                  <a:moveTo>
                    <a:pt x="3888" y="1"/>
                  </a:moveTo>
                  <a:cubicBezTo>
                    <a:pt x="3788" y="1"/>
                    <a:pt x="3689" y="51"/>
                    <a:pt x="3614" y="126"/>
                  </a:cubicBezTo>
                  <a:lnTo>
                    <a:pt x="2592" y="1048"/>
                  </a:lnTo>
                  <a:cubicBezTo>
                    <a:pt x="2531" y="1088"/>
                    <a:pt x="2453" y="1129"/>
                    <a:pt x="2373" y="1129"/>
                  </a:cubicBezTo>
                  <a:cubicBezTo>
                    <a:pt x="2355" y="1129"/>
                    <a:pt x="2336" y="1127"/>
                    <a:pt x="2318" y="1123"/>
                  </a:cubicBezTo>
                  <a:lnTo>
                    <a:pt x="2193" y="1123"/>
                  </a:lnTo>
                  <a:lnTo>
                    <a:pt x="873" y="799"/>
                  </a:lnTo>
                  <a:lnTo>
                    <a:pt x="748" y="799"/>
                  </a:lnTo>
                  <a:cubicBezTo>
                    <a:pt x="737" y="798"/>
                    <a:pt x="726" y="797"/>
                    <a:pt x="715" y="797"/>
                  </a:cubicBezTo>
                  <a:cubicBezTo>
                    <a:pt x="409" y="797"/>
                    <a:pt x="205" y="1133"/>
                    <a:pt x="349" y="1422"/>
                  </a:cubicBezTo>
                  <a:lnTo>
                    <a:pt x="922" y="2668"/>
                  </a:lnTo>
                  <a:cubicBezTo>
                    <a:pt x="972" y="2792"/>
                    <a:pt x="947" y="2942"/>
                    <a:pt x="873" y="3066"/>
                  </a:cubicBezTo>
                  <a:lnTo>
                    <a:pt x="175" y="4238"/>
                  </a:lnTo>
                  <a:cubicBezTo>
                    <a:pt x="0" y="4537"/>
                    <a:pt x="200" y="4911"/>
                    <a:pt x="549" y="4911"/>
                  </a:cubicBezTo>
                  <a:lnTo>
                    <a:pt x="573" y="4911"/>
                  </a:lnTo>
                  <a:lnTo>
                    <a:pt x="1944" y="4786"/>
                  </a:lnTo>
                  <a:lnTo>
                    <a:pt x="1969" y="4786"/>
                  </a:lnTo>
                  <a:cubicBezTo>
                    <a:pt x="2094" y="4786"/>
                    <a:pt x="2218" y="4836"/>
                    <a:pt x="2318" y="4936"/>
                  </a:cubicBezTo>
                  <a:lnTo>
                    <a:pt x="3190" y="5982"/>
                  </a:lnTo>
                  <a:cubicBezTo>
                    <a:pt x="3265" y="6082"/>
                    <a:pt x="3390" y="6157"/>
                    <a:pt x="3539" y="6157"/>
                  </a:cubicBezTo>
                  <a:cubicBezTo>
                    <a:pt x="3739" y="6157"/>
                    <a:pt x="3938" y="5982"/>
                    <a:pt x="3963" y="5783"/>
                  </a:cubicBezTo>
                  <a:lnTo>
                    <a:pt x="4287" y="4462"/>
                  </a:lnTo>
                  <a:cubicBezTo>
                    <a:pt x="4287" y="4313"/>
                    <a:pt x="4387" y="4188"/>
                    <a:pt x="4536" y="4113"/>
                  </a:cubicBezTo>
                  <a:lnTo>
                    <a:pt x="5807" y="3615"/>
                  </a:lnTo>
                  <a:cubicBezTo>
                    <a:pt x="6131" y="3465"/>
                    <a:pt x="6156" y="3017"/>
                    <a:pt x="5857" y="2817"/>
                  </a:cubicBezTo>
                  <a:lnTo>
                    <a:pt x="4686" y="2119"/>
                  </a:lnTo>
                  <a:cubicBezTo>
                    <a:pt x="4536" y="2070"/>
                    <a:pt x="4461" y="1945"/>
                    <a:pt x="4461" y="1795"/>
                  </a:cubicBezTo>
                  <a:lnTo>
                    <a:pt x="4362" y="425"/>
                  </a:lnTo>
                  <a:cubicBezTo>
                    <a:pt x="4337" y="175"/>
                    <a:pt x="4137" y="1"/>
                    <a:pt x="3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6824926" y="1499595"/>
              <a:ext cx="166482" cy="171015"/>
            </a:xfrm>
            <a:custGeom>
              <a:avLst/>
              <a:gdLst/>
              <a:ahLst/>
              <a:cxnLst/>
              <a:rect l="l" t="t" r="r" b="b"/>
              <a:pathLst>
                <a:path w="5509" h="5659" extrusionOk="0">
                  <a:moveTo>
                    <a:pt x="3589" y="1"/>
                  </a:moveTo>
                  <a:lnTo>
                    <a:pt x="3465" y="51"/>
                  </a:lnTo>
                  <a:lnTo>
                    <a:pt x="2443" y="948"/>
                  </a:lnTo>
                  <a:cubicBezTo>
                    <a:pt x="2318" y="1072"/>
                    <a:pt x="2169" y="1147"/>
                    <a:pt x="1969" y="1147"/>
                  </a:cubicBezTo>
                  <a:lnTo>
                    <a:pt x="1820" y="1147"/>
                  </a:lnTo>
                  <a:lnTo>
                    <a:pt x="474" y="823"/>
                  </a:lnTo>
                  <a:lnTo>
                    <a:pt x="424" y="823"/>
                  </a:lnTo>
                  <a:cubicBezTo>
                    <a:pt x="374" y="848"/>
                    <a:pt x="325" y="873"/>
                    <a:pt x="300" y="923"/>
                  </a:cubicBezTo>
                  <a:cubicBezTo>
                    <a:pt x="250" y="973"/>
                    <a:pt x="250" y="1047"/>
                    <a:pt x="275" y="1122"/>
                  </a:cubicBezTo>
                  <a:lnTo>
                    <a:pt x="823" y="2368"/>
                  </a:lnTo>
                  <a:cubicBezTo>
                    <a:pt x="923" y="2568"/>
                    <a:pt x="898" y="2817"/>
                    <a:pt x="773" y="3016"/>
                  </a:cubicBezTo>
                  <a:lnTo>
                    <a:pt x="50" y="4163"/>
                  </a:lnTo>
                  <a:cubicBezTo>
                    <a:pt x="1" y="4213"/>
                    <a:pt x="1" y="4312"/>
                    <a:pt x="50" y="4337"/>
                  </a:cubicBezTo>
                  <a:cubicBezTo>
                    <a:pt x="50" y="4387"/>
                    <a:pt x="125" y="4437"/>
                    <a:pt x="225" y="4437"/>
                  </a:cubicBezTo>
                  <a:lnTo>
                    <a:pt x="1571" y="4312"/>
                  </a:lnTo>
                  <a:lnTo>
                    <a:pt x="1670" y="4312"/>
                  </a:lnTo>
                  <a:cubicBezTo>
                    <a:pt x="1870" y="4312"/>
                    <a:pt x="2069" y="4412"/>
                    <a:pt x="2194" y="4562"/>
                  </a:cubicBezTo>
                  <a:lnTo>
                    <a:pt x="3066" y="5608"/>
                  </a:lnTo>
                  <a:cubicBezTo>
                    <a:pt x="3116" y="5633"/>
                    <a:pt x="3166" y="5658"/>
                    <a:pt x="3241" y="5658"/>
                  </a:cubicBezTo>
                  <a:cubicBezTo>
                    <a:pt x="3290" y="5658"/>
                    <a:pt x="3390" y="5633"/>
                    <a:pt x="3390" y="5484"/>
                  </a:cubicBezTo>
                  <a:lnTo>
                    <a:pt x="3689" y="4138"/>
                  </a:lnTo>
                  <a:cubicBezTo>
                    <a:pt x="3739" y="3914"/>
                    <a:pt x="3889" y="3714"/>
                    <a:pt x="4113" y="3639"/>
                  </a:cubicBezTo>
                  <a:lnTo>
                    <a:pt x="5384" y="3116"/>
                  </a:lnTo>
                  <a:cubicBezTo>
                    <a:pt x="5434" y="3091"/>
                    <a:pt x="5484" y="3016"/>
                    <a:pt x="5508" y="2942"/>
                  </a:cubicBezTo>
                  <a:cubicBezTo>
                    <a:pt x="5508" y="2892"/>
                    <a:pt x="5459" y="2817"/>
                    <a:pt x="5409" y="2792"/>
                  </a:cubicBezTo>
                  <a:lnTo>
                    <a:pt x="4237" y="2119"/>
                  </a:lnTo>
                  <a:cubicBezTo>
                    <a:pt x="4013" y="1994"/>
                    <a:pt x="3889" y="1770"/>
                    <a:pt x="3889" y="1546"/>
                  </a:cubicBezTo>
                  <a:lnTo>
                    <a:pt x="3789" y="175"/>
                  </a:lnTo>
                  <a:cubicBezTo>
                    <a:pt x="3764" y="75"/>
                    <a:pt x="3689" y="1"/>
                    <a:pt x="3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6815135" y="1492826"/>
              <a:ext cx="186065" cy="185309"/>
            </a:xfrm>
            <a:custGeom>
              <a:avLst/>
              <a:gdLst/>
              <a:ahLst/>
              <a:cxnLst/>
              <a:rect l="l" t="t" r="r" b="b"/>
              <a:pathLst>
                <a:path w="6157" h="6132" extrusionOk="0">
                  <a:moveTo>
                    <a:pt x="3864" y="623"/>
                  </a:moveTo>
                  <a:lnTo>
                    <a:pt x="3864" y="648"/>
                  </a:lnTo>
                  <a:lnTo>
                    <a:pt x="3913" y="1845"/>
                  </a:lnTo>
                  <a:cubicBezTo>
                    <a:pt x="3963" y="2144"/>
                    <a:pt x="4138" y="2443"/>
                    <a:pt x="4437" y="2617"/>
                  </a:cubicBezTo>
                  <a:lnTo>
                    <a:pt x="5459" y="3215"/>
                  </a:lnTo>
                  <a:lnTo>
                    <a:pt x="4337" y="3664"/>
                  </a:lnTo>
                  <a:cubicBezTo>
                    <a:pt x="4038" y="3789"/>
                    <a:pt x="3839" y="4038"/>
                    <a:pt x="3764" y="4362"/>
                  </a:cubicBezTo>
                  <a:lnTo>
                    <a:pt x="3490" y="5533"/>
                  </a:lnTo>
                  <a:lnTo>
                    <a:pt x="2717" y="4611"/>
                  </a:lnTo>
                  <a:cubicBezTo>
                    <a:pt x="2543" y="4387"/>
                    <a:pt x="2269" y="4262"/>
                    <a:pt x="1994" y="4262"/>
                  </a:cubicBezTo>
                  <a:lnTo>
                    <a:pt x="1895" y="4262"/>
                  </a:lnTo>
                  <a:lnTo>
                    <a:pt x="698" y="4387"/>
                  </a:lnTo>
                  <a:lnTo>
                    <a:pt x="698" y="4387"/>
                  </a:lnTo>
                  <a:lnTo>
                    <a:pt x="1321" y="3365"/>
                  </a:lnTo>
                  <a:cubicBezTo>
                    <a:pt x="1496" y="3116"/>
                    <a:pt x="1521" y="2767"/>
                    <a:pt x="1371" y="2493"/>
                  </a:cubicBezTo>
                  <a:lnTo>
                    <a:pt x="898" y="1371"/>
                  </a:lnTo>
                  <a:lnTo>
                    <a:pt x="898" y="1371"/>
                  </a:lnTo>
                  <a:lnTo>
                    <a:pt x="2094" y="1645"/>
                  </a:lnTo>
                  <a:lnTo>
                    <a:pt x="2318" y="1645"/>
                  </a:lnTo>
                  <a:cubicBezTo>
                    <a:pt x="2543" y="1645"/>
                    <a:pt x="2767" y="1546"/>
                    <a:pt x="2966" y="1396"/>
                  </a:cubicBezTo>
                  <a:lnTo>
                    <a:pt x="3864" y="623"/>
                  </a:lnTo>
                  <a:close/>
                  <a:moveTo>
                    <a:pt x="3913" y="0"/>
                  </a:moveTo>
                  <a:cubicBezTo>
                    <a:pt x="3814" y="0"/>
                    <a:pt x="3689" y="25"/>
                    <a:pt x="3614" y="125"/>
                  </a:cubicBezTo>
                  <a:lnTo>
                    <a:pt x="2593" y="1022"/>
                  </a:lnTo>
                  <a:cubicBezTo>
                    <a:pt x="2518" y="1097"/>
                    <a:pt x="2418" y="1122"/>
                    <a:pt x="2318" y="1122"/>
                  </a:cubicBezTo>
                  <a:lnTo>
                    <a:pt x="2219" y="1122"/>
                  </a:lnTo>
                  <a:lnTo>
                    <a:pt x="873" y="773"/>
                  </a:lnTo>
                  <a:lnTo>
                    <a:pt x="748" y="773"/>
                  </a:lnTo>
                  <a:cubicBezTo>
                    <a:pt x="424" y="798"/>
                    <a:pt x="250" y="1122"/>
                    <a:pt x="374" y="1396"/>
                  </a:cubicBezTo>
                  <a:lnTo>
                    <a:pt x="898" y="2642"/>
                  </a:lnTo>
                  <a:cubicBezTo>
                    <a:pt x="973" y="2767"/>
                    <a:pt x="973" y="2941"/>
                    <a:pt x="873" y="3041"/>
                  </a:cubicBezTo>
                  <a:lnTo>
                    <a:pt x="150" y="4237"/>
                  </a:lnTo>
                  <a:cubicBezTo>
                    <a:pt x="1" y="4511"/>
                    <a:pt x="200" y="4885"/>
                    <a:pt x="524" y="4885"/>
                  </a:cubicBezTo>
                  <a:lnTo>
                    <a:pt x="549" y="4885"/>
                  </a:lnTo>
                  <a:lnTo>
                    <a:pt x="1920" y="4761"/>
                  </a:lnTo>
                  <a:lnTo>
                    <a:pt x="1994" y="4761"/>
                  </a:lnTo>
                  <a:cubicBezTo>
                    <a:pt x="2119" y="4761"/>
                    <a:pt x="2244" y="4810"/>
                    <a:pt x="2293" y="4910"/>
                  </a:cubicBezTo>
                  <a:lnTo>
                    <a:pt x="3216" y="5982"/>
                  </a:lnTo>
                  <a:cubicBezTo>
                    <a:pt x="3290" y="6081"/>
                    <a:pt x="3415" y="6131"/>
                    <a:pt x="3540" y="6131"/>
                  </a:cubicBezTo>
                  <a:cubicBezTo>
                    <a:pt x="3764" y="6131"/>
                    <a:pt x="3938" y="5982"/>
                    <a:pt x="3988" y="5782"/>
                  </a:cubicBezTo>
                  <a:lnTo>
                    <a:pt x="4262" y="4462"/>
                  </a:lnTo>
                  <a:cubicBezTo>
                    <a:pt x="4287" y="4312"/>
                    <a:pt x="4387" y="4187"/>
                    <a:pt x="4512" y="4138"/>
                  </a:cubicBezTo>
                  <a:lnTo>
                    <a:pt x="5783" y="3614"/>
                  </a:lnTo>
                  <a:cubicBezTo>
                    <a:pt x="6132" y="3465"/>
                    <a:pt x="6156" y="3016"/>
                    <a:pt x="5857" y="2842"/>
                  </a:cubicBezTo>
                  <a:lnTo>
                    <a:pt x="4661" y="2119"/>
                  </a:lnTo>
                  <a:cubicBezTo>
                    <a:pt x="4537" y="2044"/>
                    <a:pt x="4462" y="1919"/>
                    <a:pt x="4462" y="1770"/>
                  </a:cubicBezTo>
                  <a:lnTo>
                    <a:pt x="4362" y="399"/>
                  </a:lnTo>
                  <a:cubicBezTo>
                    <a:pt x="4337" y="175"/>
                    <a:pt x="4163" y="0"/>
                    <a:pt x="3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633634" y="2859072"/>
              <a:ext cx="110726" cy="111482"/>
            </a:xfrm>
            <a:custGeom>
              <a:avLst/>
              <a:gdLst/>
              <a:ahLst/>
              <a:cxnLst/>
              <a:rect l="l" t="t" r="r" b="b"/>
              <a:pathLst>
                <a:path w="3664" h="3689" fill="none" extrusionOk="0">
                  <a:moveTo>
                    <a:pt x="0" y="0"/>
                  </a:moveTo>
                  <a:lnTo>
                    <a:pt x="3664" y="3689"/>
                  </a:ln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24;p35">
            <a:extLst>
              <a:ext uri="{FF2B5EF4-FFF2-40B4-BE49-F238E27FC236}">
                <a16:creationId xmlns:a16="http://schemas.microsoft.com/office/drawing/2014/main" id="{240FC86F-91E7-0043-BB3A-DA562A9AA0BF}"/>
              </a:ext>
            </a:extLst>
          </p:cNvPr>
          <p:cNvGrpSpPr/>
          <p:nvPr/>
        </p:nvGrpSpPr>
        <p:grpSpPr>
          <a:xfrm>
            <a:off x="1236457" y="2780994"/>
            <a:ext cx="4199793" cy="11050"/>
            <a:chOff x="3808552" y="3077372"/>
            <a:chExt cx="4199793" cy="11050"/>
          </a:xfrm>
        </p:grpSpPr>
        <p:grpSp>
          <p:nvGrpSpPr>
            <p:cNvPr id="54" name="Google Shape;525;p35">
              <a:extLst>
                <a:ext uri="{FF2B5EF4-FFF2-40B4-BE49-F238E27FC236}">
                  <a16:creationId xmlns:a16="http://schemas.microsoft.com/office/drawing/2014/main" id="{7A8089C6-DDB8-A848-92C7-110AEBA04D21}"/>
                </a:ext>
              </a:extLst>
            </p:cNvPr>
            <p:cNvGrpSpPr/>
            <p:nvPr/>
          </p:nvGrpSpPr>
          <p:grpSpPr>
            <a:xfrm>
              <a:off x="3808552" y="3077372"/>
              <a:ext cx="3501421" cy="5525"/>
              <a:chOff x="1259154" y="4071100"/>
              <a:chExt cx="3501421" cy="5525"/>
            </a:xfrm>
          </p:grpSpPr>
          <p:sp>
            <p:nvSpPr>
              <p:cNvPr id="56" name="Google Shape;526;p35">
                <a:extLst>
                  <a:ext uri="{FF2B5EF4-FFF2-40B4-BE49-F238E27FC236}">
                    <a16:creationId xmlns:a16="http://schemas.microsoft.com/office/drawing/2014/main" id="{0F4372A0-5197-1042-9113-88A45384A0A2}"/>
                  </a:ext>
                </a:extLst>
              </p:cNvPr>
              <p:cNvSpPr/>
              <p:nvPr/>
            </p:nvSpPr>
            <p:spPr>
              <a:xfrm>
                <a:off x="3622850" y="4076600"/>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7;p35">
                <a:extLst>
                  <a:ext uri="{FF2B5EF4-FFF2-40B4-BE49-F238E27FC236}">
                    <a16:creationId xmlns:a16="http://schemas.microsoft.com/office/drawing/2014/main" id="{6BA1FC81-B1E4-4249-9269-FB3BB280313B}"/>
                  </a:ext>
                </a:extLst>
              </p:cNvPr>
              <p:cNvSpPr/>
              <p:nvPr/>
            </p:nvSpPr>
            <p:spPr>
              <a:xfrm>
                <a:off x="3764900" y="4076600"/>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8;p35">
                <a:extLst>
                  <a:ext uri="{FF2B5EF4-FFF2-40B4-BE49-F238E27FC236}">
                    <a16:creationId xmlns:a16="http://schemas.microsoft.com/office/drawing/2014/main" id="{5C3A8B1B-A93E-564E-A748-6BF9D699AC69}"/>
                  </a:ext>
                </a:extLst>
              </p:cNvPr>
              <p:cNvSpPr/>
              <p:nvPr/>
            </p:nvSpPr>
            <p:spPr>
              <a:xfrm>
                <a:off x="4713825" y="4076600"/>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9;p35">
                <a:extLst>
                  <a:ext uri="{FF2B5EF4-FFF2-40B4-BE49-F238E27FC236}">
                    <a16:creationId xmlns:a16="http://schemas.microsoft.com/office/drawing/2014/main" id="{70DFEFAA-1771-6E4B-8DA7-446BB88FFC20}"/>
                  </a:ext>
                </a:extLst>
              </p:cNvPr>
              <p:cNvSpPr/>
              <p:nvPr/>
            </p:nvSpPr>
            <p:spPr>
              <a:xfrm>
                <a:off x="1259154" y="4071100"/>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30;p35">
              <a:extLst>
                <a:ext uri="{FF2B5EF4-FFF2-40B4-BE49-F238E27FC236}">
                  <a16:creationId xmlns:a16="http://schemas.microsoft.com/office/drawing/2014/main" id="{924E56BB-9853-0F4B-8DAD-6470F3FC753A}"/>
                </a:ext>
              </a:extLst>
            </p:cNvPr>
            <p:cNvSpPr/>
            <p:nvPr/>
          </p:nvSpPr>
          <p:spPr>
            <a:xfrm rot="10800000" flipH="1">
              <a:off x="7368299" y="3082897"/>
              <a:ext cx="64004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78"/>
        <p:cNvGrpSpPr/>
        <p:nvPr/>
      </p:nvGrpSpPr>
      <p:grpSpPr>
        <a:xfrm>
          <a:off x="0" y="0"/>
          <a:ext cx="0" cy="0"/>
          <a:chOff x="0" y="0"/>
          <a:chExt cx="0" cy="0"/>
        </a:xfrm>
      </p:grpSpPr>
      <p:sp>
        <p:nvSpPr>
          <p:cNvPr id="479" name="Google Shape;479;p35"/>
          <p:cNvSpPr txBox="1">
            <a:spLocks noGrp="1"/>
          </p:cNvSpPr>
          <p:nvPr>
            <p:ph type="title"/>
          </p:nvPr>
        </p:nvSpPr>
        <p:spPr>
          <a:xfrm>
            <a:off x="3710625" y="1253575"/>
            <a:ext cx="4409400" cy="180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err="1" smtClean="0"/>
              <a:t>Trần</a:t>
            </a:r>
            <a:r>
              <a:rPr lang="en-US" sz="4000" dirty="0" smtClean="0"/>
              <a:t> </a:t>
            </a:r>
            <a:r>
              <a:rPr lang="en-US" sz="4000" dirty="0" err="1" smtClean="0"/>
              <a:t>Thị</a:t>
            </a:r>
            <a:r>
              <a:rPr lang="en-US" sz="4000" dirty="0" smtClean="0"/>
              <a:t> </a:t>
            </a:r>
            <a:r>
              <a:rPr lang="en-US" sz="4000" dirty="0" err="1" smtClean="0"/>
              <a:t>Hồng</a:t>
            </a:r>
            <a:r>
              <a:rPr lang="en-US" sz="4000" dirty="0" smtClean="0"/>
              <a:t> </a:t>
            </a:r>
            <a:r>
              <a:rPr lang="en-US" sz="4000" dirty="0" err="1" smtClean="0"/>
              <a:t>Hạc</a:t>
            </a:r>
            <a:endParaRPr sz="4000" b="1" dirty="0"/>
          </a:p>
        </p:txBody>
      </p:sp>
      <p:sp>
        <p:nvSpPr>
          <p:cNvPr id="480" name="Google Shape;480;p35"/>
          <p:cNvSpPr txBox="1">
            <a:spLocks noGrp="1"/>
          </p:cNvSpPr>
          <p:nvPr>
            <p:ph type="subTitle" idx="1"/>
          </p:nvPr>
        </p:nvSpPr>
        <p:spPr>
          <a:xfrm>
            <a:off x="3710625" y="3008300"/>
            <a:ext cx="4409400" cy="48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2001190071</a:t>
            </a:r>
            <a:endParaRPr dirty="0"/>
          </a:p>
        </p:txBody>
      </p:sp>
      <p:grpSp>
        <p:nvGrpSpPr>
          <p:cNvPr id="481" name="Google Shape;481;p35"/>
          <p:cNvGrpSpPr/>
          <p:nvPr/>
        </p:nvGrpSpPr>
        <p:grpSpPr>
          <a:xfrm>
            <a:off x="1040842" y="1564786"/>
            <a:ext cx="1984659" cy="2013936"/>
            <a:chOff x="977225" y="3662500"/>
            <a:chExt cx="1772650" cy="1798800"/>
          </a:xfrm>
        </p:grpSpPr>
        <p:sp>
          <p:nvSpPr>
            <p:cNvPr id="482" name="Google Shape;482;p35"/>
            <p:cNvSpPr/>
            <p:nvPr/>
          </p:nvSpPr>
          <p:spPr>
            <a:xfrm>
              <a:off x="1070050" y="4303000"/>
              <a:ext cx="1476075" cy="1144600"/>
            </a:xfrm>
            <a:custGeom>
              <a:avLst/>
              <a:gdLst/>
              <a:ahLst/>
              <a:cxnLst/>
              <a:rect l="l" t="t" r="r" b="b"/>
              <a:pathLst>
                <a:path w="59043" h="45784" extrusionOk="0">
                  <a:moveTo>
                    <a:pt x="59042" y="1"/>
                  </a:moveTo>
                  <a:cubicBezTo>
                    <a:pt x="59042" y="1"/>
                    <a:pt x="1" y="225"/>
                    <a:pt x="1" y="424"/>
                  </a:cubicBezTo>
                  <a:lnTo>
                    <a:pt x="1" y="45784"/>
                  </a:lnTo>
                  <a:lnTo>
                    <a:pt x="59042" y="45784"/>
                  </a:lnTo>
                  <a:lnTo>
                    <a:pt x="59042" y="1"/>
                  </a:lnTo>
                  <a:close/>
                </a:path>
              </a:pathLst>
            </a:custGeom>
            <a:solidFill>
              <a:schemeClr val="dk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1338600" y="4941025"/>
              <a:ext cx="991950" cy="512800"/>
            </a:xfrm>
            <a:custGeom>
              <a:avLst/>
              <a:gdLst/>
              <a:ahLst/>
              <a:cxnLst/>
              <a:rect l="l" t="t" r="r" b="b"/>
              <a:pathLst>
                <a:path w="39678" h="20512" extrusionOk="0">
                  <a:moveTo>
                    <a:pt x="19839" y="0"/>
                  </a:moveTo>
                  <a:cubicBezTo>
                    <a:pt x="8823" y="0"/>
                    <a:pt x="0" y="9172"/>
                    <a:pt x="449" y="20188"/>
                  </a:cubicBezTo>
                  <a:lnTo>
                    <a:pt x="449" y="20512"/>
                  </a:lnTo>
                  <a:lnTo>
                    <a:pt x="39229" y="20512"/>
                  </a:lnTo>
                  <a:lnTo>
                    <a:pt x="39229" y="20188"/>
                  </a:lnTo>
                  <a:cubicBezTo>
                    <a:pt x="39677" y="9172"/>
                    <a:pt x="30855" y="0"/>
                    <a:pt x="19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1342950" y="4954100"/>
              <a:ext cx="983225" cy="507200"/>
            </a:xfrm>
            <a:custGeom>
              <a:avLst/>
              <a:gdLst/>
              <a:ahLst/>
              <a:cxnLst/>
              <a:rect l="l" t="t" r="r" b="b"/>
              <a:pathLst>
                <a:path w="39329" h="20288" extrusionOk="0">
                  <a:moveTo>
                    <a:pt x="19640" y="499"/>
                  </a:moveTo>
                  <a:cubicBezTo>
                    <a:pt x="30232" y="499"/>
                    <a:pt x="38780" y="9073"/>
                    <a:pt x="38805" y="19665"/>
                  </a:cubicBezTo>
                  <a:lnTo>
                    <a:pt x="38805" y="19740"/>
                  </a:lnTo>
                  <a:lnTo>
                    <a:pt x="524" y="19740"/>
                  </a:lnTo>
                  <a:lnTo>
                    <a:pt x="524" y="19665"/>
                  </a:lnTo>
                  <a:cubicBezTo>
                    <a:pt x="524" y="9098"/>
                    <a:pt x="9073" y="524"/>
                    <a:pt x="19640" y="499"/>
                  </a:cubicBezTo>
                  <a:close/>
                  <a:moveTo>
                    <a:pt x="19686" y="1"/>
                  </a:moveTo>
                  <a:cubicBezTo>
                    <a:pt x="19670" y="1"/>
                    <a:pt x="19655" y="1"/>
                    <a:pt x="19640" y="1"/>
                  </a:cubicBezTo>
                  <a:cubicBezTo>
                    <a:pt x="8798" y="1"/>
                    <a:pt x="1" y="8799"/>
                    <a:pt x="1" y="19665"/>
                  </a:cubicBezTo>
                  <a:lnTo>
                    <a:pt x="1" y="20288"/>
                  </a:lnTo>
                  <a:lnTo>
                    <a:pt x="39304" y="20288"/>
                  </a:lnTo>
                  <a:lnTo>
                    <a:pt x="39304" y="19665"/>
                  </a:lnTo>
                  <a:cubicBezTo>
                    <a:pt x="39329" y="8814"/>
                    <a:pt x="30531" y="1"/>
                    <a:pt x="19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1519900" y="4696150"/>
              <a:ext cx="651125" cy="534625"/>
            </a:xfrm>
            <a:custGeom>
              <a:avLst/>
              <a:gdLst/>
              <a:ahLst/>
              <a:cxnLst/>
              <a:rect l="l" t="t" r="r" b="b"/>
              <a:pathLst>
                <a:path w="26045" h="21385" extrusionOk="0">
                  <a:moveTo>
                    <a:pt x="10398" y="0"/>
                  </a:moveTo>
                  <a:cubicBezTo>
                    <a:pt x="9272" y="0"/>
                    <a:pt x="8350" y="914"/>
                    <a:pt x="8375" y="2069"/>
                  </a:cubicBezTo>
                  <a:lnTo>
                    <a:pt x="8375" y="10842"/>
                  </a:lnTo>
                  <a:lnTo>
                    <a:pt x="8175" y="10842"/>
                  </a:lnTo>
                  <a:cubicBezTo>
                    <a:pt x="5359" y="11640"/>
                    <a:pt x="2742" y="13011"/>
                    <a:pt x="474" y="14855"/>
                  </a:cubicBezTo>
                  <a:cubicBezTo>
                    <a:pt x="101" y="15229"/>
                    <a:pt x="1" y="15827"/>
                    <a:pt x="300" y="16300"/>
                  </a:cubicBezTo>
                  <a:cubicBezTo>
                    <a:pt x="1521" y="18194"/>
                    <a:pt x="4711" y="21385"/>
                    <a:pt x="12761" y="21385"/>
                  </a:cubicBezTo>
                  <a:lnTo>
                    <a:pt x="14007" y="21335"/>
                  </a:lnTo>
                  <a:cubicBezTo>
                    <a:pt x="23229" y="20961"/>
                    <a:pt x="25397" y="17846"/>
                    <a:pt x="25920" y="16525"/>
                  </a:cubicBezTo>
                  <a:cubicBezTo>
                    <a:pt x="26045" y="16176"/>
                    <a:pt x="25945" y="15777"/>
                    <a:pt x="25646" y="15553"/>
                  </a:cubicBezTo>
                  <a:cubicBezTo>
                    <a:pt x="22905" y="13285"/>
                    <a:pt x="20014" y="11690"/>
                    <a:pt x="17048" y="10867"/>
                  </a:cubicBezTo>
                  <a:lnTo>
                    <a:pt x="16873" y="10817"/>
                  </a:lnTo>
                  <a:lnTo>
                    <a:pt x="16873" y="2069"/>
                  </a:lnTo>
                  <a:cubicBezTo>
                    <a:pt x="16873" y="923"/>
                    <a:pt x="15951" y="1"/>
                    <a:pt x="14805" y="1"/>
                  </a:cubicBezTo>
                  <a:lnTo>
                    <a:pt x="10443" y="1"/>
                  </a:lnTo>
                  <a:cubicBezTo>
                    <a:pt x="10428" y="1"/>
                    <a:pt x="10413" y="0"/>
                    <a:pt x="1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512425" y="4689300"/>
              <a:ext cx="665475" cy="547700"/>
            </a:xfrm>
            <a:custGeom>
              <a:avLst/>
              <a:gdLst/>
              <a:ahLst/>
              <a:cxnLst/>
              <a:rect l="l" t="t" r="r" b="b"/>
              <a:pathLst>
                <a:path w="26619" h="21908" extrusionOk="0">
                  <a:moveTo>
                    <a:pt x="15104" y="524"/>
                  </a:moveTo>
                  <a:cubicBezTo>
                    <a:pt x="16101" y="524"/>
                    <a:pt x="16923" y="1322"/>
                    <a:pt x="16923" y="2343"/>
                  </a:cubicBezTo>
                  <a:lnTo>
                    <a:pt x="16923" y="11291"/>
                  </a:lnTo>
                  <a:lnTo>
                    <a:pt x="17297" y="11390"/>
                  </a:lnTo>
                  <a:cubicBezTo>
                    <a:pt x="20213" y="12213"/>
                    <a:pt x="23079" y="13758"/>
                    <a:pt x="25796" y="16001"/>
                  </a:cubicBezTo>
                  <a:cubicBezTo>
                    <a:pt x="25995" y="16176"/>
                    <a:pt x="26070" y="16450"/>
                    <a:pt x="25995" y="16699"/>
                  </a:cubicBezTo>
                  <a:cubicBezTo>
                    <a:pt x="25497" y="17970"/>
                    <a:pt x="23378" y="20986"/>
                    <a:pt x="14281" y="21335"/>
                  </a:cubicBezTo>
                  <a:lnTo>
                    <a:pt x="13060" y="21335"/>
                  </a:lnTo>
                  <a:cubicBezTo>
                    <a:pt x="9546" y="21335"/>
                    <a:pt x="6580" y="20711"/>
                    <a:pt x="4263" y="19465"/>
                  </a:cubicBezTo>
                  <a:cubicBezTo>
                    <a:pt x="2867" y="18743"/>
                    <a:pt x="1696" y="17696"/>
                    <a:pt x="823" y="16400"/>
                  </a:cubicBezTo>
                  <a:cubicBezTo>
                    <a:pt x="599" y="16051"/>
                    <a:pt x="674" y="15602"/>
                    <a:pt x="973" y="15328"/>
                  </a:cubicBezTo>
                  <a:cubicBezTo>
                    <a:pt x="3191" y="13484"/>
                    <a:pt x="5758" y="12138"/>
                    <a:pt x="8549" y="11365"/>
                  </a:cubicBezTo>
                  <a:lnTo>
                    <a:pt x="8948" y="11266"/>
                  </a:lnTo>
                  <a:lnTo>
                    <a:pt x="8948" y="2343"/>
                  </a:lnTo>
                  <a:cubicBezTo>
                    <a:pt x="8948" y="1322"/>
                    <a:pt x="9746" y="524"/>
                    <a:pt x="10742" y="524"/>
                  </a:cubicBezTo>
                  <a:close/>
                  <a:moveTo>
                    <a:pt x="10742" y="1"/>
                  </a:moveTo>
                  <a:cubicBezTo>
                    <a:pt x="9471" y="1"/>
                    <a:pt x="8425" y="1047"/>
                    <a:pt x="8425" y="2343"/>
                  </a:cubicBezTo>
                  <a:lnTo>
                    <a:pt x="8425" y="10867"/>
                  </a:lnTo>
                  <a:cubicBezTo>
                    <a:pt x="5559" y="11689"/>
                    <a:pt x="2917" y="13085"/>
                    <a:pt x="624" y="14954"/>
                  </a:cubicBezTo>
                  <a:cubicBezTo>
                    <a:pt x="100" y="15403"/>
                    <a:pt x="1" y="16151"/>
                    <a:pt x="375" y="16724"/>
                  </a:cubicBezTo>
                  <a:cubicBezTo>
                    <a:pt x="1496" y="18468"/>
                    <a:pt x="4761" y="21908"/>
                    <a:pt x="13060" y="21908"/>
                  </a:cubicBezTo>
                  <a:lnTo>
                    <a:pt x="14306" y="21908"/>
                  </a:lnTo>
                  <a:cubicBezTo>
                    <a:pt x="23578" y="21559"/>
                    <a:pt x="25895" y="18419"/>
                    <a:pt x="26444" y="16923"/>
                  </a:cubicBezTo>
                  <a:cubicBezTo>
                    <a:pt x="26618" y="16450"/>
                    <a:pt x="26494" y="15951"/>
                    <a:pt x="26120" y="15627"/>
                  </a:cubicBezTo>
                  <a:cubicBezTo>
                    <a:pt x="24824" y="14580"/>
                    <a:pt x="21708" y="12113"/>
                    <a:pt x="17422" y="10942"/>
                  </a:cubicBezTo>
                  <a:lnTo>
                    <a:pt x="17422" y="2343"/>
                  </a:lnTo>
                  <a:cubicBezTo>
                    <a:pt x="17422" y="1047"/>
                    <a:pt x="16400" y="1"/>
                    <a:pt x="15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124000" y="4491175"/>
              <a:ext cx="204650" cy="168625"/>
            </a:xfrm>
            <a:custGeom>
              <a:avLst/>
              <a:gdLst/>
              <a:ahLst/>
              <a:cxnLst/>
              <a:rect l="l" t="t" r="r" b="b"/>
              <a:pathLst>
                <a:path w="8186" h="6745" extrusionOk="0">
                  <a:moveTo>
                    <a:pt x="4065" y="1"/>
                  </a:moveTo>
                  <a:cubicBezTo>
                    <a:pt x="2991" y="1"/>
                    <a:pt x="1668" y="341"/>
                    <a:pt x="983" y="1820"/>
                  </a:cubicBezTo>
                  <a:cubicBezTo>
                    <a:pt x="0" y="3939"/>
                    <a:pt x="1923" y="6744"/>
                    <a:pt x="5103" y="6744"/>
                  </a:cubicBezTo>
                  <a:cubicBezTo>
                    <a:pt x="6036" y="6744"/>
                    <a:pt x="7078" y="6503"/>
                    <a:pt x="8186" y="5932"/>
                  </a:cubicBezTo>
                  <a:lnTo>
                    <a:pt x="5718" y="250"/>
                  </a:lnTo>
                  <a:cubicBezTo>
                    <a:pt x="5718" y="250"/>
                    <a:pt x="4983" y="1"/>
                    <a:pt x="4065"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207750" y="4565950"/>
              <a:ext cx="55475" cy="23075"/>
            </a:xfrm>
            <a:custGeom>
              <a:avLst/>
              <a:gdLst/>
              <a:ahLst/>
              <a:cxnLst/>
              <a:rect l="l" t="t" r="r" b="b"/>
              <a:pathLst>
                <a:path w="2219" h="923" extrusionOk="0">
                  <a:moveTo>
                    <a:pt x="1" y="0"/>
                  </a:moveTo>
                  <a:lnTo>
                    <a:pt x="2219" y="922"/>
                  </a:lnTo>
                  <a:cubicBezTo>
                    <a:pt x="1621" y="324"/>
                    <a:pt x="848" y="0"/>
                    <a:pt x="1" y="0"/>
                  </a:cubicBez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207750" y="4565950"/>
              <a:ext cx="55475" cy="23075"/>
            </a:xfrm>
            <a:custGeom>
              <a:avLst/>
              <a:gdLst/>
              <a:ahLst/>
              <a:cxnLst/>
              <a:rect l="l" t="t" r="r" b="b"/>
              <a:pathLst>
                <a:path w="2219" h="923" fill="none" extrusionOk="0">
                  <a:moveTo>
                    <a:pt x="1" y="0"/>
                  </a:moveTo>
                  <a:cubicBezTo>
                    <a:pt x="848" y="0"/>
                    <a:pt x="1621" y="324"/>
                    <a:pt x="2219" y="922"/>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2347350" y="4491175"/>
              <a:ext cx="204650" cy="168625"/>
            </a:xfrm>
            <a:custGeom>
              <a:avLst/>
              <a:gdLst/>
              <a:ahLst/>
              <a:cxnLst/>
              <a:rect l="l" t="t" r="r" b="b"/>
              <a:pathLst>
                <a:path w="8186" h="6745" extrusionOk="0">
                  <a:moveTo>
                    <a:pt x="4121" y="1"/>
                  </a:moveTo>
                  <a:cubicBezTo>
                    <a:pt x="3203" y="1"/>
                    <a:pt x="2467" y="250"/>
                    <a:pt x="2467" y="250"/>
                  </a:cubicBezTo>
                  <a:lnTo>
                    <a:pt x="0" y="5932"/>
                  </a:lnTo>
                  <a:cubicBezTo>
                    <a:pt x="1108" y="6503"/>
                    <a:pt x="2149" y="6744"/>
                    <a:pt x="3083" y="6744"/>
                  </a:cubicBezTo>
                  <a:cubicBezTo>
                    <a:pt x="6263" y="6744"/>
                    <a:pt x="8185" y="3939"/>
                    <a:pt x="7203" y="1820"/>
                  </a:cubicBezTo>
                  <a:cubicBezTo>
                    <a:pt x="6517" y="341"/>
                    <a:pt x="5194" y="1"/>
                    <a:pt x="4121"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2413375" y="4565950"/>
              <a:ext cx="54875" cy="23075"/>
            </a:xfrm>
            <a:custGeom>
              <a:avLst/>
              <a:gdLst/>
              <a:ahLst/>
              <a:cxnLst/>
              <a:rect l="l" t="t" r="r" b="b"/>
              <a:pathLst>
                <a:path w="2195" h="923" extrusionOk="0">
                  <a:moveTo>
                    <a:pt x="2194" y="0"/>
                  </a:moveTo>
                  <a:cubicBezTo>
                    <a:pt x="1372" y="0"/>
                    <a:pt x="574" y="324"/>
                    <a:pt x="1" y="922"/>
                  </a:cubicBezTo>
                  <a:lnTo>
                    <a:pt x="2194" y="0"/>
                  </a:ln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2413375" y="4565950"/>
              <a:ext cx="54875" cy="23075"/>
            </a:xfrm>
            <a:custGeom>
              <a:avLst/>
              <a:gdLst/>
              <a:ahLst/>
              <a:cxnLst/>
              <a:rect l="l" t="t" r="r" b="b"/>
              <a:pathLst>
                <a:path w="2195" h="923" fill="none" extrusionOk="0">
                  <a:moveTo>
                    <a:pt x="2194" y="0"/>
                  </a:moveTo>
                  <a:cubicBezTo>
                    <a:pt x="1372" y="0"/>
                    <a:pt x="574" y="324"/>
                    <a:pt x="1" y="922"/>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224575" y="3867475"/>
              <a:ext cx="1220000" cy="1024975"/>
            </a:xfrm>
            <a:custGeom>
              <a:avLst/>
              <a:gdLst/>
              <a:ahLst/>
              <a:cxnLst/>
              <a:rect l="l" t="t" r="r" b="b"/>
              <a:pathLst>
                <a:path w="48800" h="40999" extrusionOk="0">
                  <a:moveTo>
                    <a:pt x="24375" y="1"/>
                  </a:moveTo>
                  <a:cubicBezTo>
                    <a:pt x="10019" y="1"/>
                    <a:pt x="1" y="7926"/>
                    <a:pt x="1" y="19291"/>
                  </a:cubicBezTo>
                  <a:cubicBezTo>
                    <a:pt x="1" y="31254"/>
                    <a:pt x="10917" y="40999"/>
                    <a:pt x="24375" y="40999"/>
                  </a:cubicBezTo>
                  <a:cubicBezTo>
                    <a:pt x="37858" y="40999"/>
                    <a:pt x="48799" y="31254"/>
                    <a:pt x="48799" y="19291"/>
                  </a:cubicBezTo>
                  <a:cubicBezTo>
                    <a:pt x="48799" y="7926"/>
                    <a:pt x="38755" y="1"/>
                    <a:pt x="24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217100" y="3860625"/>
              <a:ext cx="1234950" cy="1038675"/>
            </a:xfrm>
            <a:custGeom>
              <a:avLst/>
              <a:gdLst/>
              <a:ahLst/>
              <a:cxnLst/>
              <a:rect l="l" t="t" r="r" b="b"/>
              <a:pathLst>
                <a:path w="49398" h="41547" extrusionOk="0">
                  <a:moveTo>
                    <a:pt x="24674" y="524"/>
                  </a:moveTo>
                  <a:cubicBezTo>
                    <a:pt x="31378" y="524"/>
                    <a:pt x="37459" y="2343"/>
                    <a:pt x="41821" y="5633"/>
                  </a:cubicBezTo>
                  <a:cubicBezTo>
                    <a:pt x="46182" y="8923"/>
                    <a:pt x="48849" y="13932"/>
                    <a:pt x="48849" y="19565"/>
                  </a:cubicBezTo>
                  <a:cubicBezTo>
                    <a:pt x="48849" y="31403"/>
                    <a:pt x="38007" y="41023"/>
                    <a:pt x="24674" y="41023"/>
                  </a:cubicBezTo>
                  <a:cubicBezTo>
                    <a:pt x="11340" y="41023"/>
                    <a:pt x="549" y="31403"/>
                    <a:pt x="549" y="19565"/>
                  </a:cubicBezTo>
                  <a:cubicBezTo>
                    <a:pt x="549" y="13907"/>
                    <a:pt x="2966" y="9122"/>
                    <a:pt x="7552" y="5633"/>
                  </a:cubicBezTo>
                  <a:cubicBezTo>
                    <a:pt x="12138" y="2144"/>
                    <a:pt x="18020" y="524"/>
                    <a:pt x="24674" y="524"/>
                  </a:cubicBezTo>
                  <a:close/>
                  <a:moveTo>
                    <a:pt x="24674" y="1"/>
                  </a:moveTo>
                  <a:cubicBezTo>
                    <a:pt x="11066" y="1"/>
                    <a:pt x="0" y="7403"/>
                    <a:pt x="0" y="19565"/>
                  </a:cubicBezTo>
                  <a:cubicBezTo>
                    <a:pt x="0" y="31702"/>
                    <a:pt x="11066" y="41547"/>
                    <a:pt x="24674" y="41547"/>
                  </a:cubicBezTo>
                  <a:cubicBezTo>
                    <a:pt x="38307" y="41547"/>
                    <a:pt x="49397" y="31702"/>
                    <a:pt x="49397" y="19565"/>
                  </a:cubicBezTo>
                  <a:cubicBezTo>
                    <a:pt x="49397" y="7403"/>
                    <a:pt x="38331" y="1"/>
                    <a:pt x="2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724900" y="4520075"/>
              <a:ext cx="172600" cy="92000"/>
            </a:xfrm>
            <a:custGeom>
              <a:avLst/>
              <a:gdLst/>
              <a:ahLst/>
              <a:cxnLst/>
              <a:rect l="l" t="t" r="r" b="b"/>
              <a:pathLst>
                <a:path w="6904" h="3680" extrusionOk="0">
                  <a:moveTo>
                    <a:pt x="635" y="1"/>
                  </a:moveTo>
                  <a:cubicBezTo>
                    <a:pt x="236" y="1"/>
                    <a:pt x="0" y="191"/>
                    <a:pt x="0" y="813"/>
                  </a:cubicBezTo>
                  <a:cubicBezTo>
                    <a:pt x="0" y="2408"/>
                    <a:pt x="1571" y="3679"/>
                    <a:pt x="3440" y="3679"/>
                  </a:cubicBezTo>
                  <a:cubicBezTo>
                    <a:pt x="5309" y="3679"/>
                    <a:pt x="6904" y="2408"/>
                    <a:pt x="6904" y="813"/>
                  </a:cubicBezTo>
                  <a:cubicBezTo>
                    <a:pt x="6904" y="191"/>
                    <a:pt x="6665" y="1"/>
                    <a:pt x="6261" y="1"/>
                  </a:cubicBezTo>
                  <a:cubicBezTo>
                    <a:pt x="5629" y="1"/>
                    <a:pt x="4595" y="464"/>
                    <a:pt x="3440" y="464"/>
                  </a:cubicBezTo>
                  <a:cubicBezTo>
                    <a:pt x="2285" y="464"/>
                    <a:pt x="1260" y="1"/>
                    <a:pt x="635"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2116175" y="4605475"/>
              <a:ext cx="81025" cy="57675"/>
            </a:xfrm>
            <a:custGeom>
              <a:avLst/>
              <a:gdLst/>
              <a:ahLst/>
              <a:cxnLst/>
              <a:rect l="l" t="t" r="r" b="b"/>
              <a:pathLst>
                <a:path w="3241" h="2307" extrusionOk="0">
                  <a:moveTo>
                    <a:pt x="2157" y="1"/>
                  </a:moveTo>
                  <a:cubicBezTo>
                    <a:pt x="1839" y="1"/>
                    <a:pt x="1475" y="100"/>
                    <a:pt x="1122" y="288"/>
                  </a:cubicBezTo>
                  <a:cubicBezTo>
                    <a:pt x="375" y="712"/>
                    <a:pt x="1" y="1460"/>
                    <a:pt x="275" y="1908"/>
                  </a:cubicBezTo>
                  <a:cubicBezTo>
                    <a:pt x="425" y="2167"/>
                    <a:pt x="746" y="2307"/>
                    <a:pt x="1125" y="2307"/>
                  </a:cubicBezTo>
                  <a:cubicBezTo>
                    <a:pt x="1439" y="2307"/>
                    <a:pt x="1792" y="2211"/>
                    <a:pt x="2119" y="2008"/>
                  </a:cubicBezTo>
                  <a:cubicBezTo>
                    <a:pt x="2817" y="1559"/>
                    <a:pt x="3241" y="861"/>
                    <a:pt x="2967" y="388"/>
                  </a:cubicBezTo>
                  <a:cubicBezTo>
                    <a:pt x="2809" y="125"/>
                    <a:pt x="2512" y="1"/>
                    <a:pt x="2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427700" y="4600825"/>
              <a:ext cx="81025" cy="57700"/>
            </a:xfrm>
            <a:custGeom>
              <a:avLst/>
              <a:gdLst/>
              <a:ahLst/>
              <a:cxnLst/>
              <a:rect l="l" t="t" r="r" b="b"/>
              <a:pathLst>
                <a:path w="3241" h="2308" extrusionOk="0">
                  <a:moveTo>
                    <a:pt x="1115" y="1"/>
                  </a:moveTo>
                  <a:cubicBezTo>
                    <a:pt x="738" y="1"/>
                    <a:pt x="424" y="140"/>
                    <a:pt x="274" y="399"/>
                  </a:cubicBezTo>
                  <a:cubicBezTo>
                    <a:pt x="0" y="848"/>
                    <a:pt x="374" y="1596"/>
                    <a:pt x="1122" y="2019"/>
                  </a:cubicBezTo>
                  <a:cubicBezTo>
                    <a:pt x="1475" y="2208"/>
                    <a:pt x="1839" y="2307"/>
                    <a:pt x="2156" y="2307"/>
                  </a:cubicBezTo>
                  <a:cubicBezTo>
                    <a:pt x="2511" y="2307"/>
                    <a:pt x="2808" y="2183"/>
                    <a:pt x="2966" y="1920"/>
                  </a:cubicBezTo>
                  <a:cubicBezTo>
                    <a:pt x="3240" y="1421"/>
                    <a:pt x="2866" y="723"/>
                    <a:pt x="2119" y="300"/>
                  </a:cubicBezTo>
                  <a:cubicBezTo>
                    <a:pt x="1780" y="97"/>
                    <a:pt x="1426"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1440150" y="4537900"/>
              <a:ext cx="16850" cy="25"/>
            </a:xfrm>
            <a:custGeom>
              <a:avLst/>
              <a:gdLst/>
              <a:ahLst/>
              <a:cxnLst/>
              <a:rect l="l" t="t" r="r" b="b"/>
              <a:pathLst>
                <a:path w="674" h="1" extrusionOk="0">
                  <a:moveTo>
                    <a:pt x="674" y="1"/>
                  </a:moveTo>
                  <a:lnTo>
                    <a:pt x="1" y="1"/>
                  </a:lnTo>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1440150" y="4537900"/>
              <a:ext cx="16850" cy="25"/>
            </a:xfrm>
            <a:custGeom>
              <a:avLst/>
              <a:gdLst/>
              <a:ahLst/>
              <a:cxnLst/>
              <a:rect l="l" t="t" r="r" b="b"/>
              <a:pathLst>
                <a:path w="674" h="1" fill="none" extrusionOk="0">
                  <a:moveTo>
                    <a:pt x="674" y="1"/>
                  </a:moveTo>
                  <a:lnTo>
                    <a:pt x="1"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454475" y="4510475"/>
              <a:ext cx="15000" cy="5650"/>
            </a:xfrm>
            <a:custGeom>
              <a:avLst/>
              <a:gdLst/>
              <a:ahLst/>
              <a:cxnLst/>
              <a:rect l="l" t="t" r="r" b="b"/>
              <a:pathLst>
                <a:path w="600" h="226" extrusionOk="0">
                  <a:moveTo>
                    <a:pt x="599" y="225"/>
                  </a:moveTo>
                  <a:lnTo>
                    <a:pt x="1" y="1"/>
                  </a:lnTo>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454475" y="4510475"/>
              <a:ext cx="15000" cy="5650"/>
            </a:xfrm>
            <a:custGeom>
              <a:avLst/>
              <a:gdLst/>
              <a:ahLst/>
              <a:cxnLst/>
              <a:rect l="l" t="t" r="r" b="b"/>
              <a:pathLst>
                <a:path w="600" h="226" fill="none" extrusionOk="0">
                  <a:moveTo>
                    <a:pt x="599" y="225"/>
                  </a:moveTo>
                  <a:lnTo>
                    <a:pt x="1"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1456350" y="4488675"/>
              <a:ext cx="97850" cy="98475"/>
            </a:xfrm>
            <a:custGeom>
              <a:avLst/>
              <a:gdLst/>
              <a:ahLst/>
              <a:cxnLst/>
              <a:rect l="l" t="t" r="r" b="b"/>
              <a:pathLst>
                <a:path w="3914" h="3939" extrusionOk="0">
                  <a:moveTo>
                    <a:pt x="1970" y="1"/>
                  </a:moveTo>
                  <a:cubicBezTo>
                    <a:pt x="873" y="1"/>
                    <a:pt x="1" y="898"/>
                    <a:pt x="1" y="1970"/>
                  </a:cubicBezTo>
                  <a:cubicBezTo>
                    <a:pt x="1" y="3066"/>
                    <a:pt x="873" y="3938"/>
                    <a:pt x="1970" y="3938"/>
                  </a:cubicBezTo>
                  <a:cubicBezTo>
                    <a:pt x="3041" y="3938"/>
                    <a:pt x="3914" y="3066"/>
                    <a:pt x="3914" y="1970"/>
                  </a:cubicBezTo>
                  <a:cubicBezTo>
                    <a:pt x="3914" y="898"/>
                    <a:pt x="3041"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1468200" y="4510500"/>
              <a:ext cx="35525" cy="34250"/>
            </a:xfrm>
            <a:custGeom>
              <a:avLst/>
              <a:gdLst/>
              <a:ahLst/>
              <a:cxnLst/>
              <a:rect l="l" t="t" r="r" b="b"/>
              <a:pathLst>
                <a:path w="1421" h="1370" extrusionOk="0">
                  <a:moveTo>
                    <a:pt x="727" y="1"/>
                  </a:moveTo>
                  <a:cubicBezTo>
                    <a:pt x="558" y="1"/>
                    <a:pt x="387" y="62"/>
                    <a:pt x="249" y="199"/>
                  </a:cubicBezTo>
                  <a:cubicBezTo>
                    <a:pt x="0" y="473"/>
                    <a:pt x="0" y="897"/>
                    <a:pt x="249" y="1171"/>
                  </a:cubicBezTo>
                  <a:cubicBezTo>
                    <a:pt x="386" y="1308"/>
                    <a:pt x="556" y="1369"/>
                    <a:pt x="723" y="1369"/>
                  </a:cubicBezTo>
                  <a:cubicBezTo>
                    <a:pt x="1077" y="1369"/>
                    <a:pt x="1421" y="1095"/>
                    <a:pt x="1421" y="673"/>
                  </a:cubicBezTo>
                  <a:cubicBezTo>
                    <a:pt x="1421" y="268"/>
                    <a:pt x="1079" y="1"/>
                    <a:pt x="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519275" y="4552700"/>
              <a:ext cx="17475" cy="17325"/>
            </a:xfrm>
            <a:custGeom>
              <a:avLst/>
              <a:gdLst/>
              <a:ahLst/>
              <a:cxnLst/>
              <a:rect l="l" t="t" r="r" b="b"/>
              <a:pathLst>
                <a:path w="699" h="693" extrusionOk="0">
                  <a:moveTo>
                    <a:pt x="350" y="0"/>
                  </a:moveTo>
                  <a:cubicBezTo>
                    <a:pt x="175" y="0"/>
                    <a:pt x="1" y="119"/>
                    <a:pt x="1" y="356"/>
                  </a:cubicBezTo>
                  <a:cubicBezTo>
                    <a:pt x="1" y="580"/>
                    <a:pt x="175" y="692"/>
                    <a:pt x="350" y="692"/>
                  </a:cubicBezTo>
                  <a:cubicBezTo>
                    <a:pt x="524" y="692"/>
                    <a:pt x="699" y="580"/>
                    <a:pt x="699" y="356"/>
                  </a:cubicBezTo>
                  <a:cubicBezTo>
                    <a:pt x="699" y="119"/>
                    <a:pt x="524"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2167275" y="4537900"/>
              <a:ext cx="16850" cy="25"/>
            </a:xfrm>
            <a:custGeom>
              <a:avLst/>
              <a:gdLst/>
              <a:ahLst/>
              <a:cxnLst/>
              <a:rect l="l" t="t" r="r" b="b"/>
              <a:pathLst>
                <a:path w="674" h="1" extrusionOk="0">
                  <a:moveTo>
                    <a:pt x="0" y="1"/>
                  </a:moveTo>
                  <a:lnTo>
                    <a:pt x="673" y="1"/>
                  </a:lnTo>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2167275" y="4537900"/>
              <a:ext cx="16850" cy="25"/>
            </a:xfrm>
            <a:custGeom>
              <a:avLst/>
              <a:gdLst/>
              <a:ahLst/>
              <a:cxnLst/>
              <a:rect l="l" t="t" r="r" b="b"/>
              <a:pathLst>
                <a:path w="674" h="1" fill="none" extrusionOk="0">
                  <a:moveTo>
                    <a:pt x="0" y="1"/>
                  </a:moveTo>
                  <a:lnTo>
                    <a:pt x="673"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2154200" y="4510475"/>
              <a:ext cx="15600" cy="5650"/>
            </a:xfrm>
            <a:custGeom>
              <a:avLst/>
              <a:gdLst/>
              <a:ahLst/>
              <a:cxnLst/>
              <a:rect l="l" t="t" r="r" b="b"/>
              <a:pathLst>
                <a:path w="624" h="226" extrusionOk="0">
                  <a:moveTo>
                    <a:pt x="0" y="225"/>
                  </a:moveTo>
                  <a:lnTo>
                    <a:pt x="623" y="1"/>
                  </a:lnTo>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2154200" y="4510475"/>
              <a:ext cx="15600" cy="5650"/>
            </a:xfrm>
            <a:custGeom>
              <a:avLst/>
              <a:gdLst/>
              <a:ahLst/>
              <a:cxnLst/>
              <a:rect l="l" t="t" r="r" b="b"/>
              <a:pathLst>
                <a:path w="624" h="226" fill="none" extrusionOk="0">
                  <a:moveTo>
                    <a:pt x="0" y="225"/>
                  </a:moveTo>
                  <a:lnTo>
                    <a:pt x="623"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2070075" y="4488675"/>
              <a:ext cx="98475" cy="98475"/>
            </a:xfrm>
            <a:custGeom>
              <a:avLst/>
              <a:gdLst/>
              <a:ahLst/>
              <a:cxnLst/>
              <a:rect l="l" t="t" r="r" b="b"/>
              <a:pathLst>
                <a:path w="3939" h="3939" extrusionOk="0">
                  <a:moveTo>
                    <a:pt x="1969" y="1"/>
                  </a:moveTo>
                  <a:cubicBezTo>
                    <a:pt x="873" y="1"/>
                    <a:pt x="1" y="898"/>
                    <a:pt x="1" y="1970"/>
                  </a:cubicBezTo>
                  <a:cubicBezTo>
                    <a:pt x="1" y="3066"/>
                    <a:pt x="873" y="3938"/>
                    <a:pt x="1969" y="3938"/>
                  </a:cubicBezTo>
                  <a:cubicBezTo>
                    <a:pt x="3041" y="3938"/>
                    <a:pt x="3938" y="3066"/>
                    <a:pt x="3938" y="1970"/>
                  </a:cubicBezTo>
                  <a:cubicBezTo>
                    <a:pt x="3938" y="898"/>
                    <a:pt x="3041"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2089400" y="4506125"/>
              <a:ext cx="37400" cy="35075"/>
            </a:xfrm>
            <a:custGeom>
              <a:avLst/>
              <a:gdLst/>
              <a:ahLst/>
              <a:cxnLst/>
              <a:rect l="l" t="t" r="r" b="b"/>
              <a:pathLst>
                <a:path w="1496" h="1403" extrusionOk="0">
                  <a:moveTo>
                    <a:pt x="748" y="0"/>
                  </a:moveTo>
                  <a:cubicBezTo>
                    <a:pt x="567" y="0"/>
                    <a:pt x="386" y="75"/>
                    <a:pt x="249" y="225"/>
                  </a:cubicBezTo>
                  <a:cubicBezTo>
                    <a:pt x="0" y="499"/>
                    <a:pt x="0" y="923"/>
                    <a:pt x="249" y="1197"/>
                  </a:cubicBezTo>
                  <a:cubicBezTo>
                    <a:pt x="386" y="1334"/>
                    <a:pt x="567" y="1402"/>
                    <a:pt x="748" y="1402"/>
                  </a:cubicBezTo>
                  <a:cubicBezTo>
                    <a:pt x="929" y="1402"/>
                    <a:pt x="1109" y="1334"/>
                    <a:pt x="1246" y="1197"/>
                  </a:cubicBezTo>
                  <a:cubicBezTo>
                    <a:pt x="1495" y="923"/>
                    <a:pt x="1495" y="499"/>
                    <a:pt x="1246" y="225"/>
                  </a:cubicBezTo>
                  <a:cubicBezTo>
                    <a:pt x="1109" y="75"/>
                    <a:pt x="929" y="0"/>
                    <a:pt x="7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2131125" y="4556825"/>
              <a:ext cx="19975" cy="17250"/>
            </a:xfrm>
            <a:custGeom>
              <a:avLst/>
              <a:gdLst/>
              <a:ahLst/>
              <a:cxnLst/>
              <a:rect l="l" t="t" r="r" b="b"/>
              <a:pathLst>
                <a:path w="799" h="690" extrusionOk="0">
                  <a:moveTo>
                    <a:pt x="448" y="0"/>
                  </a:moveTo>
                  <a:cubicBezTo>
                    <a:pt x="368" y="0"/>
                    <a:pt x="288" y="28"/>
                    <a:pt x="225" y="91"/>
                  </a:cubicBezTo>
                  <a:cubicBezTo>
                    <a:pt x="1" y="315"/>
                    <a:pt x="150" y="689"/>
                    <a:pt x="450" y="689"/>
                  </a:cubicBezTo>
                  <a:cubicBezTo>
                    <a:pt x="649" y="689"/>
                    <a:pt x="798" y="539"/>
                    <a:pt x="798" y="340"/>
                  </a:cubicBezTo>
                  <a:cubicBezTo>
                    <a:pt x="798" y="135"/>
                    <a:pt x="622" y="0"/>
                    <a:pt x="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985950" y="3785850"/>
              <a:ext cx="137725" cy="140225"/>
            </a:xfrm>
            <a:custGeom>
              <a:avLst/>
              <a:gdLst/>
              <a:ahLst/>
              <a:cxnLst/>
              <a:rect l="l" t="t" r="r" b="b"/>
              <a:pathLst>
                <a:path w="5509" h="5609" extrusionOk="0">
                  <a:moveTo>
                    <a:pt x="2318" y="1"/>
                  </a:moveTo>
                  <a:cubicBezTo>
                    <a:pt x="2218" y="1"/>
                    <a:pt x="2143" y="51"/>
                    <a:pt x="2119" y="150"/>
                  </a:cubicBezTo>
                  <a:lnTo>
                    <a:pt x="1819" y="1496"/>
                  </a:lnTo>
                  <a:cubicBezTo>
                    <a:pt x="1770" y="1720"/>
                    <a:pt x="1620" y="1895"/>
                    <a:pt x="1396" y="1995"/>
                  </a:cubicBezTo>
                  <a:lnTo>
                    <a:pt x="125" y="2518"/>
                  </a:lnTo>
                  <a:cubicBezTo>
                    <a:pt x="25" y="2543"/>
                    <a:pt x="50" y="2643"/>
                    <a:pt x="25" y="2668"/>
                  </a:cubicBezTo>
                  <a:cubicBezTo>
                    <a:pt x="0" y="2717"/>
                    <a:pt x="25" y="2767"/>
                    <a:pt x="100" y="2842"/>
                  </a:cubicBezTo>
                  <a:lnTo>
                    <a:pt x="1271" y="3515"/>
                  </a:lnTo>
                  <a:cubicBezTo>
                    <a:pt x="1495" y="3615"/>
                    <a:pt x="1620" y="3839"/>
                    <a:pt x="1620" y="4088"/>
                  </a:cubicBezTo>
                  <a:lnTo>
                    <a:pt x="1745" y="5459"/>
                  </a:lnTo>
                  <a:cubicBezTo>
                    <a:pt x="1745" y="5534"/>
                    <a:pt x="1819" y="5608"/>
                    <a:pt x="1894" y="5608"/>
                  </a:cubicBezTo>
                  <a:lnTo>
                    <a:pt x="2019" y="5608"/>
                  </a:lnTo>
                  <a:lnTo>
                    <a:pt x="3066" y="4711"/>
                  </a:lnTo>
                  <a:cubicBezTo>
                    <a:pt x="3190" y="4587"/>
                    <a:pt x="3340" y="4512"/>
                    <a:pt x="3514" y="4512"/>
                  </a:cubicBezTo>
                  <a:lnTo>
                    <a:pt x="3714" y="4512"/>
                  </a:lnTo>
                  <a:lnTo>
                    <a:pt x="5010" y="4836"/>
                  </a:lnTo>
                  <a:lnTo>
                    <a:pt x="5084" y="4836"/>
                  </a:lnTo>
                  <a:lnTo>
                    <a:pt x="5234" y="4761"/>
                  </a:lnTo>
                  <a:cubicBezTo>
                    <a:pt x="5259" y="4711"/>
                    <a:pt x="5259" y="4636"/>
                    <a:pt x="5234" y="4587"/>
                  </a:cubicBezTo>
                  <a:lnTo>
                    <a:pt x="4686" y="3340"/>
                  </a:lnTo>
                  <a:cubicBezTo>
                    <a:pt x="4586" y="3116"/>
                    <a:pt x="4611" y="2867"/>
                    <a:pt x="4735" y="2668"/>
                  </a:cubicBezTo>
                  <a:lnTo>
                    <a:pt x="5458" y="1521"/>
                  </a:lnTo>
                  <a:cubicBezTo>
                    <a:pt x="5508" y="1471"/>
                    <a:pt x="5508" y="1372"/>
                    <a:pt x="5458" y="1347"/>
                  </a:cubicBezTo>
                  <a:cubicBezTo>
                    <a:pt x="5458" y="1297"/>
                    <a:pt x="5383" y="1247"/>
                    <a:pt x="5309" y="1247"/>
                  </a:cubicBezTo>
                  <a:lnTo>
                    <a:pt x="3938" y="1372"/>
                  </a:lnTo>
                  <a:lnTo>
                    <a:pt x="3863" y="1372"/>
                  </a:lnTo>
                  <a:cubicBezTo>
                    <a:pt x="3639" y="1372"/>
                    <a:pt x="3439" y="1272"/>
                    <a:pt x="3315" y="1122"/>
                  </a:cubicBezTo>
                  <a:lnTo>
                    <a:pt x="2443" y="101"/>
                  </a:lnTo>
                  <a:cubicBezTo>
                    <a:pt x="2418" y="26"/>
                    <a:pt x="2368" y="1"/>
                    <a:pt x="2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977225" y="3779625"/>
              <a:ext cx="155625" cy="155175"/>
            </a:xfrm>
            <a:custGeom>
              <a:avLst/>
              <a:gdLst/>
              <a:ahLst/>
              <a:cxnLst/>
              <a:rect l="l" t="t" r="r" b="b"/>
              <a:pathLst>
                <a:path w="6225" h="6207" extrusionOk="0">
                  <a:moveTo>
                    <a:pt x="2692" y="624"/>
                  </a:moveTo>
                  <a:lnTo>
                    <a:pt x="3464" y="1546"/>
                  </a:lnTo>
                  <a:cubicBezTo>
                    <a:pt x="3664" y="1770"/>
                    <a:pt x="3913" y="1895"/>
                    <a:pt x="4212" y="1895"/>
                  </a:cubicBezTo>
                  <a:lnTo>
                    <a:pt x="4312" y="1895"/>
                  </a:lnTo>
                  <a:lnTo>
                    <a:pt x="5483" y="1795"/>
                  </a:lnTo>
                  <a:lnTo>
                    <a:pt x="4860" y="2842"/>
                  </a:lnTo>
                  <a:cubicBezTo>
                    <a:pt x="4686" y="3091"/>
                    <a:pt x="4661" y="3415"/>
                    <a:pt x="4810" y="3714"/>
                  </a:cubicBezTo>
                  <a:lnTo>
                    <a:pt x="5284" y="4836"/>
                  </a:lnTo>
                  <a:lnTo>
                    <a:pt x="4112" y="4537"/>
                  </a:lnTo>
                  <a:lnTo>
                    <a:pt x="3863" y="4537"/>
                  </a:lnTo>
                  <a:cubicBezTo>
                    <a:pt x="3639" y="4537"/>
                    <a:pt x="3415" y="4611"/>
                    <a:pt x="3240" y="4786"/>
                  </a:cubicBezTo>
                  <a:lnTo>
                    <a:pt x="2343" y="5583"/>
                  </a:lnTo>
                  <a:lnTo>
                    <a:pt x="2243" y="4387"/>
                  </a:lnTo>
                  <a:cubicBezTo>
                    <a:pt x="2218" y="4063"/>
                    <a:pt x="2044" y="3789"/>
                    <a:pt x="1795" y="3614"/>
                  </a:cubicBezTo>
                  <a:lnTo>
                    <a:pt x="723" y="2991"/>
                  </a:lnTo>
                  <a:lnTo>
                    <a:pt x="1844" y="2543"/>
                  </a:lnTo>
                  <a:cubicBezTo>
                    <a:pt x="2144" y="2418"/>
                    <a:pt x="2368" y="2169"/>
                    <a:pt x="2443" y="1870"/>
                  </a:cubicBezTo>
                  <a:lnTo>
                    <a:pt x="2692" y="674"/>
                  </a:lnTo>
                  <a:lnTo>
                    <a:pt x="2692" y="624"/>
                  </a:lnTo>
                  <a:close/>
                  <a:moveTo>
                    <a:pt x="2667" y="1"/>
                  </a:moveTo>
                  <a:lnTo>
                    <a:pt x="2667" y="50"/>
                  </a:lnTo>
                  <a:cubicBezTo>
                    <a:pt x="2653" y="49"/>
                    <a:pt x="2638" y="48"/>
                    <a:pt x="2624" y="48"/>
                  </a:cubicBezTo>
                  <a:cubicBezTo>
                    <a:pt x="2418" y="48"/>
                    <a:pt x="2242" y="213"/>
                    <a:pt x="2218" y="399"/>
                  </a:cubicBezTo>
                  <a:lnTo>
                    <a:pt x="1919" y="1745"/>
                  </a:lnTo>
                  <a:cubicBezTo>
                    <a:pt x="1894" y="1870"/>
                    <a:pt x="1795" y="1994"/>
                    <a:pt x="1645" y="2044"/>
                  </a:cubicBezTo>
                  <a:lnTo>
                    <a:pt x="374" y="2593"/>
                  </a:lnTo>
                  <a:cubicBezTo>
                    <a:pt x="50" y="2717"/>
                    <a:pt x="0" y="3166"/>
                    <a:pt x="324" y="3365"/>
                  </a:cubicBezTo>
                  <a:lnTo>
                    <a:pt x="1496" y="4088"/>
                  </a:lnTo>
                  <a:cubicBezTo>
                    <a:pt x="1645" y="4138"/>
                    <a:pt x="1720" y="4262"/>
                    <a:pt x="1720" y="4412"/>
                  </a:cubicBezTo>
                  <a:lnTo>
                    <a:pt x="1820" y="5783"/>
                  </a:lnTo>
                  <a:cubicBezTo>
                    <a:pt x="1820" y="6007"/>
                    <a:pt x="2019" y="6206"/>
                    <a:pt x="2243" y="6206"/>
                  </a:cubicBezTo>
                  <a:cubicBezTo>
                    <a:pt x="2368" y="6206"/>
                    <a:pt x="2492" y="6156"/>
                    <a:pt x="2567" y="6082"/>
                  </a:cubicBezTo>
                  <a:lnTo>
                    <a:pt x="3589" y="5160"/>
                  </a:lnTo>
                  <a:cubicBezTo>
                    <a:pt x="3664" y="5085"/>
                    <a:pt x="3764" y="5060"/>
                    <a:pt x="3863" y="5035"/>
                  </a:cubicBezTo>
                  <a:lnTo>
                    <a:pt x="3988" y="5035"/>
                  </a:lnTo>
                  <a:lnTo>
                    <a:pt x="5309" y="5359"/>
                  </a:lnTo>
                  <a:lnTo>
                    <a:pt x="5433" y="5359"/>
                  </a:lnTo>
                  <a:cubicBezTo>
                    <a:pt x="5757" y="5359"/>
                    <a:pt x="5982" y="5035"/>
                    <a:pt x="5832" y="4736"/>
                  </a:cubicBezTo>
                  <a:lnTo>
                    <a:pt x="5259" y="3490"/>
                  </a:lnTo>
                  <a:cubicBezTo>
                    <a:pt x="5209" y="3340"/>
                    <a:pt x="5234" y="3191"/>
                    <a:pt x="5309" y="3041"/>
                  </a:cubicBezTo>
                  <a:lnTo>
                    <a:pt x="6031" y="1895"/>
                  </a:lnTo>
                  <a:cubicBezTo>
                    <a:pt x="6225" y="1605"/>
                    <a:pt x="6020" y="1221"/>
                    <a:pt x="5689" y="1221"/>
                  </a:cubicBezTo>
                  <a:cubicBezTo>
                    <a:pt x="5678" y="1221"/>
                    <a:pt x="5668" y="1221"/>
                    <a:pt x="5658" y="1222"/>
                  </a:cubicBezTo>
                  <a:lnTo>
                    <a:pt x="5608" y="1222"/>
                  </a:lnTo>
                  <a:lnTo>
                    <a:pt x="4237" y="1371"/>
                  </a:lnTo>
                  <a:lnTo>
                    <a:pt x="4212" y="1371"/>
                  </a:lnTo>
                  <a:cubicBezTo>
                    <a:pt x="4088" y="1371"/>
                    <a:pt x="3963" y="1297"/>
                    <a:pt x="3863" y="1222"/>
                  </a:cubicBezTo>
                  <a:lnTo>
                    <a:pt x="2991" y="150"/>
                  </a:lnTo>
                  <a:cubicBezTo>
                    <a:pt x="2916" y="50"/>
                    <a:pt x="2792" y="1"/>
                    <a:pt x="2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2581625" y="4749125"/>
              <a:ext cx="137075" cy="140200"/>
            </a:xfrm>
            <a:custGeom>
              <a:avLst/>
              <a:gdLst/>
              <a:ahLst/>
              <a:cxnLst/>
              <a:rect l="l" t="t" r="r" b="b"/>
              <a:pathLst>
                <a:path w="5483" h="5608" extrusionOk="0">
                  <a:moveTo>
                    <a:pt x="2293" y="0"/>
                  </a:moveTo>
                  <a:cubicBezTo>
                    <a:pt x="2193" y="0"/>
                    <a:pt x="2118" y="75"/>
                    <a:pt x="2094" y="150"/>
                  </a:cubicBezTo>
                  <a:lnTo>
                    <a:pt x="1819" y="1496"/>
                  </a:lnTo>
                  <a:cubicBezTo>
                    <a:pt x="1745" y="1720"/>
                    <a:pt x="1595" y="1894"/>
                    <a:pt x="1371" y="1994"/>
                  </a:cubicBezTo>
                  <a:lnTo>
                    <a:pt x="100" y="2493"/>
                  </a:lnTo>
                  <a:cubicBezTo>
                    <a:pt x="50" y="2517"/>
                    <a:pt x="0" y="2592"/>
                    <a:pt x="0" y="2642"/>
                  </a:cubicBezTo>
                  <a:cubicBezTo>
                    <a:pt x="0" y="2717"/>
                    <a:pt x="50" y="2792"/>
                    <a:pt x="100" y="2841"/>
                  </a:cubicBezTo>
                  <a:lnTo>
                    <a:pt x="1246" y="3514"/>
                  </a:lnTo>
                  <a:cubicBezTo>
                    <a:pt x="1470" y="3639"/>
                    <a:pt x="1595" y="3838"/>
                    <a:pt x="1595" y="4088"/>
                  </a:cubicBezTo>
                  <a:lnTo>
                    <a:pt x="1720" y="5458"/>
                  </a:lnTo>
                  <a:cubicBezTo>
                    <a:pt x="1745" y="5533"/>
                    <a:pt x="1819" y="5608"/>
                    <a:pt x="1919" y="5608"/>
                  </a:cubicBezTo>
                  <a:lnTo>
                    <a:pt x="1994" y="5583"/>
                  </a:lnTo>
                  <a:lnTo>
                    <a:pt x="3041" y="4661"/>
                  </a:lnTo>
                  <a:cubicBezTo>
                    <a:pt x="3165" y="4561"/>
                    <a:pt x="3315" y="4486"/>
                    <a:pt x="3489" y="4486"/>
                  </a:cubicBezTo>
                  <a:lnTo>
                    <a:pt x="3689" y="4486"/>
                  </a:lnTo>
                  <a:lnTo>
                    <a:pt x="4985" y="4835"/>
                  </a:lnTo>
                  <a:lnTo>
                    <a:pt x="5059" y="4835"/>
                  </a:lnTo>
                  <a:cubicBezTo>
                    <a:pt x="5109" y="4835"/>
                    <a:pt x="5159" y="4810"/>
                    <a:pt x="5209" y="4736"/>
                  </a:cubicBezTo>
                  <a:cubicBezTo>
                    <a:pt x="5234" y="4686"/>
                    <a:pt x="5234" y="4636"/>
                    <a:pt x="5209" y="4586"/>
                  </a:cubicBezTo>
                  <a:lnTo>
                    <a:pt x="4661" y="3340"/>
                  </a:lnTo>
                  <a:cubicBezTo>
                    <a:pt x="4586" y="3116"/>
                    <a:pt x="4586" y="2891"/>
                    <a:pt x="4710" y="2667"/>
                  </a:cubicBezTo>
                  <a:lnTo>
                    <a:pt x="5433" y="1496"/>
                  </a:lnTo>
                  <a:cubicBezTo>
                    <a:pt x="5483" y="1421"/>
                    <a:pt x="5433" y="1371"/>
                    <a:pt x="5433" y="1346"/>
                  </a:cubicBezTo>
                  <a:cubicBezTo>
                    <a:pt x="5433" y="1321"/>
                    <a:pt x="5358" y="1246"/>
                    <a:pt x="5284" y="1246"/>
                  </a:cubicBezTo>
                  <a:lnTo>
                    <a:pt x="3913" y="1371"/>
                  </a:lnTo>
                  <a:lnTo>
                    <a:pt x="3838" y="1371"/>
                  </a:lnTo>
                  <a:cubicBezTo>
                    <a:pt x="3614" y="1371"/>
                    <a:pt x="3414" y="1271"/>
                    <a:pt x="3290" y="1122"/>
                  </a:cubicBezTo>
                  <a:lnTo>
                    <a:pt x="2418" y="75"/>
                  </a:lnTo>
                  <a:lnTo>
                    <a:pt x="2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2572353" y="4741268"/>
              <a:ext cx="155625" cy="155900"/>
            </a:xfrm>
            <a:custGeom>
              <a:avLst/>
              <a:gdLst/>
              <a:ahLst/>
              <a:cxnLst/>
              <a:rect l="l" t="t" r="r" b="b"/>
              <a:pathLst>
                <a:path w="6225" h="6236" extrusionOk="0">
                  <a:moveTo>
                    <a:pt x="2692" y="678"/>
                  </a:moveTo>
                  <a:lnTo>
                    <a:pt x="3464" y="1575"/>
                  </a:lnTo>
                  <a:cubicBezTo>
                    <a:pt x="3664" y="1800"/>
                    <a:pt x="3913" y="1924"/>
                    <a:pt x="4212" y="1924"/>
                  </a:cubicBezTo>
                  <a:lnTo>
                    <a:pt x="4312" y="1924"/>
                  </a:lnTo>
                  <a:lnTo>
                    <a:pt x="5483" y="1800"/>
                  </a:lnTo>
                  <a:lnTo>
                    <a:pt x="4860" y="2821"/>
                  </a:lnTo>
                  <a:cubicBezTo>
                    <a:pt x="4686" y="3096"/>
                    <a:pt x="4661" y="3445"/>
                    <a:pt x="4810" y="3719"/>
                  </a:cubicBezTo>
                  <a:lnTo>
                    <a:pt x="5284" y="4840"/>
                  </a:lnTo>
                  <a:lnTo>
                    <a:pt x="5284" y="4840"/>
                  </a:lnTo>
                  <a:lnTo>
                    <a:pt x="4112" y="4541"/>
                  </a:lnTo>
                  <a:lnTo>
                    <a:pt x="3863" y="4541"/>
                  </a:lnTo>
                  <a:cubicBezTo>
                    <a:pt x="3639" y="4541"/>
                    <a:pt x="3415" y="4641"/>
                    <a:pt x="3240" y="4790"/>
                  </a:cubicBezTo>
                  <a:lnTo>
                    <a:pt x="2343" y="5588"/>
                  </a:lnTo>
                  <a:lnTo>
                    <a:pt x="2243" y="4392"/>
                  </a:lnTo>
                  <a:cubicBezTo>
                    <a:pt x="2218" y="4068"/>
                    <a:pt x="2044" y="3793"/>
                    <a:pt x="1795" y="3644"/>
                  </a:cubicBezTo>
                  <a:lnTo>
                    <a:pt x="723" y="3021"/>
                  </a:lnTo>
                  <a:lnTo>
                    <a:pt x="1844" y="2572"/>
                  </a:lnTo>
                  <a:cubicBezTo>
                    <a:pt x="2144" y="2448"/>
                    <a:pt x="2368" y="2174"/>
                    <a:pt x="2443" y="1874"/>
                  </a:cubicBezTo>
                  <a:lnTo>
                    <a:pt x="2692" y="703"/>
                  </a:lnTo>
                  <a:lnTo>
                    <a:pt x="2692" y="678"/>
                  </a:lnTo>
                  <a:close/>
                  <a:moveTo>
                    <a:pt x="2716" y="0"/>
                  </a:moveTo>
                  <a:cubicBezTo>
                    <a:pt x="2700" y="0"/>
                    <a:pt x="2683" y="2"/>
                    <a:pt x="2667" y="5"/>
                  </a:cubicBezTo>
                  <a:lnTo>
                    <a:pt x="2667" y="80"/>
                  </a:lnTo>
                  <a:cubicBezTo>
                    <a:pt x="2652" y="78"/>
                    <a:pt x="2638" y="78"/>
                    <a:pt x="2624" y="78"/>
                  </a:cubicBezTo>
                  <a:cubicBezTo>
                    <a:pt x="2418" y="78"/>
                    <a:pt x="2242" y="242"/>
                    <a:pt x="2218" y="429"/>
                  </a:cubicBezTo>
                  <a:lnTo>
                    <a:pt x="1919" y="1775"/>
                  </a:lnTo>
                  <a:cubicBezTo>
                    <a:pt x="1869" y="1899"/>
                    <a:pt x="1770" y="2024"/>
                    <a:pt x="1670" y="2074"/>
                  </a:cubicBezTo>
                  <a:lnTo>
                    <a:pt x="374" y="2622"/>
                  </a:lnTo>
                  <a:cubicBezTo>
                    <a:pt x="50" y="2747"/>
                    <a:pt x="0" y="3195"/>
                    <a:pt x="324" y="3395"/>
                  </a:cubicBezTo>
                  <a:lnTo>
                    <a:pt x="1496" y="4068"/>
                  </a:lnTo>
                  <a:cubicBezTo>
                    <a:pt x="1620" y="4142"/>
                    <a:pt x="1695" y="4267"/>
                    <a:pt x="1720" y="4417"/>
                  </a:cubicBezTo>
                  <a:lnTo>
                    <a:pt x="1820" y="5787"/>
                  </a:lnTo>
                  <a:cubicBezTo>
                    <a:pt x="1844" y="6037"/>
                    <a:pt x="2044" y="6211"/>
                    <a:pt x="2293" y="6236"/>
                  </a:cubicBezTo>
                  <a:cubicBezTo>
                    <a:pt x="2393" y="6211"/>
                    <a:pt x="2492" y="6161"/>
                    <a:pt x="2567" y="6111"/>
                  </a:cubicBezTo>
                  <a:lnTo>
                    <a:pt x="3589" y="5189"/>
                  </a:lnTo>
                  <a:cubicBezTo>
                    <a:pt x="3664" y="5114"/>
                    <a:pt x="3763" y="5065"/>
                    <a:pt x="3863" y="5065"/>
                  </a:cubicBezTo>
                  <a:lnTo>
                    <a:pt x="3988" y="5065"/>
                  </a:lnTo>
                  <a:lnTo>
                    <a:pt x="5309" y="5389"/>
                  </a:lnTo>
                  <a:lnTo>
                    <a:pt x="5433" y="5389"/>
                  </a:lnTo>
                  <a:cubicBezTo>
                    <a:pt x="5732" y="5364"/>
                    <a:pt x="5932" y="5040"/>
                    <a:pt x="5832" y="4765"/>
                  </a:cubicBezTo>
                  <a:lnTo>
                    <a:pt x="5284" y="3494"/>
                  </a:lnTo>
                  <a:cubicBezTo>
                    <a:pt x="5209" y="3345"/>
                    <a:pt x="5234" y="3195"/>
                    <a:pt x="5309" y="3071"/>
                  </a:cubicBezTo>
                  <a:lnTo>
                    <a:pt x="6031" y="1924"/>
                  </a:lnTo>
                  <a:cubicBezTo>
                    <a:pt x="6225" y="1634"/>
                    <a:pt x="6020" y="1250"/>
                    <a:pt x="5689" y="1250"/>
                  </a:cubicBezTo>
                  <a:cubicBezTo>
                    <a:pt x="5678" y="1250"/>
                    <a:pt x="5668" y="1251"/>
                    <a:pt x="5658" y="1251"/>
                  </a:cubicBezTo>
                  <a:lnTo>
                    <a:pt x="5608" y="1251"/>
                  </a:lnTo>
                  <a:lnTo>
                    <a:pt x="4237" y="1376"/>
                  </a:lnTo>
                  <a:lnTo>
                    <a:pt x="4212" y="1376"/>
                  </a:lnTo>
                  <a:cubicBezTo>
                    <a:pt x="4063" y="1351"/>
                    <a:pt x="3938" y="1301"/>
                    <a:pt x="3863" y="1177"/>
                  </a:cubicBezTo>
                  <a:lnTo>
                    <a:pt x="2991" y="155"/>
                  </a:lnTo>
                  <a:cubicBezTo>
                    <a:pt x="2926" y="68"/>
                    <a:pt x="2823"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1063825" y="3662500"/>
              <a:ext cx="1489775" cy="746500"/>
            </a:xfrm>
            <a:custGeom>
              <a:avLst/>
              <a:gdLst/>
              <a:ahLst/>
              <a:cxnLst/>
              <a:rect l="l" t="t" r="r" b="b"/>
              <a:pathLst>
                <a:path w="59591" h="29860" extrusionOk="0">
                  <a:moveTo>
                    <a:pt x="30556" y="0"/>
                  </a:moveTo>
                  <a:cubicBezTo>
                    <a:pt x="2518" y="0"/>
                    <a:pt x="0" y="26019"/>
                    <a:pt x="0" y="26019"/>
                  </a:cubicBezTo>
                  <a:cubicBezTo>
                    <a:pt x="0" y="26019"/>
                    <a:pt x="5645" y="29027"/>
                    <a:pt x="16256" y="29027"/>
                  </a:cubicBezTo>
                  <a:cubicBezTo>
                    <a:pt x="19675" y="29027"/>
                    <a:pt x="23610" y="28715"/>
                    <a:pt x="28038" y="27889"/>
                  </a:cubicBezTo>
                  <a:cubicBezTo>
                    <a:pt x="28562" y="27789"/>
                    <a:pt x="29010" y="27415"/>
                    <a:pt x="29185" y="26917"/>
                  </a:cubicBezTo>
                  <a:lnTo>
                    <a:pt x="30032" y="24325"/>
                  </a:lnTo>
                  <a:cubicBezTo>
                    <a:pt x="30082" y="24200"/>
                    <a:pt x="30194" y="24138"/>
                    <a:pt x="30303" y="24138"/>
                  </a:cubicBezTo>
                  <a:cubicBezTo>
                    <a:pt x="30412" y="24138"/>
                    <a:pt x="30518" y="24200"/>
                    <a:pt x="30556" y="24325"/>
                  </a:cubicBezTo>
                  <a:lnTo>
                    <a:pt x="31852" y="27216"/>
                  </a:lnTo>
                  <a:cubicBezTo>
                    <a:pt x="32051" y="27614"/>
                    <a:pt x="32425" y="27914"/>
                    <a:pt x="32873" y="28013"/>
                  </a:cubicBezTo>
                  <a:cubicBezTo>
                    <a:pt x="34956" y="28500"/>
                    <a:pt x="41278" y="29860"/>
                    <a:pt x="47367" y="29860"/>
                  </a:cubicBezTo>
                  <a:cubicBezTo>
                    <a:pt x="52501" y="29860"/>
                    <a:pt x="57470" y="28893"/>
                    <a:pt x="59590" y="25621"/>
                  </a:cubicBezTo>
                  <a:cubicBezTo>
                    <a:pt x="59590" y="25621"/>
                    <a:pt x="58594" y="0"/>
                    <a:pt x="30556" y="0"/>
                  </a:cubicBezTo>
                  <a:close/>
                </a:path>
              </a:pathLst>
            </a:custGeom>
            <a:solidFill>
              <a:schemeClr val="dk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1378475" y="4221375"/>
              <a:ext cx="345200" cy="134625"/>
            </a:xfrm>
            <a:custGeom>
              <a:avLst/>
              <a:gdLst/>
              <a:ahLst/>
              <a:cxnLst/>
              <a:rect l="l" t="t" r="r" b="b"/>
              <a:pathLst>
                <a:path w="13808" h="5385" fill="none" extrusionOk="0">
                  <a:moveTo>
                    <a:pt x="13808" y="1"/>
                  </a:moveTo>
                  <a:cubicBezTo>
                    <a:pt x="13808" y="1"/>
                    <a:pt x="8225" y="5384"/>
                    <a:pt x="0" y="2169"/>
                  </a:cubicBezTo>
                </a:path>
              </a:pathLst>
            </a:custGeom>
            <a:noFill/>
            <a:ln w="11225" cap="rnd" cmpd="sng">
              <a:solidFill>
                <a:schemeClr val="lt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1149800" y="4721700"/>
              <a:ext cx="25" cy="722175"/>
            </a:xfrm>
            <a:custGeom>
              <a:avLst/>
              <a:gdLst/>
              <a:ahLst/>
              <a:cxnLst/>
              <a:rect l="l" t="t" r="r" b="b"/>
              <a:pathLst>
                <a:path w="1" h="28887" fill="none" extrusionOk="0">
                  <a:moveTo>
                    <a:pt x="1" y="1"/>
                  </a:moveTo>
                  <a:lnTo>
                    <a:pt x="1" y="28886"/>
                  </a:lnTo>
                </a:path>
              </a:pathLst>
            </a:custGeom>
            <a:noFill/>
            <a:ln w="11225" cap="rnd" cmpd="sng">
              <a:solidFill>
                <a:schemeClr val="lt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2397800" y="5073125"/>
              <a:ext cx="25" cy="375725"/>
            </a:xfrm>
            <a:custGeom>
              <a:avLst/>
              <a:gdLst/>
              <a:ahLst/>
              <a:cxnLst/>
              <a:rect l="l" t="t" r="r" b="b"/>
              <a:pathLst>
                <a:path w="1" h="15029" fill="none" extrusionOk="0">
                  <a:moveTo>
                    <a:pt x="1" y="15028"/>
                  </a:moveTo>
                  <a:lnTo>
                    <a:pt x="1" y="0"/>
                  </a:lnTo>
                </a:path>
              </a:pathLst>
            </a:custGeom>
            <a:noFill/>
            <a:ln w="11225" cap="rnd" cmpd="sng">
              <a:solidFill>
                <a:schemeClr val="lt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985950" y="4025125"/>
              <a:ext cx="65450" cy="66050"/>
            </a:xfrm>
            <a:custGeom>
              <a:avLst/>
              <a:gdLst/>
              <a:ahLst/>
              <a:cxnLst/>
              <a:rect l="l" t="t" r="r" b="b"/>
              <a:pathLst>
                <a:path w="2618" h="2642" extrusionOk="0">
                  <a:moveTo>
                    <a:pt x="0" y="0"/>
                  </a:moveTo>
                  <a:lnTo>
                    <a:pt x="2617" y="2642"/>
                  </a:lnTo>
                </a:path>
              </a:pathLst>
            </a:custGeom>
            <a:solidFill>
              <a:srgbClr val="B5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985950" y="4025125"/>
              <a:ext cx="65450" cy="66050"/>
            </a:xfrm>
            <a:custGeom>
              <a:avLst/>
              <a:gdLst/>
              <a:ahLst/>
              <a:cxnLst/>
              <a:rect l="l" t="t" r="r" b="b"/>
              <a:pathLst>
                <a:path w="2618" h="2642" fill="none" extrusionOk="0">
                  <a:moveTo>
                    <a:pt x="0" y="0"/>
                  </a:moveTo>
                  <a:lnTo>
                    <a:pt x="2617" y="2642"/>
                  </a:ln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2608400" y="4997725"/>
              <a:ext cx="141475" cy="141450"/>
            </a:xfrm>
            <a:custGeom>
              <a:avLst/>
              <a:gdLst/>
              <a:ahLst/>
              <a:cxnLst/>
              <a:rect l="l" t="t" r="r" b="b"/>
              <a:pathLst>
                <a:path w="5659" h="5658" extrusionOk="0">
                  <a:moveTo>
                    <a:pt x="1" y="0"/>
                  </a:moveTo>
                  <a:lnTo>
                    <a:pt x="5658" y="5658"/>
                  </a:lnTo>
                </a:path>
              </a:pathLst>
            </a:custGeom>
            <a:solidFill>
              <a:srgbClr val="B5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2608400" y="4997725"/>
              <a:ext cx="141475" cy="141450"/>
            </a:xfrm>
            <a:custGeom>
              <a:avLst/>
              <a:gdLst/>
              <a:ahLst/>
              <a:cxnLst/>
              <a:rect l="l" t="t" r="r" b="b"/>
              <a:pathLst>
                <a:path w="5659" h="5658" fill="none" extrusionOk="0">
                  <a:moveTo>
                    <a:pt x="1" y="0"/>
                  </a:moveTo>
                  <a:lnTo>
                    <a:pt x="5658" y="5658"/>
                  </a:ln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5"/>
          <p:cNvGrpSpPr/>
          <p:nvPr/>
        </p:nvGrpSpPr>
        <p:grpSpPr>
          <a:xfrm>
            <a:off x="3815428" y="2887997"/>
            <a:ext cx="4199793" cy="11050"/>
            <a:chOff x="3808552" y="3077372"/>
            <a:chExt cx="4199793" cy="11050"/>
          </a:xfrm>
        </p:grpSpPr>
        <p:grpSp>
          <p:nvGrpSpPr>
            <p:cNvPr id="525" name="Google Shape;525;p35"/>
            <p:cNvGrpSpPr/>
            <p:nvPr/>
          </p:nvGrpSpPr>
          <p:grpSpPr>
            <a:xfrm>
              <a:off x="3808552" y="3077372"/>
              <a:ext cx="3501421" cy="5525"/>
              <a:chOff x="1259154" y="4071100"/>
              <a:chExt cx="3501421" cy="5525"/>
            </a:xfrm>
          </p:grpSpPr>
          <p:sp>
            <p:nvSpPr>
              <p:cNvPr id="526" name="Google Shape;526;p35"/>
              <p:cNvSpPr/>
              <p:nvPr/>
            </p:nvSpPr>
            <p:spPr>
              <a:xfrm>
                <a:off x="3622850" y="4076600"/>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3764900" y="4076600"/>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4713825" y="4076600"/>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259154" y="4071100"/>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5"/>
            <p:cNvSpPr/>
            <p:nvPr/>
          </p:nvSpPr>
          <p:spPr>
            <a:xfrm rot="10800000" flipH="1">
              <a:off x="7368299" y="3082897"/>
              <a:ext cx="64004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57"/>
        <p:cNvGrpSpPr/>
        <p:nvPr/>
      </p:nvGrpSpPr>
      <p:grpSpPr>
        <a:xfrm>
          <a:off x="0" y="0"/>
          <a:ext cx="0" cy="0"/>
          <a:chOff x="0" y="0"/>
          <a:chExt cx="0" cy="0"/>
        </a:xfrm>
      </p:grpSpPr>
      <p:sp>
        <p:nvSpPr>
          <p:cNvPr id="558" name="Google Shape;558;p37"/>
          <p:cNvSpPr txBox="1">
            <a:spLocks noGrp="1"/>
          </p:cNvSpPr>
          <p:nvPr>
            <p:ph type="title"/>
          </p:nvPr>
        </p:nvSpPr>
        <p:spPr>
          <a:xfrm>
            <a:off x="1302729" y="1585102"/>
            <a:ext cx="3972900" cy="125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Phạm Nhựt Quy</a:t>
            </a:r>
            <a:endParaRPr dirty="0"/>
          </a:p>
        </p:txBody>
      </p:sp>
      <p:sp>
        <p:nvSpPr>
          <p:cNvPr id="560" name="Google Shape;560;p37"/>
          <p:cNvSpPr txBox="1">
            <a:spLocks noGrp="1"/>
          </p:cNvSpPr>
          <p:nvPr>
            <p:ph type="subTitle" idx="1"/>
          </p:nvPr>
        </p:nvSpPr>
        <p:spPr>
          <a:xfrm>
            <a:off x="1252262" y="2853680"/>
            <a:ext cx="3972900" cy="32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2001190771</a:t>
            </a:r>
            <a:endParaRPr dirty="0"/>
          </a:p>
        </p:txBody>
      </p:sp>
      <p:grpSp>
        <p:nvGrpSpPr>
          <p:cNvPr id="561" name="Google Shape;561;p37"/>
          <p:cNvGrpSpPr/>
          <p:nvPr/>
        </p:nvGrpSpPr>
        <p:grpSpPr>
          <a:xfrm>
            <a:off x="6296515" y="1492826"/>
            <a:ext cx="1740914" cy="2157829"/>
            <a:chOff x="6401665" y="1492826"/>
            <a:chExt cx="1740914" cy="2157829"/>
          </a:xfrm>
        </p:grpSpPr>
        <p:sp>
          <p:nvSpPr>
            <p:cNvPr id="562" name="Google Shape;562;p37"/>
            <p:cNvSpPr/>
            <p:nvPr/>
          </p:nvSpPr>
          <p:spPr>
            <a:xfrm>
              <a:off x="7722763" y="1714822"/>
              <a:ext cx="223658" cy="211087"/>
            </a:xfrm>
            <a:custGeom>
              <a:avLst/>
              <a:gdLst/>
              <a:ahLst/>
              <a:cxnLst/>
              <a:rect l="l" t="t" r="r" b="b"/>
              <a:pathLst>
                <a:path w="7401" h="6985" extrusionOk="0">
                  <a:moveTo>
                    <a:pt x="1533" y="0"/>
                  </a:moveTo>
                  <a:cubicBezTo>
                    <a:pt x="1" y="0"/>
                    <a:pt x="1868" y="4667"/>
                    <a:pt x="1868" y="4667"/>
                  </a:cubicBezTo>
                  <a:lnTo>
                    <a:pt x="3762" y="6985"/>
                  </a:lnTo>
                  <a:cubicBezTo>
                    <a:pt x="3762" y="6985"/>
                    <a:pt x="7400" y="4842"/>
                    <a:pt x="6952" y="4094"/>
                  </a:cubicBezTo>
                  <a:cubicBezTo>
                    <a:pt x="6772" y="3800"/>
                    <a:pt x="6461" y="3690"/>
                    <a:pt x="6104" y="3690"/>
                  </a:cubicBezTo>
                  <a:cubicBezTo>
                    <a:pt x="5521" y="3690"/>
                    <a:pt x="4813" y="3981"/>
                    <a:pt x="4335" y="4243"/>
                  </a:cubicBezTo>
                  <a:cubicBezTo>
                    <a:pt x="4282" y="4263"/>
                    <a:pt x="4228" y="4272"/>
                    <a:pt x="4175" y="4272"/>
                  </a:cubicBezTo>
                  <a:cubicBezTo>
                    <a:pt x="3954" y="4272"/>
                    <a:pt x="3752" y="4116"/>
                    <a:pt x="3712" y="3894"/>
                  </a:cubicBezTo>
                  <a:cubicBezTo>
                    <a:pt x="3612" y="2698"/>
                    <a:pt x="3238" y="380"/>
                    <a:pt x="1768" y="31"/>
                  </a:cubicBezTo>
                  <a:cubicBezTo>
                    <a:pt x="1682" y="11"/>
                    <a:pt x="1604" y="0"/>
                    <a:pt x="1533" y="0"/>
                  </a:cubicBez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6688604" y="3036796"/>
              <a:ext cx="1172717" cy="605579"/>
            </a:xfrm>
            <a:custGeom>
              <a:avLst/>
              <a:gdLst/>
              <a:ahLst/>
              <a:cxnLst/>
              <a:rect l="l" t="t" r="r" b="b"/>
              <a:pathLst>
                <a:path w="38806" h="20039" extrusionOk="0">
                  <a:moveTo>
                    <a:pt x="10244" y="1"/>
                  </a:moveTo>
                  <a:cubicBezTo>
                    <a:pt x="4586" y="1"/>
                    <a:pt x="1" y="4587"/>
                    <a:pt x="1" y="10244"/>
                  </a:cubicBezTo>
                  <a:lnTo>
                    <a:pt x="1" y="20039"/>
                  </a:lnTo>
                  <a:lnTo>
                    <a:pt x="38805" y="20039"/>
                  </a:lnTo>
                  <a:lnTo>
                    <a:pt x="38805" y="10244"/>
                  </a:lnTo>
                  <a:cubicBezTo>
                    <a:pt x="38805" y="4587"/>
                    <a:pt x="34219" y="1"/>
                    <a:pt x="28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6680324" y="3029271"/>
              <a:ext cx="1188522" cy="621384"/>
            </a:xfrm>
            <a:custGeom>
              <a:avLst/>
              <a:gdLst/>
              <a:ahLst/>
              <a:cxnLst/>
              <a:rect l="l" t="t" r="r" b="b"/>
              <a:pathLst>
                <a:path w="39329" h="20562" extrusionOk="0">
                  <a:moveTo>
                    <a:pt x="28836" y="524"/>
                  </a:moveTo>
                  <a:cubicBezTo>
                    <a:pt x="34344" y="524"/>
                    <a:pt x="38805" y="4985"/>
                    <a:pt x="38830" y="10493"/>
                  </a:cubicBezTo>
                  <a:lnTo>
                    <a:pt x="38830" y="20039"/>
                  </a:lnTo>
                  <a:lnTo>
                    <a:pt x="549" y="20039"/>
                  </a:lnTo>
                  <a:lnTo>
                    <a:pt x="549" y="10493"/>
                  </a:lnTo>
                  <a:cubicBezTo>
                    <a:pt x="549" y="4985"/>
                    <a:pt x="5010" y="524"/>
                    <a:pt x="10518" y="524"/>
                  </a:cubicBezTo>
                  <a:close/>
                  <a:moveTo>
                    <a:pt x="10518" y="1"/>
                  </a:moveTo>
                  <a:cubicBezTo>
                    <a:pt x="4711" y="1"/>
                    <a:pt x="0" y="4686"/>
                    <a:pt x="0" y="10493"/>
                  </a:cubicBezTo>
                  <a:lnTo>
                    <a:pt x="0" y="20562"/>
                  </a:lnTo>
                  <a:lnTo>
                    <a:pt x="39328" y="20562"/>
                  </a:lnTo>
                  <a:lnTo>
                    <a:pt x="39328" y="10493"/>
                  </a:lnTo>
                  <a:cubicBezTo>
                    <a:pt x="39328" y="4686"/>
                    <a:pt x="34618" y="1"/>
                    <a:pt x="28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034321" y="3033049"/>
              <a:ext cx="477536" cy="598779"/>
            </a:xfrm>
            <a:custGeom>
              <a:avLst/>
              <a:gdLst/>
              <a:ahLst/>
              <a:cxnLst/>
              <a:rect l="l" t="t" r="r" b="b"/>
              <a:pathLst>
                <a:path w="15802" h="19814" extrusionOk="0">
                  <a:moveTo>
                    <a:pt x="7950" y="0"/>
                  </a:moveTo>
                  <a:cubicBezTo>
                    <a:pt x="5159" y="25"/>
                    <a:pt x="2418" y="773"/>
                    <a:pt x="0" y="2169"/>
                  </a:cubicBezTo>
                  <a:lnTo>
                    <a:pt x="0" y="19814"/>
                  </a:lnTo>
                  <a:lnTo>
                    <a:pt x="15801" y="19814"/>
                  </a:lnTo>
                  <a:lnTo>
                    <a:pt x="15801" y="2368"/>
                  </a:lnTo>
                  <a:cubicBezTo>
                    <a:pt x="13458" y="848"/>
                    <a:pt x="10742" y="25"/>
                    <a:pt x="7950" y="0"/>
                  </a:cubicBezTo>
                  <a:close/>
                </a:path>
              </a:pathLst>
            </a:custGeom>
            <a:solidFill>
              <a:schemeClr val="accent1"/>
            </a:solidFill>
            <a:ln w="1620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147283" y="2724986"/>
              <a:ext cx="257626" cy="466264"/>
            </a:xfrm>
            <a:custGeom>
              <a:avLst/>
              <a:gdLst/>
              <a:ahLst/>
              <a:cxnLst/>
              <a:rect l="l" t="t" r="r" b="b"/>
              <a:pathLst>
                <a:path w="8525" h="15429" extrusionOk="0">
                  <a:moveTo>
                    <a:pt x="2094" y="1"/>
                  </a:moveTo>
                  <a:cubicBezTo>
                    <a:pt x="948" y="1"/>
                    <a:pt x="0" y="923"/>
                    <a:pt x="0" y="2094"/>
                  </a:cubicBezTo>
                  <a:lnTo>
                    <a:pt x="0" y="11191"/>
                  </a:lnTo>
                  <a:cubicBezTo>
                    <a:pt x="25" y="13534"/>
                    <a:pt x="1920" y="15428"/>
                    <a:pt x="4287" y="15428"/>
                  </a:cubicBezTo>
                  <a:cubicBezTo>
                    <a:pt x="6605" y="15428"/>
                    <a:pt x="8524" y="13534"/>
                    <a:pt x="8524" y="11191"/>
                  </a:cubicBezTo>
                  <a:lnTo>
                    <a:pt x="8524" y="2094"/>
                  </a:lnTo>
                  <a:cubicBezTo>
                    <a:pt x="8524" y="948"/>
                    <a:pt x="7602" y="26"/>
                    <a:pt x="6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139758" y="2717461"/>
              <a:ext cx="273431" cy="482069"/>
            </a:xfrm>
            <a:custGeom>
              <a:avLst/>
              <a:gdLst/>
              <a:ahLst/>
              <a:cxnLst/>
              <a:rect l="l" t="t" r="r" b="b"/>
              <a:pathLst>
                <a:path w="9048" h="15952" extrusionOk="0">
                  <a:moveTo>
                    <a:pt x="6704" y="524"/>
                  </a:moveTo>
                  <a:cubicBezTo>
                    <a:pt x="7701" y="524"/>
                    <a:pt x="8524" y="1346"/>
                    <a:pt x="8524" y="2343"/>
                  </a:cubicBezTo>
                  <a:lnTo>
                    <a:pt x="8524" y="11440"/>
                  </a:lnTo>
                  <a:cubicBezTo>
                    <a:pt x="8524" y="13633"/>
                    <a:pt x="6729" y="15428"/>
                    <a:pt x="4536" y="15428"/>
                  </a:cubicBezTo>
                  <a:cubicBezTo>
                    <a:pt x="2318" y="15428"/>
                    <a:pt x="549" y="13633"/>
                    <a:pt x="549" y="11440"/>
                  </a:cubicBezTo>
                  <a:lnTo>
                    <a:pt x="549" y="2343"/>
                  </a:lnTo>
                  <a:cubicBezTo>
                    <a:pt x="524" y="1346"/>
                    <a:pt x="1346" y="524"/>
                    <a:pt x="2343" y="524"/>
                  </a:cubicBezTo>
                  <a:close/>
                  <a:moveTo>
                    <a:pt x="2343" y="1"/>
                  </a:moveTo>
                  <a:cubicBezTo>
                    <a:pt x="1072" y="26"/>
                    <a:pt x="25" y="1047"/>
                    <a:pt x="0" y="2343"/>
                  </a:cubicBezTo>
                  <a:lnTo>
                    <a:pt x="0" y="11440"/>
                  </a:lnTo>
                  <a:cubicBezTo>
                    <a:pt x="0" y="13932"/>
                    <a:pt x="2019" y="15951"/>
                    <a:pt x="4536" y="15951"/>
                  </a:cubicBezTo>
                  <a:cubicBezTo>
                    <a:pt x="7028" y="15951"/>
                    <a:pt x="9047" y="13932"/>
                    <a:pt x="9047" y="11440"/>
                  </a:cubicBezTo>
                  <a:lnTo>
                    <a:pt x="9047" y="2343"/>
                  </a:lnTo>
                  <a:cubicBezTo>
                    <a:pt x="9022" y="1047"/>
                    <a:pt x="7976" y="26"/>
                    <a:pt x="6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416382" y="2478391"/>
              <a:ext cx="247411" cy="203411"/>
            </a:xfrm>
            <a:custGeom>
              <a:avLst/>
              <a:gdLst/>
              <a:ahLst/>
              <a:cxnLst/>
              <a:rect l="l" t="t" r="r" b="b"/>
              <a:pathLst>
                <a:path w="8187" h="6731" extrusionOk="0">
                  <a:moveTo>
                    <a:pt x="4034" y="1"/>
                  </a:moveTo>
                  <a:cubicBezTo>
                    <a:pt x="2966" y="1"/>
                    <a:pt x="1662" y="342"/>
                    <a:pt x="984" y="1806"/>
                  </a:cubicBezTo>
                  <a:cubicBezTo>
                    <a:pt x="1" y="3925"/>
                    <a:pt x="1923" y="6730"/>
                    <a:pt x="5104" y="6730"/>
                  </a:cubicBezTo>
                  <a:cubicBezTo>
                    <a:pt x="6037" y="6730"/>
                    <a:pt x="7078" y="6489"/>
                    <a:pt x="8186" y="5918"/>
                  </a:cubicBezTo>
                  <a:lnTo>
                    <a:pt x="5719" y="260"/>
                  </a:lnTo>
                  <a:cubicBezTo>
                    <a:pt x="5719" y="260"/>
                    <a:pt x="4966" y="1"/>
                    <a:pt x="4034"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17650" y="2567600"/>
              <a:ext cx="67058" cy="28649"/>
            </a:xfrm>
            <a:custGeom>
              <a:avLst/>
              <a:gdLst/>
              <a:ahLst/>
              <a:cxnLst/>
              <a:rect l="l" t="t" r="r" b="b"/>
              <a:pathLst>
                <a:path w="2219" h="948" extrusionOk="0">
                  <a:moveTo>
                    <a:pt x="0" y="0"/>
                  </a:moveTo>
                  <a:lnTo>
                    <a:pt x="2218" y="947"/>
                  </a:lnTo>
                  <a:cubicBezTo>
                    <a:pt x="1620" y="349"/>
                    <a:pt x="823" y="25"/>
                    <a:pt x="0" y="0"/>
                  </a:cubicBez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6517650" y="2567600"/>
              <a:ext cx="67058" cy="28649"/>
            </a:xfrm>
            <a:custGeom>
              <a:avLst/>
              <a:gdLst/>
              <a:ahLst/>
              <a:cxnLst/>
              <a:rect l="l" t="t" r="r" b="b"/>
              <a:pathLst>
                <a:path w="2219" h="948" fill="none" extrusionOk="0">
                  <a:moveTo>
                    <a:pt x="0" y="0"/>
                  </a:moveTo>
                  <a:cubicBezTo>
                    <a:pt x="823" y="25"/>
                    <a:pt x="1620" y="349"/>
                    <a:pt x="2218" y="947"/>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7895168" y="2478391"/>
              <a:ext cx="247411" cy="203411"/>
            </a:xfrm>
            <a:custGeom>
              <a:avLst/>
              <a:gdLst/>
              <a:ahLst/>
              <a:cxnLst/>
              <a:rect l="l" t="t" r="r" b="b"/>
              <a:pathLst>
                <a:path w="8187" h="6731" extrusionOk="0">
                  <a:moveTo>
                    <a:pt x="4144" y="1"/>
                  </a:moveTo>
                  <a:cubicBezTo>
                    <a:pt x="3215" y="1"/>
                    <a:pt x="2468" y="260"/>
                    <a:pt x="2468" y="260"/>
                  </a:cubicBezTo>
                  <a:lnTo>
                    <a:pt x="1" y="5918"/>
                  </a:lnTo>
                  <a:cubicBezTo>
                    <a:pt x="1109" y="6489"/>
                    <a:pt x="2150" y="6730"/>
                    <a:pt x="3083" y="6730"/>
                  </a:cubicBezTo>
                  <a:cubicBezTo>
                    <a:pt x="6264" y="6730"/>
                    <a:pt x="8186" y="3925"/>
                    <a:pt x="7203" y="1806"/>
                  </a:cubicBezTo>
                  <a:cubicBezTo>
                    <a:pt x="6511" y="342"/>
                    <a:pt x="5208" y="1"/>
                    <a:pt x="4144" y="1"/>
                  </a:cubicBezTo>
                  <a:close/>
                </a:path>
              </a:pathLst>
            </a:custGeom>
            <a:solidFill>
              <a:schemeClr val="lt1"/>
            </a:solidFill>
            <a:ln w="13075"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7975009" y="2567600"/>
              <a:ext cx="66303" cy="28649"/>
            </a:xfrm>
            <a:custGeom>
              <a:avLst/>
              <a:gdLst/>
              <a:ahLst/>
              <a:cxnLst/>
              <a:rect l="l" t="t" r="r" b="b"/>
              <a:pathLst>
                <a:path w="2194" h="948" extrusionOk="0">
                  <a:moveTo>
                    <a:pt x="2194" y="0"/>
                  </a:moveTo>
                  <a:cubicBezTo>
                    <a:pt x="1371" y="25"/>
                    <a:pt x="574" y="349"/>
                    <a:pt x="0" y="947"/>
                  </a:cubicBezTo>
                  <a:lnTo>
                    <a:pt x="2194" y="0"/>
                  </a:lnTo>
                  <a:close/>
                </a:path>
              </a:pathLst>
            </a:custGeom>
            <a:solidFill>
              <a:srgbClr val="EDD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7975009" y="2567600"/>
              <a:ext cx="66303" cy="28649"/>
            </a:xfrm>
            <a:custGeom>
              <a:avLst/>
              <a:gdLst/>
              <a:ahLst/>
              <a:cxnLst/>
              <a:rect l="l" t="t" r="r" b="b"/>
              <a:pathLst>
                <a:path w="2194" h="948" fill="none" extrusionOk="0">
                  <a:moveTo>
                    <a:pt x="2194" y="0"/>
                  </a:moveTo>
                  <a:cubicBezTo>
                    <a:pt x="1371" y="25"/>
                    <a:pt x="574" y="349"/>
                    <a:pt x="0" y="947"/>
                  </a:cubicBez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537232" y="1724039"/>
              <a:ext cx="1475461" cy="1238990"/>
            </a:xfrm>
            <a:custGeom>
              <a:avLst/>
              <a:gdLst/>
              <a:ahLst/>
              <a:cxnLst/>
              <a:rect l="l" t="t" r="r" b="b"/>
              <a:pathLst>
                <a:path w="48824" h="40999" extrusionOk="0">
                  <a:moveTo>
                    <a:pt x="24399" y="1"/>
                  </a:moveTo>
                  <a:cubicBezTo>
                    <a:pt x="10044" y="1"/>
                    <a:pt x="0" y="7926"/>
                    <a:pt x="0" y="19291"/>
                  </a:cubicBezTo>
                  <a:cubicBezTo>
                    <a:pt x="0" y="31254"/>
                    <a:pt x="10941" y="40998"/>
                    <a:pt x="24399" y="40998"/>
                  </a:cubicBezTo>
                  <a:cubicBezTo>
                    <a:pt x="37883" y="40998"/>
                    <a:pt x="48824" y="31254"/>
                    <a:pt x="48824" y="19291"/>
                  </a:cubicBezTo>
                  <a:cubicBezTo>
                    <a:pt x="48824" y="7926"/>
                    <a:pt x="38755" y="1"/>
                    <a:pt x="24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528922" y="1715759"/>
              <a:ext cx="1492052" cy="1255550"/>
            </a:xfrm>
            <a:custGeom>
              <a:avLst/>
              <a:gdLst/>
              <a:ahLst/>
              <a:cxnLst/>
              <a:rect l="l" t="t" r="r" b="b"/>
              <a:pathLst>
                <a:path w="49373" h="41547" extrusionOk="0">
                  <a:moveTo>
                    <a:pt x="24674" y="524"/>
                  </a:moveTo>
                  <a:cubicBezTo>
                    <a:pt x="31379" y="524"/>
                    <a:pt x="37460" y="2343"/>
                    <a:pt x="41821" y="5633"/>
                  </a:cubicBezTo>
                  <a:cubicBezTo>
                    <a:pt x="46183" y="8948"/>
                    <a:pt x="48849" y="13932"/>
                    <a:pt x="48849" y="19565"/>
                  </a:cubicBezTo>
                  <a:cubicBezTo>
                    <a:pt x="48849" y="31403"/>
                    <a:pt x="38008" y="41023"/>
                    <a:pt x="24674" y="41023"/>
                  </a:cubicBezTo>
                  <a:cubicBezTo>
                    <a:pt x="11341" y="41023"/>
                    <a:pt x="524" y="31403"/>
                    <a:pt x="524" y="19565"/>
                  </a:cubicBezTo>
                  <a:cubicBezTo>
                    <a:pt x="524" y="13932"/>
                    <a:pt x="2967" y="9097"/>
                    <a:pt x="7553" y="5633"/>
                  </a:cubicBezTo>
                  <a:cubicBezTo>
                    <a:pt x="12113" y="2169"/>
                    <a:pt x="18020" y="524"/>
                    <a:pt x="24674" y="524"/>
                  </a:cubicBezTo>
                  <a:close/>
                  <a:moveTo>
                    <a:pt x="24674" y="0"/>
                  </a:moveTo>
                  <a:cubicBezTo>
                    <a:pt x="11067" y="0"/>
                    <a:pt x="1" y="7427"/>
                    <a:pt x="1" y="19565"/>
                  </a:cubicBezTo>
                  <a:cubicBezTo>
                    <a:pt x="1" y="31702"/>
                    <a:pt x="11067" y="41547"/>
                    <a:pt x="24674" y="41547"/>
                  </a:cubicBezTo>
                  <a:cubicBezTo>
                    <a:pt x="38282" y="41547"/>
                    <a:pt x="49373" y="31702"/>
                    <a:pt x="49373" y="19565"/>
                  </a:cubicBezTo>
                  <a:cubicBezTo>
                    <a:pt x="49373" y="7403"/>
                    <a:pt x="38332" y="0"/>
                    <a:pt x="24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783495" y="2610573"/>
              <a:ext cx="97188" cy="69959"/>
            </a:xfrm>
            <a:custGeom>
              <a:avLst/>
              <a:gdLst/>
              <a:ahLst/>
              <a:cxnLst/>
              <a:rect l="l" t="t" r="r" b="b"/>
              <a:pathLst>
                <a:path w="3216" h="2315" extrusionOk="0">
                  <a:moveTo>
                    <a:pt x="1088" y="0"/>
                  </a:moveTo>
                  <a:cubicBezTo>
                    <a:pt x="724" y="0"/>
                    <a:pt x="421" y="131"/>
                    <a:pt x="275" y="397"/>
                  </a:cubicBezTo>
                  <a:cubicBezTo>
                    <a:pt x="1" y="871"/>
                    <a:pt x="375" y="1569"/>
                    <a:pt x="1122" y="2017"/>
                  </a:cubicBezTo>
                  <a:cubicBezTo>
                    <a:pt x="1459" y="2215"/>
                    <a:pt x="1818" y="2315"/>
                    <a:pt x="2133" y="2315"/>
                  </a:cubicBezTo>
                  <a:cubicBezTo>
                    <a:pt x="2493" y="2315"/>
                    <a:pt x="2795" y="2184"/>
                    <a:pt x="2942" y="1918"/>
                  </a:cubicBezTo>
                  <a:cubicBezTo>
                    <a:pt x="3216" y="1419"/>
                    <a:pt x="2842" y="746"/>
                    <a:pt x="2119" y="298"/>
                  </a:cubicBezTo>
                  <a:cubicBezTo>
                    <a:pt x="1771" y="100"/>
                    <a:pt x="1406" y="0"/>
                    <a:pt x="1088" y="0"/>
                  </a:cubicBezTo>
                  <a:close/>
                </a:path>
              </a:pathLst>
            </a:custGeom>
            <a:solidFill>
              <a:srgbClr val="E18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7615754" y="2616043"/>
              <a:ext cx="97943" cy="69808"/>
            </a:xfrm>
            <a:custGeom>
              <a:avLst/>
              <a:gdLst/>
              <a:ahLst/>
              <a:cxnLst/>
              <a:rect l="l" t="t" r="r" b="b"/>
              <a:pathLst>
                <a:path w="3241" h="2310" extrusionOk="0">
                  <a:moveTo>
                    <a:pt x="2167" y="1"/>
                  </a:moveTo>
                  <a:cubicBezTo>
                    <a:pt x="1849" y="1"/>
                    <a:pt x="1480" y="100"/>
                    <a:pt x="1122" y="291"/>
                  </a:cubicBezTo>
                  <a:cubicBezTo>
                    <a:pt x="374" y="715"/>
                    <a:pt x="0" y="1463"/>
                    <a:pt x="275" y="1911"/>
                  </a:cubicBezTo>
                  <a:cubicBezTo>
                    <a:pt x="424" y="2170"/>
                    <a:pt x="738" y="2310"/>
                    <a:pt x="1115" y="2310"/>
                  </a:cubicBezTo>
                  <a:cubicBezTo>
                    <a:pt x="1426" y="2310"/>
                    <a:pt x="1780" y="2214"/>
                    <a:pt x="2119" y="2011"/>
                  </a:cubicBezTo>
                  <a:cubicBezTo>
                    <a:pt x="2866" y="1587"/>
                    <a:pt x="3240" y="864"/>
                    <a:pt x="2941" y="366"/>
                  </a:cubicBezTo>
                  <a:cubicBezTo>
                    <a:pt x="2798" y="119"/>
                    <a:pt x="2513" y="1"/>
                    <a:pt x="2167" y="1"/>
                  </a:cubicBezTo>
                  <a:close/>
                </a:path>
              </a:pathLst>
            </a:custGeom>
            <a:solidFill>
              <a:srgbClr val="E18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818157" y="2475701"/>
              <a:ext cx="118281" cy="118281"/>
            </a:xfrm>
            <a:custGeom>
              <a:avLst/>
              <a:gdLst/>
              <a:ahLst/>
              <a:cxnLst/>
              <a:rect l="l" t="t" r="r" b="b"/>
              <a:pathLst>
                <a:path w="3914" h="3914" extrusionOk="0">
                  <a:moveTo>
                    <a:pt x="1944" y="0"/>
                  </a:moveTo>
                  <a:cubicBezTo>
                    <a:pt x="873" y="0"/>
                    <a:pt x="0" y="873"/>
                    <a:pt x="0" y="1969"/>
                  </a:cubicBezTo>
                  <a:cubicBezTo>
                    <a:pt x="0" y="3041"/>
                    <a:pt x="873" y="3913"/>
                    <a:pt x="1944" y="3913"/>
                  </a:cubicBezTo>
                  <a:cubicBezTo>
                    <a:pt x="3041" y="3913"/>
                    <a:pt x="3913" y="3041"/>
                    <a:pt x="3913" y="1969"/>
                  </a:cubicBezTo>
                  <a:cubicBezTo>
                    <a:pt x="3913" y="873"/>
                    <a:pt x="3041" y="0"/>
                    <a:pt x="1944" y="0"/>
                  </a:cubicBezTo>
                  <a:close/>
                </a:path>
              </a:pathLst>
            </a:custGeom>
            <a:solidFill>
              <a:srgbClr val="1A2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6831696" y="2499636"/>
              <a:ext cx="54668" cy="42761"/>
            </a:xfrm>
            <a:custGeom>
              <a:avLst/>
              <a:gdLst/>
              <a:ahLst/>
              <a:cxnLst/>
              <a:rect l="l" t="t" r="r" b="b"/>
              <a:pathLst>
                <a:path w="1809" h="1415" extrusionOk="0">
                  <a:moveTo>
                    <a:pt x="765" y="0"/>
                  </a:moveTo>
                  <a:cubicBezTo>
                    <a:pt x="589" y="0"/>
                    <a:pt x="407" y="75"/>
                    <a:pt x="250" y="255"/>
                  </a:cubicBezTo>
                  <a:cubicBezTo>
                    <a:pt x="1" y="529"/>
                    <a:pt x="1" y="953"/>
                    <a:pt x="250" y="1227"/>
                  </a:cubicBezTo>
                  <a:cubicBezTo>
                    <a:pt x="387" y="1352"/>
                    <a:pt x="562" y="1414"/>
                    <a:pt x="736" y="1414"/>
                  </a:cubicBezTo>
                  <a:cubicBezTo>
                    <a:pt x="911" y="1414"/>
                    <a:pt x="1085" y="1352"/>
                    <a:pt x="1222" y="1227"/>
                  </a:cubicBezTo>
                  <a:cubicBezTo>
                    <a:pt x="1808" y="736"/>
                    <a:pt x="1319" y="0"/>
                    <a:pt x="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6893465" y="2552521"/>
              <a:ext cx="22635" cy="21879"/>
            </a:xfrm>
            <a:custGeom>
              <a:avLst/>
              <a:gdLst/>
              <a:ahLst/>
              <a:cxnLst/>
              <a:rect l="l" t="t" r="r" b="b"/>
              <a:pathLst>
                <a:path w="749" h="724" extrusionOk="0">
                  <a:moveTo>
                    <a:pt x="374" y="1"/>
                  </a:moveTo>
                  <a:cubicBezTo>
                    <a:pt x="175" y="1"/>
                    <a:pt x="25" y="150"/>
                    <a:pt x="25" y="350"/>
                  </a:cubicBezTo>
                  <a:cubicBezTo>
                    <a:pt x="1" y="549"/>
                    <a:pt x="175" y="723"/>
                    <a:pt x="374" y="723"/>
                  </a:cubicBezTo>
                  <a:cubicBezTo>
                    <a:pt x="574" y="723"/>
                    <a:pt x="748" y="549"/>
                    <a:pt x="748" y="350"/>
                  </a:cubicBezTo>
                  <a:cubicBezTo>
                    <a:pt x="723" y="150"/>
                    <a:pt x="574" y="1"/>
                    <a:pt x="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7555495" y="2475701"/>
              <a:ext cx="118281" cy="118281"/>
            </a:xfrm>
            <a:custGeom>
              <a:avLst/>
              <a:gdLst/>
              <a:ahLst/>
              <a:cxnLst/>
              <a:rect l="l" t="t" r="r" b="b"/>
              <a:pathLst>
                <a:path w="3914" h="3914" extrusionOk="0">
                  <a:moveTo>
                    <a:pt x="1945" y="0"/>
                  </a:moveTo>
                  <a:cubicBezTo>
                    <a:pt x="873" y="0"/>
                    <a:pt x="1" y="873"/>
                    <a:pt x="1" y="1969"/>
                  </a:cubicBezTo>
                  <a:cubicBezTo>
                    <a:pt x="1" y="3041"/>
                    <a:pt x="873" y="3913"/>
                    <a:pt x="1945" y="3913"/>
                  </a:cubicBezTo>
                  <a:cubicBezTo>
                    <a:pt x="3041" y="3913"/>
                    <a:pt x="3913" y="3041"/>
                    <a:pt x="3913" y="1969"/>
                  </a:cubicBezTo>
                  <a:cubicBezTo>
                    <a:pt x="3913" y="873"/>
                    <a:pt x="3041" y="0"/>
                    <a:pt x="1945" y="0"/>
                  </a:cubicBezTo>
                  <a:close/>
                </a:path>
              </a:pathLst>
            </a:custGeom>
            <a:solidFill>
              <a:srgbClr val="1A2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7563775" y="2501298"/>
              <a:ext cx="55031" cy="41099"/>
            </a:xfrm>
            <a:custGeom>
              <a:avLst/>
              <a:gdLst/>
              <a:ahLst/>
              <a:cxnLst/>
              <a:rect l="l" t="t" r="r" b="b"/>
              <a:pathLst>
                <a:path w="1821" h="1360" extrusionOk="0">
                  <a:moveTo>
                    <a:pt x="923" y="1"/>
                  </a:moveTo>
                  <a:cubicBezTo>
                    <a:pt x="300" y="1"/>
                    <a:pt x="1" y="749"/>
                    <a:pt x="424" y="1172"/>
                  </a:cubicBezTo>
                  <a:cubicBezTo>
                    <a:pt x="561" y="1297"/>
                    <a:pt x="736" y="1359"/>
                    <a:pt x="910" y="1359"/>
                  </a:cubicBezTo>
                  <a:cubicBezTo>
                    <a:pt x="1085" y="1359"/>
                    <a:pt x="1259" y="1297"/>
                    <a:pt x="1396" y="1172"/>
                  </a:cubicBezTo>
                  <a:cubicBezTo>
                    <a:pt x="1820" y="749"/>
                    <a:pt x="1521" y="1"/>
                    <a:pt x="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7631559" y="2552913"/>
              <a:ext cx="20368" cy="20338"/>
            </a:xfrm>
            <a:custGeom>
              <a:avLst/>
              <a:gdLst/>
              <a:ahLst/>
              <a:cxnLst/>
              <a:rect l="l" t="t" r="r" b="b"/>
              <a:pathLst>
                <a:path w="674" h="673" extrusionOk="0">
                  <a:moveTo>
                    <a:pt x="337" y="0"/>
                  </a:moveTo>
                  <a:cubicBezTo>
                    <a:pt x="169" y="0"/>
                    <a:pt x="1" y="112"/>
                    <a:pt x="1" y="337"/>
                  </a:cubicBezTo>
                  <a:cubicBezTo>
                    <a:pt x="1" y="561"/>
                    <a:pt x="169" y="673"/>
                    <a:pt x="337" y="673"/>
                  </a:cubicBezTo>
                  <a:cubicBezTo>
                    <a:pt x="505" y="673"/>
                    <a:pt x="674" y="561"/>
                    <a:pt x="674" y="337"/>
                  </a:cubicBezTo>
                  <a:cubicBezTo>
                    <a:pt x="674" y="112"/>
                    <a:pt x="505" y="0"/>
                    <a:pt x="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513117" y="1992937"/>
              <a:ext cx="272675" cy="609145"/>
            </a:xfrm>
            <a:custGeom>
              <a:avLst/>
              <a:gdLst/>
              <a:ahLst/>
              <a:cxnLst/>
              <a:rect l="l" t="t" r="r" b="b"/>
              <a:pathLst>
                <a:path w="9023" h="20157" extrusionOk="0">
                  <a:moveTo>
                    <a:pt x="3689" y="0"/>
                  </a:moveTo>
                  <a:cubicBezTo>
                    <a:pt x="3689" y="0"/>
                    <a:pt x="1" y="3539"/>
                    <a:pt x="150" y="9097"/>
                  </a:cubicBezTo>
                  <a:cubicBezTo>
                    <a:pt x="290" y="14258"/>
                    <a:pt x="2208" y="20157"/>
                    <a:pt x="3699" y="20157"/>
                  </a:cubicBezTo>
                  <a:cubicBezTo>
                    <a:pt x="3806" y="20157"/>
                    <a:pt x="3911" y="20126"/>
                    <a:pt x="4013" y="20063"/>
                  </a:cubicBezTo>
                  <a:cubicBezTo>
                    <a:pt x="5533" y="19091"/>
                    <a:pt x="9023" y="4561"/>
                    <a:pt x="9023" y="4561"/>
                  </a:cubicBezTo>
                  <a:lnTo>
                    <a:pt x="3689" y="0"/>
                  </a:ln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6962004" y="3229630"/>
              <a:ext cx="30" cy="320120"/>
            </a:xfrm>
            <a:custGeom>
              <a:avLst/>
              <a:gdLst/>
              <a:ahLst/>
              <a:cxnLst/>
              <a:rect l="l" t="t" r="r" b="b"/>
              <a:pathLst>
                <a:path w="1" h="10593" fill="none" extrusionOk="0">
                  <a:moveTo>
                    <a:pt x="1" y="0"/>
                  </a:moveTo>
                  <a:lnTo>
                    <a:pt x="1" y="10592"/>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7583358" y="3229630"/>
              <a:ext cx="30" cy="320120"/>
            </a:xfrm>
            <a:custGeom>
              <a:avLst/>
              <a:gdLst/>
              <a:ahLst/>
              <a:cxnLst/>
              <a:rect l="l" t="t" r="r" b="b"/>
              <a:pathLst>
                <a:path w="1" h="10593" fill="none" extrusionOk="0">
                  <a:moveTo>
                    <a:pt x="1" y="0"/>
                  </a:moveTo>
                  <a:lnTo>
                    <a:pt x="1" y="10592"/>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7034321" y="3098566"/>
              <a:ext cx="198848" cy="153669"/>
            </a:xfrm>
            <a:custGeom>
              <a:avLst/>
              <a:gdLst/>
              <a:ahLst/>
              <a:cxnLst/>
              <a:rect l="l" t="t" r="r" b="b"/>
              <a:pathLst>
                <a:path w="6580" h="5085" fill="none" extrusionOk="0">
                  <a:moveTo>
                    <a:pt x="6580" y="2742"/>
                  </a:moveTo>
                  <a:lnTo>
                    <a:pt x="4960" y="4586"/>
                  </a:lnTo>
                  <a:cubicBezTo>
                    <a:pt x="4511" y="5085"/>
                    <a:pt x="3714" y="5035"/>
                    <a:pt x="3315" y="4487"/>
                  </a:cubicBezTo>
                  <a:lnTo>
                    <a:pt x="0"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7312224" y="3098566"/>
              <a:ext cx="198878" cy="153669"/>
            </a:xfrm>
            <a:custGeom>
              <a:avLst/>
              <a:gdLst/>
              <a:ahLst/>
              <a:cxnLst/>
              <a:rect l="l" t="t" r="r" b="b"/>
              <a:pathLst>
                <a:path w="6581" h="5085" fill="none" extrusionOk="0">
                  <a:moveTo>
                    <a:pt x="1" y="2742"/>
                  </a:moveTo>
                  <a:lnTo>
                    <a:pt x="1621" y="4586"/>
                  </a:lnTo>
                  <a:cubicBezTo>
                    <a:pt x="2069" y="5085"/>
                    <a:pt x="2867" y="5035"/>
                    <a:pt x="3265" y="4487"/>
                  </a:cubicBezTo>
                  <a:lnTo>
                    <a:pt x="6580" y="1"/>
                  </a:lnTo>
                </a:path>
              </a:pathLst>
            </a:custGeom>
            <a:noFill/>
            <a:ln w="112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7178924" y="2535204"/>
              <a:ext cx="158927" cy="46720"/>
            </a:xfrm>
            <a:custGeom>
              <a:avLst/>
              <a:gdLst/>
              <a:ahLst/>
              <a:cxnLst/>
              <a:rect l="l" t="t" r="r" b="b"/>
              <a:pathLst>
                <a:path w="5259" h="1546" fill="none" extrusionOk="0">
                  <a:moveTo>
                    <a:pt x="0" y="75"/>
                  </a:moveTo>
                  <a:cubicBezTo>
                    <a:pt x="0" y="75"/>
                    <a:pt x="399" y="1496"/>
                    <a:pt x="2642" y="1521"/>
                  </a:cubicBezTo>
                  <a:cubicBezTo>
                    <a:pt x="4885" y="1546"/>
                    <a:pt x="5259" y="0"/>
                    <a:pt x="5259" y="0"/>
                  </a:cubicBez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6634389" y="2314024"/>
              <a:ext cx="524226" cy="478020"/>
            </a:xfrm>
            <a:custGeom>
              <a:avLst/>
              <a:gdLst/>
              <a:ahLst/>
              <a:cxnLst/>
              <a:rect l="l" t="t" r="r" b="b"/>
              <a:pathLst>
                <a:path w="17347" h="15818" extrusionOk="0">
                  <a:moveTo>
                    <a:pt x="8686" y="1"/>
                  </a:moveTo>
                  <a:cubicBezTo>
                    <a:pt x="8114" y="1"/>
                    <a:pt x="7534" y="62"/>
                    <a:pt x="6954" y="191"/>
                  </a:cubicBezTo>
                  <a:cubicBezTo>
                    <a:pt x="2692" y="1139"/>
                    <a:pt x="0" y="5375"/>
                    <a:pt x="947" y="9637"/>
                  </a:cubicBezTo>
                  <a:cubicBezTo>
                    <a:pt x="1785" y="13310"/>
                    <a:pt x="5030" y="15817"/>
                    <a:pt x="8638" y="15817"/>
                  </a:cubicBezTo>
                  <a:cubicBezTo>
                    <a:pt x="9217" y="15817"/>
                    <a:pt x="9804" y="15753"/>
                    <a:pt x="10393" y="15619"/>
                  </a:cubicBezTo>
                  <a:cubicBezTo>
                    <a:pt x="14680" y="14672"/>
                    <a:pt x="17346" y="10435"/>
                    <a:pt x="16399" y="6173"/>
                  </a:cubicBezTo>
                  <a:cubicBezTo>
                    <a:pt x="15581" y="2492"/>
                    <a:pt x="12309" y="1"/>
                    <a:pt x="8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6634389" y="2291178"/>
              <a:ext cx="524226" cy="524226"/>
            </a:xfrm>
            <a:custGeom>
              <a:avLst/>
              <a:gdLst/>
              <a:ahLst/>
              <a:cxnLst/>
              <a:rect l="l" t="t" r="r" b="b"/>
              <a:pathLst>
                <a:path w="17347" h="17347" fill="none" extrusionOk="0">
                  <a:moveTo>
                    <a:pt x="16399" y="6929"/>
                  </a:moveTo>
                  <a:cubicBezTo>
                    <a:pt x="17346" y="11191"/>
                    <a:pt x="14680" y="15428"/>
                    <a:pt x="10393" y="16375"/>
                  </a:cubicBezTo>
                  <a:cubicBezTo>
                    <a:pt x="6131" y="17347"/>
                    <a:pt x="1919" y="14655"/>
                    <a:pt x="947" y="10393"/>
                  </a:cubicBezTo>
                  <a:cubicBezTo>
                    <a:pt x="0" y="6131"/>
                    <a:pt x="2692" y="1895"/>
                    <a:pt x="6954" y="947"/>
                  </a:cubicBezTo>
                  <a:cubicBezTo>
                    <a:pt x="11215" y="0"/>
                    <a:pt x="15452" y="2667"/>
                    <a:pt x="16399" y="6929"/>
                  </a:cubicBezTo>
                  <a:close/>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7391310" y="2315263"/>
              <a:ext cx="524982" cy="478292"/>
            </a:xfrm>
            <a:custGeom>
              <a:avLst/>
              <a:gdLst/>
              <a:ahLst/>
              <a:cxnLst/>
              <a:rect l="l" t="t" r="r" b="b"/>
              <a:pathLst>
                <a:path w="17372" h="15827" extrusionOk="0">
                  <a:moveTo>
                    <a:pt x="8686" y="1"/>
                  </a:moveTo>
                  <a:cubicBezTo>
                    <a:pt x="6661" y="1"/>
                    <a:pt x="4636" y="774"/>
                    <a:pt x="3091" y="2319"/>
                  </a:cubicBezTo>
                  <a:cubicBezTo>
                    <a:pt x="0" y="5409"/>
                    <a:pt x="0" y="10419"/>
                    <a:pt x="3091" y="13509"/>
                  </a:cubicBezTo>
                  <a:cubicBezTo>
                    <a:pt x="4636" y="15054"/>
                    <a:pt x="6661" y="15827"/>
                    <a:pt x="8686" y="15827"/>
                  </a:cubicBezTo>
                  <a:cubicBezTo>
                    <a:pt x="10711" y="15827"/>
                    <a:pt x="12736" y="15054"/>
                    <a:pt x="14281" y="13509"/>
                  </a:cubicBezTo>
                  <a:cubicBezTo>
                    <a:pt x="17371" y="10419"/>
                    <a:pt x="17371" y="5409"/>
                    <a:pt x="14281" y="2319"/>
                  </a:cubicBezTo>
                  <a:cubicBezTo>
                    <a:pt x="12736" y="774"/>
                    <a:pt x="10711" y="1"/>
                    <a:pt x="8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7391310" y="2291933"/>
              <a:ext cx="524982" cy="524982"/>
            </a:xfrm>
            <a:custGeom>
              <a:avLst/>
              <a:gdLst/>
              <a:ahLst/>
              <a:cxnLst/>
              <a:rect l="l" t="t" r="r" b="b"/>
              <a:pathLst>
                <a:path w="17372" h="17372" fill="none" extrusionOk="0">
                  <a:moveTo>
                    <a:pt x="14281" y="3091"/>
                  </a:moveTo>
                  <a:cubicBezTo>
                    <a:pt x="17371" y="6181"/>
                    <a:pt x="17371" y="11191"/>
                    <a:pt x="14281" y="14281"/>
                  </a:cubicBezTo>
                  <a:cubicBezTo>
                    <a:pt x="11191" y="17371"/>
                    <a:pt x="6181" y="17371"/>
                    <a:pt x="3091" y="14281"/>
                  </a:cubicBezTo>
                  <a:cubicBezTo>
                    <a:pt x="0" y="11191"/>
                    <a:pt x="0" y="6181"/>
                    <a:pt x="3091" y="3091"/>
                  </a:cubicBezTo>
                  <a:cubicBezTo>
                    <a:pt x="6181" y="0"/>
                    <a:pt x="11191" y="0"/>
                    <a:pt x="14281" y="3091"/>
                  </a:cubicBezTo>
                  <a:close/>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7127701" y="2377033"/>
              <a:ext cx="294524" cy="113023"/>
            </a:xfrm>
            <a:custGeom>
              <a:avLst/>
              <a:gdLst/>
              <a:ahLst/>
              <a:cxnLst/>
              <a:rect l="l" t="t" r="r" b="b"/>
              <a:pathLst>
                <a:path w="9746" h="3740" fill="none" extrusionOk="0">
                  <a:moveTo>
                    <a:pt x="0" y="3066"/>
                  </a:moveTo>
                  <a:cubicBezTo>
                    <a:pt x="0" y="3066"/>
                    <a:pt x="4860" y="1"/>
                    <a:pt x="9745" y="3739"/>
                  </a:cubicBezTo>
                </a:path>
              </a:pathLst>
            </a:custGeom>
            <a:noFill/>
            <a:ln w="1932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7709889" y="1925879"/>
              <a:ext cx="321057" cy="593914"/>
            </a:xfrm>
            <a:custGeom>
              <a:avLst/>
              <a:gdLst/>
              <a:ahLst/>
              <a:cxnLst/>
              <a:rect l="l" t="t" r="r" b="b"/>
              <a:pathLst>
                <a:path w="10624" h="19653" extrusionOk="0">
                  <a:moveTo>
                    <a:pt x="4188" y="1"/>
                  </a:moveTo>
                  <a:lnTo>
                    <a:pt x="1" y="5633"/>
                  </a:lnTo>
                  <a:cubicBezTo>
                    <a:pt x="1" y="5633"/>
                    <a:pt x="6530" y="19042"/>
                    <a:pt x="8250" y="19615"/>
                  </a:cubicBezTo>
                  <a:cubicBezTo>
                    <a:pt x="8323" y="19640"/>
                    <a:pt x="8394" y="19653"/>
                    <a:pt x="8463" y="19653"/>
                  </a:cubicBezTo>
                  <a:cubicBezTo>
                    <a:pt x="10026" y="19653"/>
                    <a:pt x="10623" y="13328"/>
                    <a:pt x="9621" y="8101"/>
                  </a:cubicBezTo>
                  <a:cubicBezTo>
                    <a:pt x="8549" y="2643"/>
                    <a:pt x="4188" y="1"/>
                    <a:pt x="4188" y="1"/>
                  </a:cubicBezTo>
                  <a:close/>
                </a:path>
              </a:pathLst>
            </a:custGeom>
            <a:solidFill>
              <a:schemeClr val="dk1"/>
            </a:solid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6418226" y="1648731"/>
              <a:ext cx="1425749" cy="627397"/>
            </a:xfrm>
            <a:custGeom>
              <a:avLst/>
              <a:gdLst/>
              <a:ahLst/>
              <a:cxnLst/>
              <a:rect l="l" t="t" r="r" b="b"/>
              <a:pathLst>
                <a:path w="47179" h="20761" extrusionOk="0">
                  <a:moveTo>
                    <a:pt x="28487" y="0"/>
                  </a:moveTo>
                  <a:cubicBezTo>
                    <a:pt x="20836" y="0"/>
                    <a:pt x="13010" y="3789"/>
                    <a:pt x="5259" y="11265"/>
                  </a:cubicBezTo>
                  <a:lnTo>
                    <a:pt x="5010" y="11515"/>
                  </a:lnTo>
                  <a:cubicBezTo>
                    <a:pt x="3888" y="12636"/>
                    <a:pt x="2443" y="13384"/>
                    <a:pt x="848" y="13633"/>
                  </a:cubicBezTo>
                  <a:cubicBezTo>
                    <a:pt x="524" y="13683"/>
                    <a:pt x="225" y="13932"/>
                    <a:pt x="125" y="14281"/>
                  </a:cubicBezTo>
                  <a:cubicBezTo>
                    <a:pt x="0" y="14605"/>
                    <a:pt x="75" y="14979"/>
                    <a:pt x="324" y="15253"/>
                  </a:cubicBezTo>
                  <a:cubicBezTo>
                    <a:pt x="4910" y="19914"/>
                    <a:pt x="16100" y="20686"/>
                    <a:pt x="22381" y="20761"/>
                  </a:cubicBezTo>
                  <a:lnTo>
                    <a:pt x="22879" y="20761"/>
                  </a:lnTo>
                  <a:cubicBezTo>
                    <a:pt x="39627" y="20761"/>
                    <a:pt x="45185" y="13409"/>
                    <a:pt x="46805" y="10269"/>
                  </a:cubicBezTo>
                  <a:cubicBezTo>
                    <a:pt x="47179" y="9521"/>
                    <a:pt x="47029" y="8649"/>
                    <a:pt x="46431" y="8075"/>
                  </a:cubicBezTo>
                  <a:cubicBezTo>
                    <a:pt x="40898" y="2717"/>
                    <a:pt x="34842" y="0"/>
                    <a:pt x="28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6401665" y="1640451"/>
              <a:ext cx="1450620" cy="643233"/>
            </a:xfrm>
            <a:custGeom>
              <a:avLst/>
              <a:gdLst/>
              <a:ahLst/>
              <a:cxnLst/>
              <a:rect l="l" t="t" r="r" b="b"/>
              <a:pathLst>
                <a:path w="48002" h="21285" extrusionOk="0">
                  <a:moveTo>
                    <a:pt x="29035" y="524"/>
                  </a:moveTo>
                  <a:cubicBezTo>
                    <a:pt x="35340" y="524"/>
                    <a:pt x="41297" y="3240"/>
                    <a:pt x="46805" y="8549"/>
                  </a:cubicBezTo>
                  <a:cubicBezTo>
                    <a:pt x="47303" y="9022"/>
                    <a:pt x="47428" y="9770"/>
                    <a:pt x="47104" y="10418"/>
                  </a:cubicBezTo>
                  <a:cubicBezTo>
                    <a:pt x="45534" y="13533"/>
                    <a:pt x="40001" y="20736"/>
                    <a:pt x="23427" y="20736"/>
                  </a:cubicBezTo>
                  <a:lnTo>
                    <a:pt x="22929" y="20736"/>
                  </a:lnTo>
                  <a:cubicBezTo>
                    <a:pt x="16698" y="20711"/>
                    <a:pt x="5583" y="19938"/>
                    <a:pt x="1072" y="15328"/>
                  </a:cubicBezTo>
                  <a:cubicBezTo>
                    <a:pt x="872" y="15153"/>
                    <a:pt x="823" y="14879"/>
                    <a:pt x="922" y="14655"/>
                  </a:cubicBezTo>
                  <a:cubicBezTo>
                    <a:pt x="997" y="14381"/>
                    <a:pt x="1221" y="14206"/>
                    <a:pt x="1471" y="14181"/>
                  </a:cubicBezTo>
                  <a:cubicBezTo>
                    <a:pt x="3090" y="13882"/>
                    <a:pt x="4586" y="13110"/>
                    <a:pt x="5732" y="11963"/>
                  </a:cubicBezTo>
                  <a:lnTo>
                    <a:pt x="5981" y="11714"/>
                  </a:lnTo>
                  <a:cubicBezTo>
                    <a:pt x="8474" y="9271"/>
                    <a:pt x="11215" y="7103"/>
                    <a:pt x="14156" y="5234"/>
                  </a:cubicBezTo>
                  <a:cubicBezTo>
                    <a:pt x="19191" y="2119"/>
                    <a:pt x="24175" y="524"/>
                    <a:pt x="29035" y="524"/>
                  </a:cubicBezTo>
                  <a:close/>
                  <a:moveTo>
                    <a:pt x="29035" y="0"/>
                  </a:moveTo>
                  <a:cubicBezTo>
                    <a:pt x="16923" y="0"/>
                    <a:pt x="7352" y="9720"/>
                    <a:pt x="5358" y="11589"/>
                  </a:cubicBezTo>
                  <a:cubicBezTo>
                    <a:pt x="4287" y="12686"/>
                    <a:pt x="2891" y="13384"/>
                    <a:pt x="1371" y="13658"/>
                  </a:cubicBezTo>
                  <a:cubicBezTo>
                    <a:pt x="399" y="13782"/>
                    <a:pt x="0" y="15004"/>
                    <a:pt x="698" y="15702"/>
                  </a:cubicBezTo>
                  <a:cubicBezTo>
                    <a:pt x="2866" y="17920"/>
                    <a:pt x="8524" y="21160"/>
                    <a:pt x="22904" y="21284"/>
                  </a:cubicBezTo>
                  <a:lnTo>
                    <a:pt x="23427" y="21284"/>
                  </a:lnTo>
                  <a:cubicBezTo>
                    <a:pt x="40300" y="21284"/>
                    <a:pt x="45932" y="13857"/>
                    <a:pt x="47577" y="10617"/>
                  </a:cubicBezTo>
                  <a:cubicBezTo>
                    <a:pt x="48001" y="9795"/>
                    <a:pt x="47827" y="8798"/>
                    <a:pt x="47179" y="8150"/>
                  </a:cubicBezTo>
                  <a:cubicBezTo>
                    <a:pt x="40923" y="2119"/>
                    <a:pt x="34717" y="0"/>
                    <a:pt x="29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897998" y="1760938"/>
              <a:ext cx="534773" cy="289266"/>
            </a:xfrm>
            <a:custGeom>
              <a:avLst/>
              <a:gdLst/>
              <a:ahLst/>
              <a:cxnLst/>
              <a:rect l="l" t="t" r="r" b="b"/>
              <a:pathLst>
                <a:path w="17696" h="9572" extrusionOk="0">
                  <a:moveTo>
                    <a:pt x="17695" y="1"/>
                  </a:moveTo>
                  <a:lnTo>
                    <a:pt x="0" y="9571"/>
                  </a:lnTo>
                  <a:cubicBezTo>
                    <a:pt x="12112" y="9447"/>
                    <a:pt x="17695" y="1"/>
                    <a:pt x="176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897998" y="1760938"/>
              <a:ext cx="534773" cy="289266"/>
            </a:xfrm>
            <a:custGeom>
              <a:avLst/>
              <a:gdLst/>
              <a:ahLst/>
              <a:cxnLst/>
              <a:rect l="l" t="t" r="r" b="b"/>
              <a:pathLst>
                <a:path w="17696" h="9572" fill="none" extrusionOk="0">
                  <a:moveTo>
                    <a:pt x="17695" y="1"/>
                  </a:moveTo>
                  <a:cubicBezTo>
                    <a:pt x="17695" y="1"/>
                    <a:pt x="12112" y="9447"/>
                    <a:pt x="0" y="9571"/>
                  </a:cubicBezTo>
                </a:path>
              </a:pathLst>
            </a:custGeom>
            <a:noFill/>
            <a:ln w="13075" cap="rnd" cmpd="sng">
              <a:solidFill>
                <a:schemeClr val="lt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7831162" y="2975057"/>
              <a:ext cx="165726" cy="171136"/>
            </a:xfrm>
            <a:custGeom>
              <a:avLst/>
              <a:gdLst/>
              <a:ahLst/>
              <a:cxnLst/>
              <a:rect l="l" t="t" r="r" b="b"/>
              <a:pathLst>
                <a:path w="5484" h="5663" extrusionOk="0">
                  <a:moveTo>
                    <a:pt x="3589" y="0"/>
                  </a:moveTo>
                  <a:lnTo>
                    <a:pt x="3489" y="75"/>
                  </a:lnTo>
                  <a:lnTo>
                    <a:pt x="2468" y="972"/>
                  </a:lnTo>
                  <a:cubicBezTo>
                    <a:pt x="2318" y="1097"/>
                    <a:pt x="2169" y="1172"/>
                    <a:pt x="1994" y="1172"/>
                  </a:cubicBezTo>
                  <a:lnTo>
                    <a:pt x="1795" y="1172"/>
                  </a:lnTo>
                  <a:lnTo>
                    <a:pt x="499" y="823"/>
                  </a:lnTo>
                  <a:lnTo>
                    <a:pt x="424" y="823"/>
                  </a:lnTo>
                  <a:cubicBezTo>
                    <a:pt x="374" y="823"/>
                    <a:pt x="299" y="848"/>
                    <a:pt x="274" y="922"/>
                  </a:cubicBezTo>
                  <a:cubicBezTo>
                    <a:pt x="274" y="947"/>
                    <a:pt x="249" y="997"/>
                    <a:pt x="274" y="1072"/>
                  </a:cubicBezTo>
                  <a:lnTo>
                    <a:pt x="798" y="2343"/>
                  </a:lnTo>
                  <a:cubicBezTo>
                    <a:pt x="897" y="2567"/>
                    <a:pt x="897" y="2816"/>
                    <a:pt x="773" y="2991"/>
                  </a:cubicBezTo>
                  <a:lnTo>
                    <a:pt x="50" y="4162"/>
                  </a:lnTo>
                  <a:cubicBezTo>
                    <a:pt x="0" y="4212"/>
                    <a:pt x="0" y="4287"/>
                    <a:pt x="50" y="4337"/>
                  </a:cubicBezTo>
                  <a:cubicBezTo>
                    <a:pt x="50" y="4362"/>
                    <a:pt x="100" y="4436"/>
                    <a:pt x="225" y="4436"/>
                  </a:cubicBezTo>
                  <a:lnTo>
                    <a:pt x="1595" y="4312"/>
                  </a:lnTo>
                  <a:lnTo>
                    <a:pt x="1645" y="4312"/>
                  </a:lnTo>
                  <a:cubicBezTo>
                    <a:pt x="1665" y="4309"/>
                    <a:pt x="1686" y="4308"/>
                    <a:pt x="1706" y="4308"/>
                  </a:cubicBezTo>
                  <a:cubicBezTo>
                    <a:pt x="1884" y="4308"/>
                    <a:pt x="2057" y="4404"/>
                    <a:pt x="2169" y="4561"/>
                  </a:cubicBezTo>
                  <a:lnTo>
                    <a:pt x="3091" y="5583"/>
                  </a:lnTo>
                  <a:cubicBezTo>
                    <a:pt x="3116" y="5633"/>
                    <a:pt x="3140" y="5658"/>
                    <a:pt x="3215" y="5658"/>
                  </a:cubicBezTo>
                  <a:cubicBezTo>
                    <a:pt x="3225" y="5661"/>
                    <a:pt x="3235" y="5662"/>
                    <a:pt x="3245" y="5662"/>
                  </a:cubicBezTo>
                  <a:cubicBezTo>
                    <a:pt x="3314" y="5662"/>
                    <a:pt x="3390" y="5592"/>
                    <a:pt x="3390" y="5483"/>
                  </a:cubicBezTo>
                  <a:lnTo>
                    <a:pt x="3664" y="4162"/>
                  </a:lnTo>
                  <a:cubicBezTo>
                    <a:pt x="3714" y="3913"/>
                    <a:pt x="3888" y="3739"/>
                    <a:pt x="4112" y="3664"/>
                  </a:cubicBezTo>
                  <a:lnTo>
                    <a:pt x="5384" y="3116"/>
                  </a:lnTo>
                  <a:cubicBezTo>
                    <a:pt x="5483" y="3066"/>
                    <a:pt x="5483" y="2891"/>
                    <a:pt x="5384" y="2816"/>
                  </a:cubicBezTo>
                  <a:lnTo>
                    <a:pt x="4237" y="2094"/>
                  </a:lnTo>
                  <a:cubicBezTo>
                    <a:pt x="4013" y="1994"/>
                    <a:pt x="3888" y="1795"/>
                    <a:pt x="3863" y="1570"/>
                  </a:cubicBezTo>
                  <a:lnTo>
                    <a:pt x="3764" y="200"/>
                  </a:lnTo>
                  <a:cubicBezTo>
                    <a:pt x="3764" y="100"/>
                    <a:pt x="3689" y="0"/>
                    <a:pt x="3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7821371" y="2967502"/>
              <a:ext cx="186065" cy="186065"/>
            </a:xfrm>
            <a:custGeom>
              <a:avLst/>
              <a:gdLst/>
              <a:ahLst/>
              <a:cxnLst/>
              <a:rect l="l" t="t" r="r" b="b"/>
              <a:pathLst>
                <a:path w="6157" h="6157" extrusionOk="0">
                  <a:moveTo>
                    <a:pt x="3838" y="599"/>
                  </a:moveTo>
                  <a:lnTo>
                    <a:pt x="3838" y="649"/>
                  </a:lnTo>
                  <a:lnTo>
                    <a:pt x="3938" y="1845"/>
                  </a:lnTo>
                  <a:cubicBezTo>
                    <a:pt x="3963" y="2169"/>
                    <a:pt x="4137" y="2443"/>
                    <a:pt x="4412" y="2643"/>
                  </a:cubicBezTo>
                  <a:lnTo>
                    <a:pt x="5458" y="3216"/>
                  </a:lnTo>
                  <a:lnTo>
                    <a:pt x="4337" y="3690"/>
                  </a:lnTo>
                  <a:cubicBezTo>
                    <a:pt x="4038" y="3789"/>
                    <a:pt x="3813" y="4063"/>
                    <a:pt x="3739" y="4362"/>
                  </a:cubicBezTo>
                  <a:lnTo>
                    <a:pt x="3489" y="5559"/>
                  </a:lnTo>
                  <a:lnTo>
                    <a:pt x="2717" y="4612"/>
                  </a:lnTo>
                  <a:cubicBezTo>
                    <a:pt x="2517" y="4412"/>
                    <a:pt x="2268" y="4288"/>
                    <a:pt x="1969" y="4288"/>
                  </a:cubicBezTo>
                  <a:lnTo>
                    <a:pt x="1869" y="4288"/>
                  </a:lnTo>
                  <a:lnTo>
                    <a:pt x="698" y="4412"/>
                  </a:lnTo>
                  <a:lnTo>
                    <a:pt x="698" y="4412"/>
                  </a:lnTo>
                  <a:lnTo>
                    <a:pt x="1321" y="3366"/>
                  </a:lnTo>
                  <a:cubicBezTo>
                    <a:pt x="1471" y="3091"/>
                    <a:pt x="1496" y="2767"/>
                    <a:pt x="1371" y="2468"/>
                  </a:cubicBezTo>
                  <a:lnTo>
                    <a:pt x="922" y="1372"/>
                  </a:lnTo>
                  <a:lnTo>
                    <a:pt x="2069" y="1671"/>
                  </a:lnTo>
                  <a:lnTo>
                    <a:pt x="2318" y="1671"/>
                  </a:lnTo>
                  <a:cubicBezTo>
                    <a:pt x="2542" y="1671"/>
                    <a:pt x="2767" y="1571"/>
                    <a:pt x="2941" y="1422"/>
                  </a:cubicBezTo>
                  <a:lnTo>
                    <a:pt x="3838" y="599"/>
                  </a:lnTo>
                  <a:close/>
                  <a:moveTo>
                    <a:pt x="3888" y="1"/>
                  </a:moveTo>
                  <a:cubicBezTo>
                    <a:pt x="3788" y="1"/>
                    <a:pt x="3689" y="51"/>
                    <a:pt x="3614" y="126"/>
                  </a:cubicBezTo>
                  <a:lnTo>
                    <a:pt x="2592" y="1048"/>
                  </a:lnTo>
                  <a:cubicBezTo>
                    <a:pt x="2531" y="1088"/>
                    <a:pt x="2453" y="1129"/>
                    <a:pt x="2373" y="1129"/>
                  </a:cubicBezTo>
                  <a:cubicBezTo>
                    <a:pt x="2355" y="1129"/>
                    <a:pt x="2336" y="1127"/>
                    <a:pt x="2318" y="1123"/>
                  </a:cubicBezTo>
                  <a:lnTo>
                    <a:pt x="2193" y="1123"/>
                  </a:lnTo>
                  <a:lnTo>
                    <a:pt x="873" y="799"/>
                  </a:lnTo>
                  <a:lnTo>
                    <a:pt x="748" y="799"/>
                  </a:lnTo>
                  <a:cubicBezTo>
                    <a:pt x="737" y="798"/>
                    <a:pt x="726" y="797"/>
                    <a:pt x="715" y="797"/>
                  </a:cubicBezTo>
                  <a:cubicBezTo>
                    <a:pt x="409" y="797"/>
                    <a:pt x="205" y="1133"/>
                    <a:pt x="349" y="1422"/>
                  </a:cubicBezTo>
                  <a:lnTo>
                    <a:pt x="922" y="2668"/>
                  </a:lnTo>
                  <a:cubicBezTo>
                    <a:pt x="972" y="2792"/>
                    <a:pt x="947" y="2942"/>
                    <a:pt x="873" y="3066"/>
                  </a:cubicBezTo>
                  <a:lnTo>
                    <a:pt x="175" y="4238"/>
                  </a:lnTo>
                  <a:cubicBezTo>
                    <a:pt x="0" y="4537"/>
                    <a:pt x="200" y="4911"/>
                    <a:pt x="549" y="4911"/>
                  </a:cubicBezTo>
                  <a:lnTo>
                    <a:pt x="573" y="4911"/>
                  </a:lnTo>
                  <a:lnTo>
                    <a:pt x="1944" y="4786"/>
                  </a:lnTo>
                  <a:lnTo>
                    <a:pt x="1969" y="4786"/>
                  </a:lnTo>
                  <a:cubicBezTo>
                    <a:pt x="2094" y="4786"/>
                    <a:pt x="2218" y="4836"/>
                    <a:pt x="2318" y="4936"/>
                  </a:cubicBezTo>
                  <a:lnTo>
                    <a:pt x="3190" y="5982"/>
                  </a:lnTo>
                  <a:cubicBezTo>
                    <a:pt x="3265" y="6082"/>
                    <a:pt x="3390" y="6157"/>
                    <a:pt x="3539" y="6157"/>
                  </a:cubicBezTo>
                  <a:cubicBezTo>
                    <a:pt x="3739" y="6157"/>
                    <a:pt x="3938" y="5982"/>
                    <a:pt x="3963" y="5783"/>
                  </a:cubicBezTo>
                  <a:lnTo>
                    <a:pt x="4287" y="4462"/>
                  </a:lnTo>
                  <a:cubicBezTo>
                    <a:pt x="4287" y="4313"/>
                    <a:pt x="4387" y="4188"/>
                    <a:pt x="4536" y="4113"/>
                  </a:cubicBezTo>
                  <a:lnTo>
                    <a:pt x="5807" y="3615"/>
                  </a:lnTo>
                  <a:cubicBezTo>
                    <a:pt x="6131" y="3465"/>
                    <a:pt x="6156" y="3017"/>
                    <a:pt x="5857" y="2817"/>
                  </a:cubicBezTo>
                  <a:lnTo>
                    <a:pt x="4686" y="2119"/>
                  </a:lnTo>
                  <a:cubicBezTo>
                    <a:pt x="4536" y="2070"/>
                    <a:pt x="4461" y="1945"/>
                    <a:pt x="4461" y="1795"/>
                  </a:cubicBezTo>
                  <a:lnTo>
                    <a:pt x="4362" y="425"/>
                  </a:lnTo>
                  <a:cubicBezTo>
                    <a:pt x="4337" y="175"/>
                    <a:pt x="4137" y="1"/>
                    <a:pt x="3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6824926" y="1499595"/>
              <a:ext cx="166482" cy="171015"/>
            </a:xfrm>
            <a:custGeom>
              <a:avLst/>
              <a:gdLst/>
              <a:ahLst/>
              <a:cxnLst/>
              <a:rect l="l" t="t" r="r" b="b"/>
              <a:pathLst>
                <a:path w="5509" h="5659" extrusionOk="0">
                  <a:moveTo>
                    <a:pt x="3589" y="1"/>
                  </a:moveTo>
                  <a:lnTo>
                    <a:pt x="3465" y="51"/>
                  </a:lnTo>
                  <a:lnTo>
                    <a:pt x="2443" y="948"/>
                  </a:lnTo>
                  <a:cubicBezTo>
                    <a:pt x="2318" y="1072"/>
                    <a:pt x="2169" y="1147"/>
                    <a:pt x="1969" y="1147"/>
                  </a:cubicBezTo>
                  <a:lnTo>
                    <a:pt x="1820" y="1147"/>
                  </a:lnTo>
                  <a:lnTo>
                    <a:pt x="474" y="823"/>
                  </a:lnTo>
                  <a:lnTo>
                    <a:pt x="424" y="823"/>
                  </a:lnTo>
                  <a:cubicBezTo>
                    <a:pt x="374" y="848"/>
                    <a:pt x="325" y="873"/>
                    <a:pt x="300" y="923"/>
                  </a:cubicBezTo>
                  <a:cubicBezTo>
                    <a:pt x="250" y="973"/>
                    <a:pt x="250" y="1047"/>
                    <a:pt x="275" y="1122"/>
                  </a:cubicBezTo>
                  <a:lnTo>
                    <a:pt x="823" y="2368"/>
                  </a:lnTo>
                  <a:cubicBezTo>
                    <a:pt x="923" y="2568"/>
                    <a:pt x="898" y="2817"/>
                    <a:pt x="773" y="3016"/>
                  </a:cubicBezTo>
                  <a:lnTo>
                    <a:pt x="50" y="4163"/>
                  </a:lnTo>
                  <a:cubicBezTo>
                    <a:pt x="1" y="4213"/>
                    <a:pt x="1" y="4312"/>
                    <a:pt x="50" y="4337"/>
                  </a:cubicBezTo>
                  <a:cubicBezTo>
                    <a:pt x="50" y="4387"/>
                    <a:pt x="125" y="4437"/>
                    <a:pt x="225" y="4437"/>
                  </a:cubicBezTo>
                  <a:lnTo>
                    <a:pt x="1571" y="4312"/>
                  </a:lnTo>
                  <a:lnTo>
                    <a:pt x="1670" y="4312"/>
                  </a:lnTo>
                  <a:cubicBezTo>
                    <a:pt x="1870" y="4312"/>
                    <a:pt x="2069" y="4412"/>
                    <a:pt x="2194" y="4562"/>
                  </a:cubicBezTo>
                  <a:lnTo>
                    <a:pt x="3066" y="5608"/>
                  </a:lnTo>
                  <a:cubicBezTo>
                    <a:pt x="3116" y="5633"/>
                    <a:pt x="3166" y="5658"/>
                    <a:pt x="3241" y="5658"/>
                  </a:cubicBezTo>
                  <a:cubicBezTo>
                    <a:pt x="3290" y="5658"/>
                    <a:pt x="3390" y="5633"/>
                    <a:pt x="3390" y="5484"/>
                  </a:cubicBezTo>
                  <a:lnTo>
                    <a:pt x="3689" y="4138"/>
                  </a:lnTo>
                  <a:cubicBezTo>
                    <a:pt x="3739" y="3914"/>
                    <a:pt x="3889" y="3714"/>
                    <a:pt x="4113" y="3639"/>
                  </a:cubicBezTo>
                  <a:lnTo>
                    <a:pt x="5384" y="3116"/>
                  </a:lnTo>
                  <a:cubicBezTo>
                    <a:pt x="5434" y="3091"/>
                    <a:pt x="5484" y="3016"/>
                    <a:pt x="5508" y="2942"/>
                  </a:cubicBezTo>
                  <a:cubicBezTo>
                    <a:pt x="5508" y="2892"/>
                    <a:pt x="5459" y="2817"/>
                    <a:pt x="5409" y="2792"/>
                  </a:cubicBezTo>
                  <a:lnTo>
                    <a:pt x="4237" y="2119"/>
                  </a:lnTo>
                  <a:cubicBezTo>
                    <a:pt x="4013" y="1994"/>
                    <a:pt x="3889" y="1770"/>
                    <a:pt x="3889" y="1546"/>
                  </a:cubicBezTo>
                  <a:lnTo>
                    <a:pt x="3789" y="175"/>
                  </a:lnTo>
                  <a:cubicBezTo>
                    <a:pt x="3764" y="75"/>
                    <a:pt x="3689" y="1"/>
                    <a:pt x="3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6815135" y="1492826"/>
              <a:ext cx="186065" cy="185309"/>
            </a:xfrm>
            <a:custGeom>
              <a:avLst/>
              <a:gdLst/>
              <a:ahLst/>
              <a:cxnLst/>
              <a:rect l="l" t="t" r="r" b="b"/>
              <a:pathLst>
                <a:path w="6157" h="6132" extrusionOk="0">
                  <a:moveTo>
                    <a:pt x="3864" y="623"/>
                  </a:moveTo>
                  <a:lnTo>
                    <a:pt x="3864" y="648"/>
                  </a:lnTo>
                  <a:lnTo>
                    <a:pt x="3913" y="1845"/>
                  </a:lnTo>
                  <a:cubicBezTo>
                    <a:pt x="3963" y="2144"/>
                    <a:pt x="4138" y="2443"/>
                    <a:pt x="4437" y="2617"/>
                  </a:cubicBezTo>
                  <a:lnTo>
                    <a:pt x="5459" y="3215"/>
                  </a:lnTo>
                  <a:lnTo>
                    <a:pt x="4337" y="3664"/>
                  </a:lnTo>
                  <a:cubicBezTo>
                    <a:pt x="4038" y="3789"/>
                    <a:pt x="3839" y="4038"/>
                    <a:pt x="3764" y="4362"/>
                  </a:cubicBezTo>
                  <a:lnTo>
                    <a:pt x="3490" y="5533"/>
                  </a:lnTo>
                  <a:lnTo>
                    <a:pt x="2717" y="4611"/>
                  </a:lnTo>
                  <a:cubicBezTo>
                    <a:pt x="2543" y="4387"/>
                    <a:pt x="2269" y="4262"/>
                    <a:pt x="1994" y="4262"/>
                  </a:cubicBezTo>
                  <a:lnTo>
                    <a:pt x="1895" y="4262"/>
                  </a:lnTo>
                  <a:lnTo>
                    <a:pt x="698" y="4387"/>
                  </a:lnTo>
                  <a:lnTo>
                    <a:pt x="698" y="4387"/>
                  </a:lnTo>
                  <a:lnTo>
                    <a:pt x="1321" y="3365"/>
                  </a:lnTo>
                  <a:cubicBezTo>
                    <a:pt x="1496" y="3116"/>
                    <a:pt x="1521" y="2767"/>
                    <a:pt x="1371" y="2493"/>
                  </a:cubicBezTo>
                  <a:lnTo>
                    <a:pt x="898" y="1371"/>
                  </a:lnTo>
                  <a:lnTo>
                    <a:pt x="898" y="1371"/>
                  </a:lnTo>
                  <a:lnTo>
                    <a:pt x="2094" y="1645"/>
                  </a:lnTo>
                  <a:lnTo>
                    <a:pt x="2318" y="1645"/>
                  </a:lnTo>
                  <a:cubicBezTo>
                    <a:pt x="2543" y="1645"/>
                    <a:pt x="2767" y="1546"/>
                    <a:pt x="2966" y="1396"/>
                  </a:cubicBezTo>
                  <a:lnTo>
                    <a:pt x="3864" y="623"/>
                  </a:lnTo>
                  <a:close/>
                  <a:moveTo>
                    <a:pt x="3913" y="0"/>
                  </a:moveTo>
                  <a:cubicBezTo>
                    <a:pt x="3814" y="0"/>
                    <a:pt x="3689" y="25"/>
                    <a:pt x="3614" y="125"/>
                  </a:cubicBezTo>
                  <a:lnTo>
                    <a:pt x="2593" y="1022"/>
                  </a:lnTo>
                  <a:cubicBezTo>
                    <a:pt x="2518" y="1097"/>
                    <a:pt x="2418" y="1122"/>
                    <a:pt x="2318" y="1122"/>
                  </a:cubicBezTo>
                  <a:lnTo>
                    <a:pt x="2219" y="1122"/>
                  </a:lnTo>
                  <a:lnTo>
                    <a:pt x="873" y="773"/>
                  </a:lnTo>
                  <a:lnTo>
                    <a:pt x="748" y="773"/>
                  </a:lnTo>
                  <a:cubicBezTo>
                    <a:pt x="424" y="798"/>
                    <a:pt x="250" y="1122"/>
                    <a:pt x="374" y="1396"/>
                  </a:cubicBezTo>
                  <a:lnTo>
                    <a:pt x="898" y="2642"/>
                  </a:lnTo>
                  <a:cubicBezTo>
                    <a:pt x="973" y="2767"/>
                    <a:pt x="973" y="2941"/>
                    <a:pt x="873" y="3041"/>
                  </a:cubicBezTo>
                  <a:lnTo>
                    <a:pt x="150" y="4237"/>
                  </a:lnTo>
                  <a:cubicBezTo>
                    <a:pt x="1" y="4511"/>
                    <a:pt x="200" y="4885"/>
                    <a:pt x="524" y="4885"/>
                  </a:cubicBezTo>
                  <a:lnTo>
                    <a:pt x="549" y="4885"/>
                  </a:lnTo>
                  <a:lnTo>
                    <a:pt x="1920" y="4761"/>
                  </a:lnTo>
                  <a:lnTo>
                    <a:pt x="1994" y="4761"/>
                  </a:lnTo>
                  <a:cubicBezTo>
                    <a:pt x="2119" y="4761"/>
                    <a:pt x="2244" y="4810"/>
                    <a:pt x="2293" y="4910"/>
                  </a:cubicBezTo>
                  <a:lnTo>
                    <a:pt x="3216" y="5982"/>
                  </a:lnTo>
                  <a:cubicBezTo>
                    <a:pt x="3290" y="6081"/>
                    <a:pt x="3415" y="6131"/>
                    <a:pt x="3540" y="6131"/>
                  </a:cubicBezTo>
                  <a:cubicBezTo>
                    <a:pt x="3764" y="6131"/>
                    <a:pt x="3938" y="5982"/>
                    <a:pt x="3988" y="5782"/>
                  </a:cubicBezTo>
                  <a:lnTo>
                    <a:pt x="4262" y="4462"/>
                  </a:lnTo>
                  <a:cubicBezTo>
                    <a:pt x="4287" y="4312"/>
                    <a:pt x="4387" y="4187"/>
                    <a:pt x="4512" y="4138"/>
                  </a:cubicBezTo>
                  <a:lnTo>
                    <a:pt x="5783" y="3614"/>
                  </a:lnTo>
                  <a:cubicBezTo>
                    <a:pt x="6132" y="3465"/>
                    <a:pt x="6156" y="3016"/>
                    <a:pt x="5857" y="2842"/>
                  </a:cubicBezTo>
                  <a:lnTo>
                    <a:pt x="4661" y="2119"/>
                  </a:lnTo>
                  <a:cubicBezTo>
                    <a:pt x="4537" y="2044"/>
                    <a:pt x="4462" y="1919"/>
                    <a:pt x="4462" y="1770"/>
                  </a:cubicBezTo>
                  <a:lnTo>
                    <a:pt x="4362" y="399"/>
                  </a:lnTo>
                  <a:cubicBezTo>
                    <a:pt x="4337" y="175"/>
                    <a:pt x="4163" y="0"/>
                    <a:pt x="3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633634" y="2859072"/>
              <a:ext cx="110726" cy="111482"/>
            </a:xfrm>
            <a:custGeom>
              <a:avLst/>
              <a:gdLst/>
              <a:ahLst/>
              <a:cxnLst/>
              <a:rect l="l" t="t" r="r" b="b"/>
              <a:pathLst>
                <a:path w="3664" h="3689" fill="none" extrusionOk="0">
                  <a:moveTo>
                    <a:pt x="0" y="0"/>
                  </a:moveTo>
                  <a:lnTo>
                    <a:pt x="3664" y="3689"/>
                  </a:lnTo>
                </a:path>
              </a:pathLst>
            </a:custGeom>
            <a:noFill/>
            <a:ln w="130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24;p35">
            <a:extLst>
              <a:ext uri="{FF2B5EF4-FFF2-40B4-BE49-F238E27FC236}">
                <a16:creationId xmlns:a16="http://schemas.microsoft.com/office/drawing/2014/main" id="{240FC86F-91E7-0043-BB3A-DA562A9AA0BF}"/>
              </a:ext>
            </a:extLst>
          </p:cNvPr>
          <p:cNvGrpSpPr/>
          <p:nvPr/>
        </p:nvGrpSpPr>
        <p:grpSpPr>
          <a:xfrm>
            <a:off x="1236457" y="2780994"/>
            <a:ext cx="4199793" cy="11050"/>
            <a:chOff x="3808552" y="3077372"/>
            <a:chExt cx="4199793" cy="11050"/>
          </a:xfrm>
        </p:grpSpPr>
        <p:grpSp>
          <p:nvGrpSpPr>
            <p:cNvPr id="54" name="Google Shape;525;p35">
              <a:extLst>
                <a:ext uri="{FF2B5EF4-FFF2-40B4-BE49-F238E27FC236}">
                  <a16:creationId xmlns:a16="http://schemas.microsoft.com/office/drawing/2014/main" id="{7A8089C6-DDB8-A848-92C7-110AEBA04D21}"/>
                </a:ext>
              </a:extLst>
            </p:cNvPr>
            <p:cNvGrpSpPr/>
            <p:nvPr/>
          </p:nvGrpSpPr>
          <p:grpSpPr>
            <a:xfrm>
              <a:off x="3808552" y="3077372"/>
              <a:ext cx="3501421" cy="5525"/>
              <a:chOff x="1259154" y="4071100"/>
              <a:chExt cx="3501421" cy="5525"/>
            </a:xfrm>
          </p:grpSpPr>
          <p:sp>
            <p:nvSpPr>
              <p:cNvPr id="56" name="Google Shape;526;p35">
                <a:extLst>
                  <a:ext uri="{FF2B5EF4-FFF2-40B4-BE49-F238E27FC236}">
                    <a16:creationId xmlns:a16="http://schemas.microsoft.com/office/drawing/2014/main" id="{0F4372A0-5197-1042-9113-88A45384A0A2}"/>
                  </a:ext>
                </a:extLst>
              </p:cNvPr>
              <p:cNvSpPr/>
              <p:nvPr/>
            </p:nvSpPr>
            <p:spPr>
              <a:xfrm>
                <a:off x="3622850" y="4076600"/>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7;p35">
                <a:extLst>
                  <a:ext uri="{FF2B5EF4-FFF2-40B4-BE49-F238E27FC236}">
                    <a16:creationId xmlns:a16="http://schemas.microsoft.com/office/drawing/2014/main" id="{6BA1FC81-B1E4-4249-9269-FB3BB280313B}"/>
                  </a:ext>
                </a:extLst>
              </p:cNvPr>
              <p:cNvSpPr/>
              <p:nvPr/>
            </p:nvSpPr>
            <p:spPr>
              <a:xfrm>
                <a:off x="3764900" y="4076600"/>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8;p35">
                <a:extLst>
                  <a:ext uri="{FF2B5EF4-FFF2-40B4-BE49-F238E27FC236}">
                    <a16:creationId xmlns:a16="http://schemas.microsoft.com/office/drawing/2014/main" id="{5C3A8B1B-A93E-564E-A748-6BF9D699AC69}"/>
                  </a:ext>
                </a:extLst>
              </p:cNvPr>
              <p:cNvSpPr/>
              <p:nvPr/>
            </p:nvSpPr>
            <p:spPr>
              <a:xfrm>
                <a:off x="4713825" y="4076600"/>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9;p35">
                <a:extLst>
                  <a:ext uri="{FF2B5EF4-FFF2-40B4-BE49-F238E27FC236}">
                    <a16:creationId xmlns:a16="http://schemas.microsoft.com/office/drawing/2014/main" id="{70DFEFAA-1771-6E4B-8DA7-446BB88FFC20}"/>
                  </a:ext>
                </a:extLst>
              </p:cNvPr>
              <p:cNvSpPr/>
              <p:nvPr/>
            </p:nvSpPr>
            <p:spPr>
              <a:xfrm>
                <a:off x="1259154" y="4071100"/>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30;p35">
              <a:extLst>
                <a:ext uri="{FF2B5EF4-FFF2-40B4-BE49-F238E27FC236}">
                  <a16:creationId xmlns:a16="http://schemas.microsoft.com/office/drawing/2014/main" id="{924E56BB-9853-0F4B-8DAD-6470F3FC753A}"/>
                </a:ext>
              </a:extLst>
            </p:cNvPr>
            <p:cNvSpPr/>
            <p:nvPr/>
          </p:nvSpPr>
          <p:spPr>
            <a:xfrm rot="10800000" flipH="1">
              <a:off x="7368299" y="3082897"/>
              <a:ext cx="64004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211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34"/>
        <p:cNvGrpSpPr/>
        <p:nvPr/>
      </p:nvGrpSpPr>
      <p:grpSpPr>
        <a:xfrm>
          <a:off x="0" y="0"/>
          <a:ext cx="0" cy="0"/>
          <a:chOff x="0" y="0"/>
          <a:chExt cx="0" cy="0"/>
        </a:xfrm>
      </p:grpSpPr>
      <p:sp>
        <p:nvSpPr>
          <p:cNvPr id="535" name="Google Shape;535;p36"/>
          <p:cNvSpPr/>
          <p:nvPr/>
        </p:nvSpPr>
        <p:spPr>
          <a:xfrm>
            <a:off x="259080" y="1350713"/>
            <a:ext cx="4358640"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4882490" y="1336868"/>
            <a:ext cx="4261510"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2122420" y="1435901"/>
            <a:ext cx="2305500" cy="14419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600" dirty="0" err="1" smtClean="0"/>
              <a:t>Thiết</a:t>
            </a:r>
            <a:r>
              <a:rPr lang="en-US" sz="1600" dirty="0" smtClean="0"/>
              <a:t> </a:t>
            </a:r>
            <a:r>
              <a:rPr lang="en-US" sz="1600" dirty="0" err="1" smtClean="0"/>
              <a:t>kế</a:t>
            </a:r>
            <a:r>
              <a:rPr lang="en-US" sz="1600" dirty="0" smtClean="0"/>
              <a:t> </a:t>
            </a:r>
            <a:r>
              <a:rPr lang="en-US" sz="1600" dirty="0" err="1" smtClean="0"/>
              <a:t>giao</a:t>
            </a:r>
            <a:r>
              <a:rPr lang="en-US" sz="1600" dirty="0" smtClean="0"/>
              <a:t> </a:t>
            </a:r>
            <a:r>
              <a:rPr lang="en-US" sz="1600" dirty="0" err="1" smtClean="0"/>
              <a:t>diện</a:t>
            </a:r>
            <a:r>
              <a:rPr lang="en-US" sz="1600" dirty="0" smtClean="0"/>
              <a:t> </a:t>
            </a:r>
            <a:r>
              <a:rPr lang="en-US" sz="1600" dirty="0" err="1" smtClean="0"/>
              <a:t>khách</a:t>
            </a:r>
            <a:r>
              <a:rPr lang="en-US" sz="1600" dirty="0" smtClean="0"/>
              <a:t> </a:t>
            </a:r>
            <a:r>
              <a:rPr lang="en-US" sz="1600" dirty="0" err="1" smtClean="0"/>
              <a:t>hang,carosel</a:t>
            </a:r>
            <a:r>
              <a:rPr lang="en-US" sz="1600" dirty="0" smtClean="0"/>
              <a:t> ,</a:t>
            </a:r>
            <a:r>
              <a:rPr lang="en-US" sz="1600" dirty="0" err="1" smtClean="0"/>
              <a:t>sản</a:t>
            </a:r>
            <a:r>
              <a:rPr lang="en-US" sz="1600" dirty="0" smtClean="0"/>
              <a:t> </a:t>
            </a:r>
            <a:r>
              <a:rPr lang="en-US" sz="1600" dirty="0" err="1" smtClean="0"/>
              <a:t>phẩm</a:t>
            </a:r>
            <a:r>
              <a:rPr lang="en-US" sz="1600" dirty="0" smtClean="0"/>
              <a:t>,</a:t>
            </a:r>
            <a:br>
              <a:rPr lang="en-US" sz="1600" dirty="0" smtClean="0"/>
            </a:br>
            <a:r>
              <a:rPr lang="en-US" sz="1600" dirty="0" err="1" smtClean="0"/>
              <a:t>trang</a:t>
            </a:r>
            <a:r>
              <a:rPr lang="en-US" sz="1600" dirty="0" smtClean="0"/>
              <a:t> </a:t>
            </a:r>
            <a:r>
              <a:rPr lang="en-US" sz="1600" dirty="0" err="1" smtClean="0"/>
              <a:t>mua</a:t>
            </a:r>
            <a:r>
              <a:rPr lang="en-US" sz="1600" dirty="0" smtClean="0"/>
              <a:t> </a:t>
            </a:r>
            <a:r>
              <a:rPr lang="en-US" sz="1600" dirty="0" err="1" smtClean="0"/>
              <a:t>hang,quản</a:t>
            </a:r>
            <a:r>
              <a:rPr lang="en-US" sz="1600" dirty="0" smtClean="0"/>
              <a:t> </a:t>
            </a:r>
            <a:r>
              <a:rPr lang="en-US" sz="1600" dirty="0" err="1" smtClean="0"/>
              <a:t>lý</a:t>
            </a:r>
            <a:r>
              <a:rPr lang="en-US" sz="1600" dirty="0" smtClean="0"/>
              <a:t> </a:t>
            </a:r>
            <a:r>
              <a:rPr lang="en-US" sz="1600" dirty="0" err="1" smtClean="0"/>
              <a:t>khách</a:t>
            </a:r>
            <a:r>
              <a:rPr lang="en-US" sz="1600" dirty="0" smtClean="0"/>
              <a:t> </a:t>
            </a:r>
            <a:r>
              <a:rPr lang="en-US" sz="1600" dirty="0" err="1" smtClean="0"/>
              <a:t>hang,giỏ</a:t>
            </a:r>
            <a:r>
              <a:rPr lang="en-US" sz="1600" dirty="0" smtClean="0"/>
              <a:t> </a:t>
            </a:r>
            <a:r>
              <a:rPr lang="en-US" sz="1600" dirty="0" err="1" smtClean="0"/>
              <a:t>hàng</a:t>
            </a:r>
            <a:r>
              <a:rPr lang="en-US" sz="1600" dirty="0" smtClean="0"/>
              <a:t> ,…</a:t>
            </a:r>
            <a:endParaRPr sz="1600" b="1" dirty="0"/>
          </a:p>
        </p:txBody>
      </p:sp>
      <p:sp>
        <p:nvSpPr>
          <p:cNvPr id="541" name="Google Shape;541;p36"/>
          <p:cNvSpPr txBox="1">
            <a:spLocks noGrp="1"/>
          </p:cNvSpPr>
          <p:nvPr>
            <p:ph type="title" idx="2"/>
          </p:nvPr>
        </p:nvSpPr>
        <p:spPr>
          <a:xfrm>
            <a:off x="426720" y="1719309"/>
            <a:ext cx="1623060" cy="87732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rgbClr val="B5EDE6"/>
                </a:solidFill>
              </a:rPr>
              <a:t>Quang</a:t>
            </a:r>
            <a:endParaRPr dirty="0">
              <a:solidFill>
                <a:srgbClr val="B5EDE6"/>
              </a:solidFill>
            </a:endParaRPr>
          </a:p>
        </p:txBody>
      </p:sp>
      <p:sp>
        <p:nvSpPr>
          <p:cNvPr id="542" name="Google Shape;542;p36"/>
          <p:cNvSpPr txBox="1">
            <a:spLocks noGrp="1"/>
          </p:cNvSpPr>
          <p:nvPr>
            <p:ph type="title" idx="3"/>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200" b="1" dirty="0" err="1"/>
              <a:t>Phân</a:t>
            </a:r>
            <a:r>
              <a:rPr lang="en" sz="4200" b="1" dirty="0"/>
              <a:t> </a:t>
            </a:r>
            <a:r>
              <a:rPr lang="en" sz="4200" b="1" dirty="0" err="1"/>
              <a:t>Công</a:t>
            </a:r>
            <a:r>
              <a:rPr lang="en" sz="4200" b="1" dirty="0"/>
              <a:t> </a:t>
            </a:r>
            <a:r>
              <a:rPr lang="en" sz="4200" b="1" dirty="0" err="1"/>
              <a:t>Công</a:t>
            </a:r>
            <a:r>
              <a:rPr lang="en" sz="4200" b="1" dirty="0"/>
              <a:t> </a:t>
            </a:r>
            <a:r>
              <a:rPr lang="en" sz="4200" b="1" dirty="0" err="1"/>
              <a:t>Việc</a:t>
            </a:r>
            <a:endParaRPr sz="4200" b="1" dirty="0"/>
          </a:p>
        </p:txBody>
      </p:sp>
      <p:sp>
        <p:nvSpPr>
          <p:cNvPr id="543" name="Google Shape;543;p36"/>
          <p:cNvSpPr txBox="1">
            <a:spLocks noGrp="1"/>
          </p:cNvSpPr>
          <p:nvPr>
            <p:ph type="title" idx="4"/>
          </p:nvPr>
        </p:nvSpPr>
        <p:spPr>
          <a:xfrm>
            <a:off x="6481060" y="1336868"/>
            <a:ext cx="2586740" cy="144197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600" b="1" dirty="0" err="1" smtClean="0"/>
              <a:t>Trang</a:t>
            </a:r>
            <a:r>
              <a:rPr lang="en-US" sz="1600" b="1" dirty="0" smtClean="0"/>
              <a:t> chi </a:t>
            </a:r>
            <a:r>
              <a:rPr lang="en-US" sz="1600" b="1" dirty="0" err="1" smtClean="0"/>
              <a:t>tiết</a:t>
            </a:r>
            <a:r>
              <a:rPr lang="en-US" sz="1600" b="1" dirty="0" smtClean="0"/>
              <a:t> </a:t>
            </a:r>
            <a:r>
              <a:rPr lang="en-US" sz="1600" b="1" dirty="0" err="1" smtClean="0"/>
              <a:t>sản</a:t>
            </a:r>
            <a:r>
              <a:rPr lang="en-US" sz="1600" b="1" dirty="0" smtClean="0"/>
              <a:t> </a:t>
            </a:r>
            <a:r>
              <a:rPr lang="en-US" sz="1600" b="1" dirty="0" err="1" smtClean="0"/>
              <a:t>phẩm</a:t>
            </a:r>
            <a:r>
              <a:rPr lang="en-US" sz="1600" b="1" dirty="0" smtClean="0"/>
              <a:t>, </a:t>
            </a:r>
            <a:r>
              <a:rPr lang="en-US" sz="1600" b="1" dirty="0" err="1" smtClean="0"/>
              <a:t>trang</a:t>
            </a:r>
            <a:r>
              <a:rPr lang="en-US" sz="1600" b="1" dirty="0" smtClean="0"/>
              <a:t> </a:t>
            </a:r>
            <a:r>
              <a:rPr lang="en-US" sz="1600" b="1" dirty="0" err="1" smtClean="0"/>
              <a:t>đăng</a:t>
            </a:r>
            <a:r>
              <a:rPr lang="en-US" sz="1600" b="1" dirty="0" smtClean="0"/>
              <a:t> </a:t>
            </a:r>
            <a:r>
              <a:rPr lang="en-US" sz="1600" b="1" dirty="0" err="1" smtClean="0"/>
              <a:t>nhập</a:t>
            </a:r>
            <a:r>
              <a:rPr lang="en-US" sz="1600" dirty="0" smtClean="0"/>
              <a:t>, </a:t>
            </a:r>
            <a:r>
              <a:rPr lang="en-US" sz="1600" dirty="0" err="1" smtClean="0"/>
              <a:t>đăng</a:t>
            </a:r>
            <a:r>
              <a:rPr lang="en-US" sz="1600" dirty="0" smtClean="0"/>
              <a:t> </a:t>
            </a:r>
            <a:r>
              <a:rPr lang="en-US" sz="1600" dirty="0" err="1" smtClean="0"/>
              <a:t>kí</a:t>
            </a:r>
            <a:r>
              <a:rPr lang="en-US" sz="1600" dirty="0" smtClean="0"/>
              <a:t>,</a:t>
            </a:r>
            <a:br>
              <a:rPr lang="en-US" sz="1600" dirty="0" smtClean="0"/>
            </a:b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liệu,lọc</a:t>
            </a:r>
            <a:r>
              <a:rPr lang="en-US" sz="1600" dirty="0" smtClean="0"/>
              <a:t> </a:t>
            </a:r>
            <a:r>
              <a:rPr lang="en-US" sz="1600" dirty="0" err="1" smtClean="0"/>
              <a:t>sản</a:t>
            </a:r>
            <a:r>
              <a:rPr lang="en-US" sz="1600" dirty="0" smtClean="0"/>
              <a:t> </a:t>
            </a:r>
            <a:r>
              <a:rPr lang="en-US" sz="1600" dirty="0" err="1" smtClean="0"/>
              <a:t>phẩm</a:t>
            </a:r>
            <a:r>
              <a:rPr lang="en-US" sz="1600" dirty="0" smtClean="0"/>
              <a:t>,..</a:t>
            </a:r>
            <a:endParaRPr sz="1600" b="1" dirty="0"/>
          </a:p>
        </p:txBody>
      </p:sp>
      <p:sp>
        <p:nvSpPr>
          <p:cNvPr id="545" name="Google Shape;545;p36"/>
          <p:cNvSpPr txBox="1">
            <a:spLocks noGrp="1"/>
          </p:cNvSpPr>
          <p:nvPr>
            <p:ph type="title" idx="6"/>
          </p:nvPr>
        </p:nvSpPr>
        <p:spPr>
          <a:xfrm>
            <a:off x="4980850" y="1693637"/>
            <a:ext cx="1142770" cy="9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rgbClr val="B5EDE6"/>
                </a:solidFill>
              </a:rPr>
              <a:t>Hạc</a:t>
            </a:r>
            <a:endParaRPr dirty="0">
              <a:solidFill>
                <a:srgbClr val="B5EDE6"/>
              </a:solidFill>
            </a:endParaRPr>
          </a:p>
        </p:txBody>
      </p:sp>
      <p:sp>
        <p:nvSpPr>
          <p:cNvPr id="552" name="Google Shape;552;p36"/>
          <p:cNvSpPr/>
          <p:nvPr/>
        </p:nvSpPr>
        <p:spPr>
          <a:xfrm rot="2089819">
            <a:off x="8351527" y="3039196"/>
            <a:ext cx="471996" cy="466660"/>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rot="-2500422">
            <a:off x="618854" y="1272969"/>
            <a:ext cx="373191" cy="36895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6">
            <a:extLst>
              <a:ext uri="{FF2B5EF4-FFF2-40B4-BE49-F238E27FC236}">
                <a16:creationId xmlns:a16="http://schemas.microsoft.com/office/drawing/2014/main" id="{571C2951-A039-CE46-AC01-3E1529B67E61}"/>
              </a:ext>
            </a:extLst>
          </p:cNvPr>
          <p:cNvSpPr/>
          <p:nvPr/>
        </p:nvSpPr>
        <p:spPr>
          <a:xfrm>
            <a:off x="2179024" y="3236659"/>
            <a:ext cx="4206535"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1;p36">
            <a:extLst>
              <a:ext uri="{FF2B5EF4-FFF2-40B4-BE49-F238E27FC236}">
                <a16:creationId xmlns:a16="http://schemas.microsoft.com/office/drawing/2014/main" id="{02D4DA41-6F03-1D4D-972C-D2DA3AD25059}"/>
              </a:ext>
            </a:extLst>
          </p:cNvPr>
          <p:cNvSpPr txBox="1">
            <a:spLocks/>
          </p:cNvSpPr>
          <p:nvPr/>
        </p:nvSpPr>
        <p:spPr>
          <a:xfrm>
            <a:off x="2540470" y="3498417"/>
            <a:ext cx="949490" cy="90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oncert One"/>
              <a:buNone/>
              <a:defRPr sz="4500" b="1" i="0" u="none" strike="noStrike" cap="none">
                <a:solidFill>
                  <a:schemeClr val="accent1"/>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2pPr>
            <a:lvl3pPr marR="0" lvl="2"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3pPr>
            <a:lvl4pPr marR="0" lvl="3"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4pPr>
            <a:lvl5pPr marR="0" lvl="4"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5pPr>
            <a:lvl6pPr marR="0" lvl="5"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6pPr>
            <a:lvl7pPr marR="0" lvl="6"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7pPr>
            <a:lvl8pPr marR="0" lvl="7"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8pPr>
            <a:lvl9pPr marR="0" lvl="8"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9pPr>
          </a:lstStyle>
          <a:p>
            <a:r>
              <a:rPr lang="en" dirty="0" smtClean="0">
                <a:solidFill>
                  <a:srgbClr val="B5EDE6"/>
                </a:solidFill>
              </a:rPr>
              <a:t>Quy</a:t>
            </a:r>
            <a:endParaRPr lang="en" dirty="0">
              <a:solidFill>
                <a:srgbClr val="B5EDE6"/>
              </a:solidFill>
            </a:endParaRPr>
          </a:p>
        </p:txBody>
      </p:sp>
      <p:sp>
        <p:nvSpPr>
          <p:cNvPr id="16" name="Google Shape;549;p36">
            <a:extLst>
              <a:ext uri="{FF2B5EF4-FFF2-40B4-BE49-F238E27FC236}">
                <a16:creationId xmlns:a16="http://schemas.microsoft.com/office/drawing/2014/main" id="{D614DD76-88F9-4944-A53E-E73BEB2DDD9F}"/>
              </a:ext>
            </a:extLst>
          </p:cNvPr>
          <p:cNvSpPr txBox="1">
            <a:spLocks/>
          </p:cNvSpPr>
          <p:nvPr/>
        </p:nvSpPr>
        <p:spPr>
          <a:xfrm>
            <a:off x="3785009" y="3443813"/>
            <a:ext cx="2305500" cy="11744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1pPr>
            <a:lvl2pPr marR="0" lvl="1"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2pPr>
            <a:lvl3pPr marR="0" lvl="2"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3pPr>
            <a:lvl4pPr marR="0" lvl="3"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4pPr>
            <a:lvl5pPr marR="0" lvl="4"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5pPr>
            <a:lvl6pPr marR="0" lvl="5"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6pPr>
            <a:lvl7pPr marR="0" lvl="6"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7pPr>
            <a:lvl8pPr marR="0" lvl="7"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8pPr>
            <a:lvl9pPr marR="0" lvl="8"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9pPr>
          </a:lstStyle>
          <a:p>
            <a:pPr algn="ctr"/>
            <a:r>
              <a:rPr lang="en-US" sz="1600" dirty="0" err="1" smtClean="0"/>
              <a:t>Trang</a:t>
            </a:r>
            <a:r>
              <a:rPr lang="en-US" sz="1600" dirty="0" smtClean="0"/>
              <a:t> Admin , </a:t>
            </a:r>
            <a:r>
              <a:rPr lang="en-US" sz="1600" dirty="0" err="1" smtClean="0"/>
              <a:t>quản</a:t>
            </a:r>
            <a:r>
              <a:rPr lang="en-US" sz="1600" dirty="0" smtClean="0"/>
              <a:t> </a:t>
            </a:r>
            <a:r>
              <a:rPr lang="en-US" sz="1600" dirty="0" err="1" smtClean="0"/>
              <a:t>lý</a:t>
            </a:r>
            <a:r>
              <a:rPr lang="en-US" sz="1600" dirty="0" smtClean="0"/>
              <a:t> </a:t>
            </a:r>
            <a:r>
              <a:rPr lang="en-US" sz="1600" dirty="0" err="1" smtClean="0"/>
              <a:t>sản</a:t>
            </a:r>
            <a:r>
              <a:rPr lang="en-US" sz="1600" dirty="0" smtClean="0"/>
              <a:t> </a:t>
            </a:r>
            <a:r>
              <a:rPr lang="en-US" sz="1600" dirty="0" err="1" smtClean="0"/>
              <a:t>phẩm,thống</a:t>
            </a:r>
            <a:r>
              <a:rPr lang="en-US" sz="1600" dirty="0" smtClean="0"/>
              <a:t> </a:t>
            </a:r>
            <a:r>
              <a:rPr lang="en-US" sz="1600" dirty="0" err="1" smtClean="0"/>
              <a:t>kê</a:t>
            </a:r>
            <a:r>
              <a:rPr lang="en-US" sz="1600" dirty="0" smtClean="0"/>
              <a:t> </a:t>
            </a:r>
            <a:r>
              <a:rPr lang="en-US" sz="1600" dirty="0" err="1" smtClean="0"/>
              <a:t>doanh</a:t>
            </a:r>
            <a:r>
              <a:rPr lang="en-US" sz="1600" dirty="0" smtClean="0"/>
              <a:t> </a:t>
            </a:r>
            <a:r>
              <a:rPr lang="en-US" sz="1600" dirty="0" err="1" smtClean="0"/>
              <a:t>số,quản</a:t>
            </a:r>
            <a:r>
              <a:rPr lang="en-US" sz="1600" dirty="0" smtClean="0"/>
              <a:t> </a:t>
            </a:r>
            <a:r>
              <a:rPr lang="en-US" sz="1600" dirty="0" err="1" smtClean="0"/>
              <a:t>lý</a:t>
            </a:r>
            <a:r>
              <a:rPr lang="en-US" sz="1600" dirty="0" smtClean="0"/>
              <a:t> </a:t>
            </a:r>
            <a:r>
              <a:rPr lang="en-US" sz="1600" dirty="0" err="1" smtClean="0"/>
              <a:t>nhân</a:t>
            </a:r>
            <a:r>
              <a:rPr lang="en-US" sz="1600" dirty="0" smtClean="0"/>
              <a:t> </a:t>
            </a:r>
            <a:r>
              <a:rPr lang="en-US" sz="1600" dirty="0" err="1" smtClean="0"/>
              <a:t>viên</a:t>
            </a:r>
            <a:r>
              <a:rPr lang="en-US" sz="1600" dirty="0" smtClean="0"/>
              <a:t>,…</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34"/>
        <p:cNvGrpSpPr/>
        <p:nvPr/>
      </p:nvGrpSpPr>
      <p:grpSpPr>
        <a:xfrm>
          <a:off x="0" y="0"/>
          <a:ext cx="0" cy="0"/>
          <a:chOff x="0" y="0"/>
          <a:chExt cx="0" cy="0"/>
        </a:xfrm>
      </p:grpSpPr>
      <p:sp>
        <p:nvSpPr>
          <p:cNvPr id="535" name="Google Shape;535;p36"/>
          <p:cNvSpPr/>
          <p:nvPr/>
        </p:nvSpPr>
        <p:spPr>
          <a:xfrm>
            <a:off x="713225" y="1350713"/>
            <a:ext cx="3719100"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4714850" y="1350713"/>
            <a:ext cx="3719100"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857650" y="1435901"/>
            <a:ext cx="2305500" cy="14419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1" dirty="0" err="1"/>
              <a:t>Tổng</a:t>
            </a:r>
            <a:r>
              <a:rPr lang="en" sz="3000" b="1" dirty="0"/>
              <a:t> </a:t>
            </a:r>
            <a:r>
              <a:rPr lang="en" sz="3000" b="1" dirty="0" err="1"/>
              <a:t>quan</a:t>
            </a:r>
            <a:r>
              <a:rPr lang="en" sz="3000" b="1" dirty="0"/>
              <a:t> </a:t>
            </a:r>
            <a:r>
              <a:rPr lang="en" sz="3000" b="1" dirty="0" err="1"/>
              <a:t>đề</a:t>
            </a:r>
            <a:r>
              <a:rPr lang="en" sz="3000" b="1" dirty="0"/>
              <a:t> </a:t>
            </a:r>
            <a:r>
              <a:rPr lang="en" sz="3000" b="1" dirty="0" err="1"/>
              <a:t>tài</a:t>
            </a:r>
            <a:endParaRPr sz="3000" b="1" dirty="0"/>
          </a:p>
        </p:txBody>
      </p:sp>
      <p:sp>
        <p:nvSpPr>
          <p:cNvPr id="541" name="Google Shape;541;p36"/>
          <p:cNvSpPr txBox="1">
            <a:spLocks noGrp="1"/>
          </p:cNvSpPr>
          <p:nvPr>
            <p:ph type="title" idx="2"/>
          </p:nvPr>
        </p:nvSpPr>
        <p:spPr>
          <a:xfrm>
            <a:off x="982400" y="1693637"/>
            <a:ext cx="734700" cy="9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rgbClr val="B5EDE6"/>
                </a:solidFill>
              </a:rPr>
              <a:t>01</a:t>
            </a:r>
            <a:endParaRPr>
              <a:solidFill>
                <a:srgbClr val="B5EDE6"/>
              </a:solidFill>
            </a:endParaRPr>
          </a:p>
        </p:txBody>
      </p:sp>
      <p:sp>
        <p:nvSpPr>
          <p:cNvPr id="542" name="Google Shape;542;p36"/>
          <p:cNvSpPr txBox="1">
            <a:spLocks noGrp="1"/>
          </p:cNvSpPr>
          <p:nvPr>
            <p:ph type="title" idx="3"/>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200" b="1" dirty="0" err="1"/>
              <a:t>Nội</a:t>
            </a:r>
            <a:r>
              <a:rPr lang="en" sz="4200" b="1" dirty="0"/>
              <a:t> Dung </a:t>
            </a:r>
            <a:r>
              <a:rPr lang="en" sz="4200" b="1" dirty="0" err="1"/>
              <a:t>Chính</a:t>
            </a:r>
            <a:endParaRPr sz="4200" b="1" dirty="0"/>
          </a:p>
        </p:txBody>
      </p:sp>
      <p:sp>
        <p:nvSpPr>
          <p:cNvPr id="543" name="Google Shape;543;p36"/>
          <p:cNvSpPr txBox="1">
            <a:spLocks noGrp="1"/>
          </p:cNvSpPr>
          <p:nvPr>
            <p:ph type="title" idx="4"/>
          </p:nvPr>
        </p:nvSpPr>
        <p:spPr>
          <a:xfrm>
            <a:off x="5856100" y="1435901"/>
            <a:ext cx="2305500" cy="144197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1" dirty="0" err="1"/>
              <a:t>Nội</a:t>
            </a:r>
            <a:r>
              <a:rPr lang="en" sz="3000" b="1" dirty="0"/>
              <a:t> dung </a:t>
            </a:r>
            <a:br>
              <a:rPr lang="en" sz="3000" b="1" dirty="0"/>
            </a:br>
            <a:r>
              <a:rPr lang="en" sz="3000" b="1" dirty="0" err="1"/>
              <a:t>đề</a:t>
            </a:r>
            <a:r>
              <a:rPr lang="en" sz="3000" b="1" dirty="0"/>
              <a:t> </a:t>
            </a:r>
            <a:r>
              <a:rPr lang="en" sz="3000" b="1" dirty="0" err="1"/>
              <a:t>tài</a:t>
            </a:r>
            <a:endParaRPr sz="3000" b="1" dirty="0"/>
          </a:p>
        </p:txBody>
      </p:sp>
      <p:sp>
        <p:nvSpPr>
          <p:cNvPr id="545" name="Google Shape;545;p36"/>
          <p:cNvSpPr txBox="1">
            <a:spLocks noGrp="1"/>
          </p:cNvSpPr>
          <p:nvPr>
            <p:ph type="title" idx="6"/>
          </p:nvPr>
        </p:nvSpPr>
        <p:spPr>
          <a:xfrm>
            <a:off x="4980850" y="1693637"/>
            <a:ext cx="734700" cy="9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rgbClr val="B5EDE6"/>
                </a:solidFill>
              </a:rPr>
              <a:t>02</a:t>
            </a:r>
            <a:endParaRPr>
              <a:solidFill>
                <a:srgbClr val="B5EDE6"/>
              </a:solidFill>
            </a:endParaRPr>
          </a:p>
        </p:txBody>
      </p:sp>
      <p:sp>
        <p:nvSpPr>
          <p:cNvPr id="552" name="Google Shape;552;p36"/>
          <p:cNvSpPr/>
          <p:nvPr/>
        </p:nvSpPr>
        <p:spPr>
          <a:xfrm rot="2089819">
            <a:off x="8351527" y="3039196"/>
            <a:ext cx="471996" cy="466660"/>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rot="-2500422">
            <a:off x="618854" y="1272969"/>
            <a:ext cx="373191" cy="368959"/>
          </a:xfrm>
          <a:custGeom>
            <a:avLst/>
            <a:gdLst/>
            <a:ahLst/>
            <a:cxnLst/>
            <a:rect l="l" t="t" r="r" b="b"/>
            <a:pathLst>
              <a:path w="6177" h="6107" extrusionOk="0">
                <a:moveTo>
                  <a:pt x="3939" y="1"/>
                </a:moveTo>
                <a:cubicBezTo>
                  <a:pt x="3840" y="1"/>
                  <a:pt x="3740" y="37"/>
                  <a:pt x="3659" y="118"/>
                </a:cubicBezTo>
                <a:lnTo>
                  <a:pt x="2637" y="1015"/>
                </a:lnTo>
                <a:cubicBezTo>
                  <a:pt x="2535" y="1077"/>
                  <a:pt x="2415" y="1121"/>
                  <a:pt x="2293" y="1121"/>
                </a:cubicBezTo>
                <a:cubicBezTo>
                  <a:pt x="2267" y="1121"/>
                  <a:pt x="2240" y="1119"/>
                  <a:pt x="2214" y="1115"/>
                </a:cubicBezTo>
                <a:lnTo>
                  <a:pt x="893" y="791"/>
                </a:lnTo>
                <a:cubicBezTo>
                  <a:pt x="860" y="784"/>
                  <a:pt x="828" y="781"/>
                  <a:pt x="797" y="781"/>
                </a:cubicBezTo>
                <a:cubicBezTo>
                  <a:pt x="492" y="781"/>
                  <a:pt x="259" y="1095"/>
                  <a:pt x="394" y="1389"/>
                </a:cubicBezTo>
                <a:lnTo>
                  <a:pt x="918" y="2635"/>
                </a:lnTo>
                <a:cubicBezTo>
                  <a:pt x="967" y="2760"/>
                  <a:pt x="967" y="2934"/>
                  <a:pt x="893" y="3059"/>
                </a:cubicBezTo>
                <a:lnTo>
                  <a:pt x="170" y="4230"/>
                </a:lnTo>
                <a:cubicBezTo>
                  <a:pt x="1" y="4520"/>
                  <a:pt x="230" y="4904"/>
                  <a:pt x="563" y="4904"/>
                </a:cubicBezTo>
                <a:cubicBezTo>
                  <a:pt x="573" y="4904"/>
                  <a:pt x="583" y="4904"/>
                  <a:pt x="594" y="4903"/>
                </a:cubicBezTo>
                <a:lnTo>
                  <a:pt x="1939" y="4754"/>
                </a:lnTo>
                <a:cubicBezTo>
                  <a:pt x="2089" y="4754"/>
                  <a:pt x="2239" y="4803"/>
                  <a:pt x="2338" y="4903"/>
                </a:cubicBezTo>
                <a:lnTo>
                  <a:pt x="3210" y="5975"/>
                </a:lnTo>
                <a:cubicBezTo>
                  <a:pt x="3301" y="6066"/>
                  <a:pt x="3415" y="6107"/>
                  <a:pt x="3529" y="6107"/>
                </a:cubicBezTo>
                <a:cubicBezTo>
                  <a:pt x="3729" y="6107"/>
                  <a:pt x="3929" y="5981"/>
                  <a:pt x="4008" y="5775"/>
                </a:cubicBezTo>
                <a:lnTo>
                  <a:pt x="4282" y="4430"/>
                </a:lnTo>
                <a:cubicBezTo>
                  <a:pt x="4307" y="4280"/>
                  <a:pt x="4407" y="4155"/>
                  <a:pt x="4556" y="4130"/>
                </a:cubicBezTo>
                <a:lnTo>
                  <a:pt x="5802" y="3607"/>
                </a:lnTo>
                <a:cubicBezTo>
                  <a:pt x="6126" y="3458"/>
                  <a:pt x="6176" y="3009"/>
                  <a:pt x="5877" y="2810"/>
                </a:cubicBezTo>
                <a:lnTo>
                  <a:pt x="4681" y="2112"/>
                </a:lnTo>
                <a:cubicBezTo>
                  <a:pt x="4556" y="2037"/>
                  <a:pt x="4482" y="1887"/>
                  <a:pt x="4457" y="1763"/>
                </a:cubicBezTo>
                <a:lnTo>
                  <a:pt x="4382" y="392"/>
                </a:lnTo>
                <a:cubicBezTo>
                  <a:pt x="4348" y="157"/>
                  <a:pt x="4144" y="1"/>
                  <a:pt x="3939" y="1"/>
                </a:cubicBezTo>
                <a:close/>
              </a:path>
            </a:pathLst>
          </a:custGeom>
          <a:solidFill>
            <a:srgbClr val="B5EDE6"/>
          </a:solidFill>
          <a:ln w="19050" cap="flat"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6">
            <a:extLst>
              <a:ext uri="{FF2B5EF4-FFF2-40B4-BE49-F238E27FC236}">
                <a16:creationId xmlns:a16="http://schemas.microsoft.com/office/drawing/2014/main" id="{571C2951-A039-CE46-AC01-3E1529B67E61}"/>
              </a:ext>
            </a:extLst>
          </p:cNvPr>
          <p:cNvSpPr/>
          <p:nvPr/>
        </p:nvSpPr>
        <p:spPr>
          <a:xfrm>
            <a:off x="2712425" y="3155518"/>
            <a:ext cx="3719100" cy="1588800"/>
          </a:xfrm>
          <a:prstGeom prst="roundRect">
            <a:avLst>
              <a:gd name="adj" fmla="val 22465"/>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1;p36">
            <a:extLst>
              <a:ext uri="{FF2B5EF4-FFF2-40B4-BE49-F238E27FC236}">
                <a16:creationId xmlns:a16="http://schemas.microsoft.com/office/drawing/2014/main" id="{02D4DA41-6F03-1D4D-972C-D2DA3AD25059}"/>
              </a:ext>
            </a:extLst>
          </p:cNvPr>
          <p:cNvSpPr txBox="1">
            <a:spLocks/>
          </p:cNvSpPr>
          <p:nvPr/>
        </p:nvSpPr>
        <p:spPr>
          <a:xfrm>
            <a:off x="2830384" y="3498418"/>
            <a:ext cx="734700" cy="90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oncert One"/>
              <a:buNone/>
              <a:defRPr sz="4500" b="1" i="0" u="none" strike="noStrike" cap="none">
                <a:solidFill>
                  <a:schemeClr val="accent1"/>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2pPr>
            <a:lvl3pPr marR="0" lvl="2"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3pPr>
            <a:lvl4pPr marR="0" lvl="3"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4pPr>
            <a:lvl5pPr marR="0" lvl="4"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5pPr>
            <a:lvl6pPr marR="0" lvl="5"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6pPr>
            <a:lvl7pPr marR="0" lvl="6"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7pPr>
            <a:lvl8pPr marR="0" lvl="7"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8pPr>
            <a:lvl9pPr marR="0" lvl="8" algn="l" rtl="0">
              <a:lnSpc>
                <a:spcPct val="100000"/>
              </a:lnSpc>
              <a:spcBef>
                <a:spcPts val="0"/>
              </a:spcBef>
              <a:spcAft>
                <a:spcPts val="0"/>
              </a:spcAft>
              <a:buClr>
                <a:schemeClr val="dk1"/>
              </a:buClr>
              <a:buSzPts val="3000"/>
              <a:buFont typeface="Concert One"/>
              <a:buNone/>
              <a:defRPr sz="3000" b="1" i="0" u="none" strike="noStrike" cap="none">
                <a:solidFill>
                  <a:schemeClr val="dk1"/>
                </a:solidFill>
                <a:latin typeface="Concert One"/>
                <a:ea typeface="Concert One"/>
                <a:cs typeface="Concert One"/>
                <a:sym typeface="Concert One"/>
              </a:defRPr>
            </a:lvl9pPr>
          </a:lstStyle>
          <a:p>
            <a:r>
              <a:rPr lang="en" dirty="0">
                <a:solidFill>
                  <a:srgbClr val="B5EDE6"/>
                </a:solidFill>
              </a:rPr>
              <a:t>03</a:t>
            </a:r>
          </a:p>
        </p:txBody>
      </p:sp>
      <p:sp>
        <p:nvSpPr>
          <p:cNvPr id="16" name="Google Shape;549;p36">
            <a:extLst>
              <a:ext uri="{FF2B5EF4-FFF2-40B4-BE49-F238E27FC236}">
                <a16:creationId xmlns:a16="http://schemas.microsoft.com/office/drawing/2014/main" id="{D614DD76-88F9-4944-A53E-E73BEB2DDD9F}"/>
              </a:ext>
            </a:extLst>
          </p:cNvPr>
          <p:cNvSpPr txBox="1">
            <a:spLocks/>
          </p:cNvSpPr>
          <p:nvPr/>
        </p:nvSpPr>
        <p:spPr>
          <a:xfrm>
            <a:off x="3419225" y="3362672"/>
            <a:ext cx="2305500" cy="11744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1pPr>
            <a:lvl2pPr marR="0" lvl="1"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2pPr>
            <a:lvl3pPr marR="0" lvl="2"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3pPr>
            <a:lvl4pPr marR="0" lvl="3"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4pPr>
            <a:lvl5pPr marR="0" lvl="4"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5pPr>
            <a:lvl6pPr marR="0" lvl="5"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6pPr>
            <a:lvl7pPr marR="0" lvl="6"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7pPr>
            <a:lvl8pPr marR="0" lvl="7"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8pPr>
            <a:lvl9pPr marR="0" lvl="8" algn="ctr" rtl="0">
              <a:lnSpc>
                <a:spcPct val="100000"/>
              </a:lnSpc>
              <a:spcBef>
                <a:spcPts val="0"/>
              </a:spcBef>
              <a:spcAft>
                <a:spcPts val="0"/>
              </a:spcAft>
              <a:buClr>
                <a:schemeClr val="dk1"/>
              </a:buClr>
              <a:buSzPts val="2500"/>
              <a:buFont typeface="Concert One"/>
              <a:buNone/>
              <a:defRPr sz="2500" b="1" i="0" u="none" strike="noStrike" cap="none">
                <a:solidFill>
                  <a:schemeClr val="dk1"/>
                </a:solidFill>
                <a:latin typeface="Concert One"/>
                <a:ea typeface="Concert One"/>
                <a:cs typeface="Concert One"/>
                <a:sym typeface="Concert One"/>
              </a:defRPr>
            </a:lvl9pPr>
          </a:lstStyle>
          <a:p>
            <a:pPr algn="ctr"/>
            <a:r>
              <a:rPr lang="en-US" sz="3000" dirty="0"/>
              <a:t>Demo</a:t>
            </a:r>
          </a:p>
        </p:txBody>
      </p:sp>
    </p:spTree>
    <p:extLst>
      <p:ext uri="{BB962C8B-B14F-4D97-AF65-F5344CB8AC3E}">
        <p14:creationId xmlns:p14="http://schemas.microsoft.com/office/powerpoint/2010/main" val="164430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14"/>
        <p:cNvGrpSpPr/>
        <p:nvPr/>
      </p:nvGrpSpPr>
      <p:grpSpPr>
        <a:xfrm>
          <a:off x="0" y="0"/>
          <a:ext cx="0" cy="0"/>
          <a:chOff x="0" y="0"/>
          <a:chExt cx="0" cy="0"/>
        </a:xfrm>
      </p:grpSpPr>
      <p:sp>
        <p:nvSpPr>
          <p:cNvPr id="615" name="Google Shape;615;p39"/>
          <p:cNvSpPr txBox="1">
            <a:spLocks noGrp="1"/>
          </p:cNvSpPr>
          <p:nvPr>
            <p:ph type="title"/>
          </p:nvPr>
        </p:nvSpPr>
        <p:spPr>
          <a:xfrm>
            <a:off x="1971900" y="2203950"/>
            <a:ext cx="5200200" cy="73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 </a:t>
            </a:r>
            <a:r>
              <a:rPr lang="en" dirty="0" err="1"/>
              <a:t>Tổng</a:t>
            </a:r>
            <a:r>
              <a:rPr lang="en" dirty="0"/>
              <a:t> </a:t>
            </a:r>
            <a:r>
              <a:rPr lang="en" dirty="0" err="1"/>
              <a:t>quan</a:t>
            </a:r>
            <a:r>
              <a:rPr lang="en" dirty="0"/>
              <a:t> </a:t>
            </a:r>
            <a:r>
              <a:rPr lang="en" dirty="0" err="1"/>
              <a:t>về</a:t>
            </a:r>
            <a:r>
              <a:rPr lang="en" dirty="0"/>
              <a:t> </a:t>
            </a:r>
            <a:r>
              <a:rPr lang="en" dirty="0" err="1"/>
              <a:t>đề</a:t>
            </a:r>
            <a:r>
              <a:rPr lang="en" dirty="0"/>
              <a:t> </a:t>
            </a:r>
            <a:r>
              <a:rPr lang="en" dirty="0" err="1"/>
              <a:t>tài</a:t>
            </a:r>
            <a:r>
              <a:rPr lang="en"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8"/>
        <p:cNvGrpSpPr/>
        <p:nvPr/>
      </p:nvGrpSpPr>
      <p:grpSpPr>
        <a:xfrm>
          <a:off x="0" y="0"/>
          <a:ext cx="0" cy="0"/>
          <a:chOff x="0" y="0"/>
          <a:chExt cx="0" cy="0"/>
        </a:xfrm>
      </p:grpSpPr>
      <p:sp>
        <p:nvSpPr>
          <p:cNvPr id="610" name="Google Shape;610;p38"/>
          <p:cNvSpPr txBox="1">
            <a:spLocks noGrp="1"/>
          </p:cNvSpPr>
          <p:nvPr>
            <p:ph type="subTitle" idx="1"/>
          </p:nvPr>
        </p:nvSpPr>
        <p:spPr>
          <a:xfrm>
            <a:off x="640031" y="1472788"/>
            <a:ext cx="7863937" cy="2197924"/>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vi-VN" sz="1600" dirty="0"/>
              <a:t>	Website bán linh kiện điện tử là một chương trình phần mềm giúp cho chủ cửa hàng giới thiệu và bán sản phẩm của mình tới người tiêu dùng một cách nhanh nhất thông qua trang web bán linh kiện điện tử.</a:t>
            </a:r>
          </a:p>
          <a:p>
            <a:pPr marL="0" lvl="0" indent="0" rtl="0">
              <a:spcBef>
                <a:spcPts val="0"/>
              </a:spcBef>
              <a:spcAft>
                <a:spcPts val="0"/>
              </a:spcAft>
              <a:buNone/>
            </a:pPr>
            <a:r>
              <a:rPr lang="vi-VN" sz="1600" dirty="0"/>
              <a:t>	Và thông qua trang web này người dùng có thể tiếp cận mặt hằng với những thao tác đơn giản trên máy có kết nối mạng Internet bạn sẽ có tận tay những gì mình cần mà không phải mất nhiều thời gian</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5"/>
        <p:cNvGrpSpPr/>
        <p:nvPr/>
      </p:nvGrpSpPr>
      <p:grpSpPr>
        <a:xfrm>
          <a:off x="0" y="0"/>
          <a:ext cx="0" cy="0"/>
          <a:chOff x="0" y="0"/>
          <a:chExt cx="0" cy="0"/>
        </a:xfrm>
      </p:grpSpPr>
      <p:sp>
        <p:nvSpPr>
          <p:cNvPr id="656" name="Google Shape;656;p41"/>
          <p:cNvSpPr txBox="1">
            <a:spLocks noGrp="1"/>
          </p:cNvSpPr>
          <p:nvPr>
            <p:ph type="title"/>
          </p:nvPr>
        </p:nvSpPr>
        <p:spPr>
          <a:xfrm>
            <a:off x="1186400" y="1208275"/>
            <a:ext cx="6821700" cy="227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0" dirty="0"/>
              <a:t>2. </a:t>
            </a:r>
            <a:r>
              <a:rPr lang="en" sz="10000" dirty="0" err="1"/>
              <a:t>Nội</a:t>
            </a:r>
            <a:r>
              <a:rPr lang="en" sz="10000" dirty="0"/>
              <a:t> dung </a:t>
            </a:r>
            <a:r>
              <a:rPr lang="en" sz="10000" dirty="0" err="1"/>
              <a:t>đề</a:t>
            </a:r>
            <a:r>
              <a:rPr lang="en" sz="10000" dirty="0"/>
              <a:t> </a:t>
            </a:r>
            <a:r>
              <a:rPr lang="en" sz="10000" dirty="0" err="1"/>
              <a:t>tài</a:t>
            </a:r>
            <a:r>
              <a:rPr lang="en" sz="10000" dirty="0"/>
              <a:t> </a:t>
            </a:r>
            <a:endParaRPr sz="10000" dirty="0"/>
          </a:p>
        </p:txBody>
      </p:sp>
      <p:grpSp>
        <p:nvGrpSpPr>
          <p:cNvPr id="658" name="Google Shape;658;p41"/>
          <p:cNvGrpSpPr/>
          <p:nvPr/>
        </p:nvGrpSpPr>
        <p:grpSpPr>
          <a:xfrm>
            <a:off x="1361589" y="3241622"/>
            <a:ext cx="6526551" cy="11050"/>
            <a:chOff x="1439178" y="4231522"/>
            <a:chExt cx="6526551" cy="11050"/>
          </a:xfrm>
        </p:grpSpPr>
        <p:sp>
          <p:nvSpPr>
            <p:cNvPr id="659" name="Google Shape;659;p41"/>
            <p:cNvSpPr/>
            <p:nvPr/>
          </p:nvSpPr>
          <p:spPr>
            <a:xfrm>
              <a:off x="3802875" y="4237022"/>
              <a:ext cx="46750" cy="25"/>
            </a:xfrm>
            <a:custGeom>
              <a:avLst/>
              <a:gdLst/>
              <a:ahLst/>
              <a:cxnLst/>
              <a:rect l="l" t="t" r="r" b="b"/>
              <a:pathLst>
                <a:path w="1870" h="1" fill="none" extrusionOk="0">
                  <a:moveTo>
                    <a:pt x="0" y="1"/>
                  </a:moveTo>
                  <a:lnTo>
                    <a:pt x="1869"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3944925" y="4237022"/>
              <a:ext cx="901600" cy="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893850" y="4237022"/>
              <a:ext cx="46750" cy="25"/>
            </a:xfrm>
            <a:custGeom>
              <a:avLst/>
              <a:gdLst/>
              <a:ahLst/>
              <a:cxnLst/>
              <a:rect l="l" t="t" r="r" b="b"/>
              <a:pathLst>
                <a:path w="1870" h="1" fill="none" extrusionOk="0">
                  <a:moveTo>
                    <a:pt x="1" y="1"/>
                  </a:moveTo>
                  <a:lnTo>
                    <a:pt x="1870"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39178" y="4231522"/>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rot="10800000" flipH="1">
              <a:off x="4998926" y="4237047"/>
              <a:ext cx="64004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5697303" y="4231522"/>
              <a:ext cx="2268426" cy="5525"/>
            </a:xfrm>
            <a:custGeom>
              <a:avLst/>
              <a:gdLst/>
              <a:ahLst/>
              <a:cxnLst/>
              <a:rect l="l" t="t" r="r" b="b"/>
              <a:pathLst>
                <a:path w="36064" h="1" fill="none" extrusionOk="0">
                  <a:moveTo>
                    <a:pt x="1" y="1"/>
                  </a:moveTo>
                  <a:lnTo>
                    <a:pt x="36064" y="1"/>
                  </a:lnTo>
                </a:path>
              </a:pathLst>
            </a:custGeom>
            <a:noFill/>
            <a:ln w="15575" cap="rnd" cmpd="sng">
              <a:solidFill>
                <a:schemeClr val="dk1"/>
              </a:solidFill>
              <a:prstDash val="solid"/>
              <a:miter lim="249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nthly Medical Timeline by Slidesgo">
  <a:themeElements>
    <a:clrScheme name="Simple Light">
      <a:dk1>
        <a:srgbClr val="222222"/>
      </a:dk1>
      <a:lt1>
        <a:srgbClr val="FFFFFF"/>
      </a:lt1>
      <a:dk2>
        <a:srgbClr val="F0F0F0"/>
      </a:dk2>
      <a:lt2>
        <a:srgbClr val="E2E2E2"/>
      </a:lt2>
      <a:accent1>
        <a:srgbClr val="B5EDE6"/>
      </a:accent1>
      <a:accent2>
        <a:srgbClr val="FFFFFF"/>
      </a:accent2>
      <a:accent3>
        <a:srgbClr val="FFFFFF"/>
      </a:accent3>
      <a:accent4>
        <a:srgbClr val="FFFFFF"/>
      </a:accent4>
      <a:accent5>
        <a:srgbClr val="FFFFFF"/>
      </a:accent5>
      <a:accent6>
        <a:srgbClr val="FFFFFF"/>
      </a:accent6>
      <a:hlink>
        <a:srgbClr val="22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22092</TotalTime>
  <Words>161</Words>
  <Application>Microsoft Office PowerPoint</Application>
  <PresentationFormat>On-screen Show (16:9)</PresentationFormat>
  <Paragraphs>49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Bebas Neue</vt:lpstr>
      <vt:lpstr>Comfortaa Medium</vt:lpstr>
      <vt:lpstr>Concert One</vt:lpstr>
      <vt:lpstr>Monthly Medical Timeline by Slidesgo</vt:lpstr>
      <vt:lpstr>Website bán linh kiện điện tử Nhóm 1:</vt:lpstr>
      <vt:lpstr>Nguyễn Thiện Quang</vt:lpstr>
      <vt:lpstr>Trần Thị Hồng Hạc</vt:lpstr>
      <vt:lpstr>Phạm Nhựt Quy</vt:lpstr>
      <vt:lpstr>Thiết kế giao diện khách hang,carosel ,sản phẩm, trang mua hang,quản lý khách hang,giỏ hàng ,…</vt:lpstr>
      <vt:lpstr>Tổng quan đề tài</vt:lpstr>
      <vt:lpstr>1. Tổng quan về đề tài </vt:lpstr>
      <vt:lpstr>PowerPoint Presentation</vt:lpstr>
      <vt:lpstr>2. Nội dung đề tài </vt:lpstr>
      <vt:lpstr>Website bán linh kiện điện tử gồm có 4 loại tài khoản như sau:   + Admin  + User  + Quản lý  + Nhân viên</vt:lpstr>
      <vt:lpstr>Về tài khoản Admin</vt:lpstr>
      <vt:lpstr>Về tài khoản User</vt:lpstr>
      <vt:lpstr>Về tài khoản Quản lý</vt:lpstr>
      <vt:lpstr>Về tài khoản Nhân viên</vt:lpstr>
      <vt:lpstr>Trang chủ</vt:lpstr>
      <vt:lpstr>Sơ đồ Diagram</vt:lpstr>
      <vt:lpstr>3.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LỚP BAYES</dc:title>
  <cp:lastModifiedBy>MSI</cp:lastModifiedBy>
  <cp:revision>14</cp:revision>
  <dcterms:modified xsi:type="dcterms:W3CDTF">2021-11-28T03:31:21Z</dcterms:modified>
</cp:coreProperties>
</file>