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8" r:id="rId3"/>
    <p:sldId id="259" r:id="rId4"/>
    <p:sldId id="260" r:id="rId5"/>
    <p:sldId id="261" r:id="rId6"/>
    <p:sldId id="265" r:id="rId7"/>
    <p:sldId id="262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EAAD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106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690FDB8-243E-4D36-8B67-3C3F21AB89DB}" type="datetimeFigureOut">
              <a:rPr lang="en-GB"/>
              <a:pPr>
                <a:defRPr/>
              </a:pPr>
              <a:t>19/09/2015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812BC39-D19B-4FF5-9EAE-6097E6CFF56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1647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8B4856-6BCF-4B7A-8DF1-CB372682346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82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AC3F7F-CF2B-43C3-9009-11B74F1C32B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90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BADAD2-0C6F-4B9A-9CF2-E1F79A6408E3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711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764A98-1D24-42CE-ABA7-9D22BB58EF8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272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2" r="5965"/>
          <a:stretch>
            <a:fillRect/>
          </a:stretch>
        </p:blipFill>
        <p:spPr bwMode="auto">
          <a:xfrm>
            <a:off x="0" y="-20638"/>
            <a:ext cx="9144000" cy="687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287338" y="5300663"/>
            <a:ext cx="8569325" cy="1368425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6400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073" y="5356990"/>
            <a:ext cx="7772400" cy="722511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4913" y="6079501"/>
            <a:ext cx="6400800" cy="478904"/>
          </a:xfrm>
        </p:spPr>
        <p:txBody>
          <a:bodyPr/>
          <a:lstStyle>
            <a:lvl1pPr marL="0" indent="0" algn="ctr">
              <a:buNone/>
              <a:defRPr>
                <a:solidFill>
                  <a:srgbClr val="64EA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369D1-C27A-4FC2-8D91-DF8DFB061757}" type="datetimeFigureOut">
              <a:rPr lang="en-GB"/>
              <a:pPr>
                <a:defRPr/>
              </a:pPr>
              <a:t>19/09/2015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4F16EC-6FB5-4F87-9AB2-03409D3485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361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0828A-F60B-4C3A-9F5B-B5B266D4F2B5}" type="datetimeFigureOut">
              <a:rPr lang="en-GB"/>
              <a:pPr>
                <a:defRPr/>
              </a:pPr>
              <a:t>19/09/2015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2B84C-3F10-4CBC-A4DA-21C5780CB4A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324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EB51F-40D4-408A-982C-69FD1EB0884A}" type="datetimeFigureOut">
              <a:rPr lang="en-GB"/>
              <a:pPr>
                <a:defRPr/>
              </a:pPr>
              <a:t>19/09/2015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4E00C-66F9-451D-9B8F-BF35795B10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160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FD199-9F37-436B-8C2E-CAE7E2F4ABC2}" type="datetimeFigureOut">
              <a:rPr lang="en-GB"/>
              <a:pPr>
                <a:defRPr/>
              </a:pPr>
              <a:t>19/09/2015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B63A8-7262-487F-B7AD-140CB30306E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681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6FB7C-CA56-4B20-B381-D56090A87BCB}" type="datetimeFigureOut">
              <a:rPr lang="en-GB"/>
              <a:pPr>
                <a:defRPr/>
              </a:pPr>
              <a:t>19/09/2015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3CCBA-C2E1-4117-88C2-9D327D7C4F7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641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7CC18-789A-41B4-A777-4AB3B7F0B42B}" type="datetimeFigureOut">
              <a:rPr lang="en-GB"/>
              <a:pPr>
                <a:defRPr/>
              </a:pPr>
              <a:t>19/09/2015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B1055-4295-4228-9FB9-EB84B62BA6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8606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73FC5-FAFA-4882-B191-3703CE580B0A}" type="datetimeFigureOut">
              <a:rPr lang="en-GB"/>
              <a:pPr>
                <a:defRPr/>
              </a:pPr>
              <a:t>19/09/2015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6A978-C4A5-4745-8D25-8C1E0250715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810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67053-9872-4DEF-A3EB-D61FC168ADC6}" type="datetimeFigureOut">
              <a:rPr lang="en-GB"/>
              <a:pPr>
                <a:defRPr/>
              </a:pPr>
              <a:t>19/09/2015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6E453-3A3C-4DD7-AF7C-C409F7C6903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212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A580A-0013-4C16-9FB8-FA890041E00E}" type="datetimeFigureOut">
              <a:rPr lang="en-GB"/>
              <a:pPr>
                <a:defRPr/>
              </a:pPr>
              <a:t>19/09/2015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027A2-22C4-4D59-83D5-F9B16FA4920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701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A20B3-C2AE-4848-99E3-81927B637274}" type="datetimeFigureOut">
              <a:rPr lang="en-GB"/>
              <a:pPr>
                <a:defRPr/>
              </a:pPr>
              <a:t>19/09/2015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9D28-F024-457B-9A8D-79A0EB94732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8856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37766-B5E9-4062-B970-A6D0CF28BC22}" type="datetimeFigureOut">
              <a:rPr lang="en-GB"/>
              <a:pPr>
                <a:defRPr/>
              </a:pPr>
              <a:t>19/09/2015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DA318-177E-4372-B5D5-73BFC9CE58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604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235825" cy="1439863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0">
                <a:schemeClr val="accent1"/>
              </a:gs>
              <a:gs pos="100000">
                <a:schemeClr val="accent1">
                  <a:alpha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6842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D82E81B-BA21-4EFB-830F-0200C156429B}" type="datetimeFigureOut">
              <a:rPr lang="en-GB"/>
              <a:pPr>
                <a:defRPr/>
              </a:pPr>
              <a:t>19/09/2015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A938189-56E7-4D1E-8367-32F2A3F25D4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1032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8" t="14603" r="25713" b="23119"/>
          <a:stretch>
            <a:fillRect/>
          </a:stretch>
        </p:blipFill>
        <p:spPr bwMode="auto">
          <a:xfrm>
            <a:off x="6932613" y="0"/>
            <a:ext cx="221138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64EAAD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4EAAD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4EAAD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4EAAD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4EAAD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49288" y="5356225"/>
            <a:ext cx="7772400" cy="7239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2D </a:t>
            </a:r>
            <a:r>
              <a:rPr lang="ko-KR" altLang="en-US" dirty="0">
                <a:solidFill>
                  <a:schemeClr val="accent2"/>
                </a:solidFill>
              </a:rPr>
              <a:t>게임프로그래밍</a:t>
            </a:r>
            <a:r>
              <a:rPr lang="en-US" altLang="ko-KR" dirty="0">
                <a:solidFill>
                  <a:schemeClr val="accent2"/>
                </a:solidFill>
              </a:rPr>
              <a:t/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en-US" altLang="ko-KR" dirty="0">
                <a:solidFill>
                  <a:schemeClr val="accent2"/>
                </a:solidFill>
              </a:rPr>
              <a:t>1</a:t>
            </a:r>
            <a:r>
              <a:rPr lang="ko-KR" altLang="en-US" dirty="0">
                <a:solidFill>
                  <a:schemeClr val="accent2"/>
                </a:solidFill>
              </a:rPr>
              <a:t>차 발표 </a:t>
            </a: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>
                <a:solidFill>
                  <a:schemeClr val="accent2"/>
                </a:solidFill>
              </a:rPr>
              <a:t>2012182036 </a:t>
            </a:r>
            <a:r>
              <a:rPr lang="ko-KR" altLang="en-US" dirty="0" smtClean="0">
                <a:solidFill>
                  <a:schemeClr val="accent2"/>
                </a:solidFill>
              </a:rPr>
              <a:t>정  수 영</a:t>
            </a:r>
            <a:r>
              <a:rPr lang="en-US" altLang="ko-KR" dirty="0">
                <a:solidFill>
                  <a:schemeClr val="accent2"/>
                </a:solidFill>
              </a:rPr>
              <a:t/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ko-KR" altLang="en-US" dirty="0" err="1" smtClean="0">
                <a:solidFill>
                  <a:schemeClr val="accent2"/>
                </a:solidFill>
              </a:rPr>
              <a:t>마리오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r>
              <a:rPr lang="ko-KR" altLang="en-US" dirty="0" err="1" smtClean="0">
                <a:solidFill>
                  <a:schemeClr val="accent2"/>
                </a:solidFill>
              </a:rPr>
              <a:t>런</a:t>
            </a:r>
            <a:r>
              <a:rPr lang="en-US" altLang="ko-KR" dirty="0">
                <a:solidFill>
                  <a:schemeClr val="accent2"/>
                </a:solidFill>
              </a:rPr>
              <a:t/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>
                <a:solidFill>
                  <a:schemeClr val="accent2"/>
                </a:solidFill>
              </a:rPr>
              <a:t/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>
                <a:solidFill>
                  <a:schemeClr val="accent2"/>
                </a:solidFill>
              </a:rPr>
              <a:t/>
            </a:r>
            <a:br>
              <a:rPr lang="en-US" altLang="ko-KR" dirty="0">
                <a:solidFill>
                  <a:schemeClr val="accent2"/>
                </a:solidFill>
              </a:rPr>
            </a:b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295400" y="6080125"/>
            <a:ext cx="6400800" cy="477838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accent2"/>
                </a:solidFill>
              </a:rPr>
              <a:t>2012182036 </a:t>
            </a:r>
            <a:r>
              <a:rPr lang="ko-KR" altLang="en-US" dirty="0" smtClean="0">
                <a:solidFill>
                  <a:schemeClr val="accent2"/>
                </a:solidFill>
              </a:rPr>
              <a:t>정 수 영</a:t>
            </a:r>
            <a:endParaRPr lang="en-GB" altLang="en-US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목차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63700"/>
            <a:ext cx="8229600" cy="4368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1. </a:t>
            </a:r>
            <a:r>
              <a:rPr lang="ko-KR" altLang="en-US" dirty="0" err="1" smtClean="0"/>
              <a:t>게임컨셉</a:t>
            </a:r>
            <a:endParaRPr lang="en-US" altLang="ko-KR" dirty="0" smtClean="0"/>
          </a:p>
          <a:p>
            <a:pPr eaLnBrk="1" hangingPunct="1"/>
            <a:r>
              <a:rPr lang="en-US" altLang="en-US" dirty="0" smtClean="0"/>
              <a:t>2. </a:t>
            </a:r>
            <a:r>
              <a:rPr lang="ko-KR" altLang="en-US" dirty="0" smtClean="0"/>
              <a:t>개발범위</a:t>
            </a:r>
            <a:endParaRPr lang="en-US" altLang="ko-KR" dirty="0" smtClean="0"/>
          </a:p>
          <a:p>
            <a:pPr eaLnBrk="1" hangingPunct="1"/>
            <a:r>
              <a:rPr lang="en-US" altLang="en-US" dirty="0" smtClean="0"/>
              <a:t>3. </a:t>
            </a:r>
            <a:r>
              <a:rPr lang="ko-KR" altLang="en-US" dirty="0" smtClean="0"/>
              <a:t>게임실행과정</a:t>
            </a:r>
            <a:endParaRPr lang="en-US" altLang="ko-KR" dirty="0" smtClean="0"/>
          </a:p>
          <a:p>
            <a:pPr eaLnBrk="1" hangingPunct="1"/>
            <a:r>
              <a:rPr lang="en-US" altLang="en-US" dirty="0" smtClean="0"/>
              <a:t>4. </a:t>
            </a:r>
            <a:r>
              <a:rPr lang="ko-KR" altLang="en-US" dirty="0" smtClean="0"/>
              <a:t>개발 일정</a:t>
            </a:r>
            <a:endParaRPr lang="en-US" altLang="ko-K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게임컨셉</a:t>
            </a:r>
            <a:endParaRPr lang="en-GB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       +</a:t>
            </a:r>
          </a:p>
          <a:p>
            <a:pPr marL="0" indent="0">
              <a:buNone/>
            </a:pPr>
            <a:r>
              <a:rPr lang="ko-KR" altLang="en-US" dirty="0" smtClean="0"/>
              <a:t>게</a:t>
            </a:r>
            <a:r>
              <a:rPr lang="ko-KR" altLang="en-US" dirty="0"/>
              <a:t>임</a:t>
            </a:r>
            <a:r>
              <a:rPr lang="ko-KR" altLang="en-US" dirty="0" smtClean="0"/>
              <a:t>포맷은 </a:t>
            </a:r>
            <a:r>
              <a:rPr lang="ko-KR" altLang="en-US" dirty="0" err="1" smtClean="0"/>
              <a:t>쿠키런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캐릭터는 </a:t>
            </a:r>
            <a:r>
              <a:rPr lang="ko-KR" altLang="en-US" dirty="0" err="1" smtClean="0"/>
              <a:t>마리오</a:t>
            </a:r>
            <a:endParaRPr lang="en-US" altLang="ko-KR" dirty="0" smtClean="0"/>
          </a:p>
        </p:txBody>
      </p:sp>
      <p:pic>
        <p:nvPicPr>
          <p:cNvPr id="1026" name="Picture 2" descr="C:\Users\정수영\Desktop\쿠키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4306157" cy="28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정수영\Desktop\마리오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707" y="2276872"/>
            <a:ext cx="2825608" cy="399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개발범위</a:t>
            </a:r>
            <a:endParaRPr lang="en-US" altLang="en-US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71471"/>
              </p:ext>
            </p:extLst>
          </p:nvPr>
        </p:nvGraphicFramePr>
        <p:xfrm>
          <a:off x="1524000" y="1844824"/>
          <a:ext cx="6576392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815"/>
                <a:gridCol w="5152577"/>
              </a:tblGrid>
              <a:tr h="48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493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 조 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방향키</a:t>
                      </a:r>
                      <a:r>
                        <a:rPr lang="en-US" altLang="ko-KR" baseline="0" dirty="0" smtClean="0"/>
                        <a:t>(UP) : </a:t>
                      </a:r>
                      <a:r>
                        <a:rPr lang="ko-KR" altLang="en-US" baseline="0" dirty="0" smtClean="0"/>
                        <a:t>점프 </a:t>
                      </a:r>
                      <a:r>
                        <a:rPr lang="en-US" altLang="ko-KR" baseline="0" dirty="0" smtClean="0"/>
                        <a:t>/ </a:t>
                      </a:r>
                      <a:r>
                        <a:rPr lang="ko-KR" altLang="en-US" baseline="0" dirty="0" smtClean="0"/>
                        <a:t>방향키</a:t>
                      </a:r>
                      <a:r>
                        <a:rPr lang="en-US" altLang="ko-KR" baseline="0" dirty="0" smtClean="0"/>
                        <a:t>(DOWN) : </a:t>
                      </a:r>
                      <a:r>
                        <a:rPr lang="ko-KR" altLang="en-US" baseline="0" dirty="0" smtClean="0"/>
                        <a:t>슬라이딩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93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횡 스크롤</a:t>
                      </a:r>
                      <a:endParaRPr lang="ko-KR" altLang="en-US" dirty="0"/>
                    </a:p>
                  </a:txBody>
                  <a:tcPr/>
                </a:tc>
              </a:tr>
              <a:tr h="493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시간이 흐를수록 스크롤의 진행속도가 빨라짐</a:t>
                      </a:r>
                      <a:endParaRPr lang="ko-KR" altLang="en-US" dirty="0"/>
                    </a:p>
                  </a:txBody>
                  <a:tcPr/>
                </a:tc>
              </a:tr>
              <a:tr h="493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배경음악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아이템</a:t>
                      </a:r>
                      <a:r>
                        <a:rPr lang="ko-KR" altLang="en-US" baseline="0" dirty="0" smtClean="0"/>
                        <a:t> 획득 효과음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점프효과음</a:t>
                      </a:r>
                      <a:endParaRPr lang="ko-KR" altLang="en-US" dirty="0"/>
                    </a:p>
                  </a:txBody>
                  <a:tcPr/>
                </a:tc>
              </a:tr>
              <a:tr h="493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 애니메이션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캐릭터 애니메이션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게임실행과정</a:t>
            </a:r>
            <a:endParaRPr lang="en-US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5013176"/>
            <a:ext cx="8640960" cy="1689051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시작점으로부터 장애물들을 피해 점수를 쌓으며 진행한다</a:t>
            </a:r>
            <a:r>
              <a:rPr lang="en-US" altLang="ko-KR" dirty="0" smtClean="0"/>
              <a:t>.</a:t>
            </a:r>
            <a:endParaRPr lang="en-US" altLang="en-US" dirty="0" smtClean="0"/>
          </a:p>
        </p:txBody>
      </p:sp>
      <p:pic>
        <p:nvPicPr>
          <p:cNvPr id="2050" name="Picture 2" descr="C:\Users\정수영\Desktop\쿠키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9672"/>
            <a:ext cx="8568952" cy="336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게임실행과정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4077072"/>
            <a:ext cx="4038600" cy="204909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방향키</a:t>
            </a:r>
            <a:r>
              <a:rPr lang="en-US" altLang="ko-KR" dirty="0" smtClean="0"/>
              <a:t>(UP)</a:t>
            </a:r>
            <a:r>
              <a:rPr lang="ko-KR" altLang="en-US" dirty="0" smtClean="0"/>
              <a:t>을 누르면 캐릭터가 점프하고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한번더</a:t>
            </a:r>
            <a:r>
              <a:rPr lang="ko-KR" altLang="en-US" dirty="0" smtClean="0"/>
              <a:t> 누르면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단점프가</a:t>
            </a:r>
            <a:r>
              <a:rPr lang="ko-KR" altLang="en-US" dirty="0" smtClean="0"/>
              <a:t>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4077072"/>
            <a:ext cx="4038600" cy="2049091"/>
          </a:xfrm>
        </p:spPr>
        <p:txBody>
          <a:bodyPr/>
          <a:lstStyle/>
          <a:p>
            <a:r>
              <a:rPr lang="ko-KR" altLang="en-US" dirty="0" smtClean="0"/>
              <a:t>방향키</a:t>
            </a:r>
            <a:r>
              <a:rPr lang="en-US" altLang="ko-KR" dirty="0" smtClean="0"/>
              <a:t>(DOWN)</a:t>
            </a:r>
            <a:r>
              <a:rPr lang="ko-KR" altLang="en-US" dirty="0" smtClean="0"/>
              <a:t>을 누르고 </a:t>
            </a:r>
            <a:r>
              <a:rPr lang="ko-KR" altLang="en-US" dirty="0" err="1" smtClean="0"/>
              <a:t>있는동안</a:t>
            </a:r>
            <a:r>
              <a:rPr lang="ko-KR" altLang="en-US" dirty="0" smtClean="0"/>
              <a:t> 캐릭터가 슬라이딩을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 descr="C:\Users\정수영\Desktop\쿠키런점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3851920" cy="231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정수영\Desktop\쿠키런슬라이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2776"/>
            <a:ext cx="3980740" cy="231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28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게임실행과정</a:t>
            </a:r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39750" y="184482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스크롤이 진행됨에 따라 캐릭터가 달리고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맵에</a:t>
            </a:r>
            <a:r>
              <a:rPr lang="ko-KR" altLang="en-US" dirty="0" smtClean="0"/>
              <a:t> 나타나는 젤리를 획득하여 점수를 올리는 형식의 게임이다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92494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일정 시간이 지나면 보스가 나오게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젤리를 연속으로 </a:t>
            </a:r>
            <a:r>
              <a:rPr lang="ko-KR" altLang="en-US" dirty="0" err="1" smtClean="0"/>
              <a:t>먹게되면</a:t>
            </a:r>
            <a:r>
              <a:rPr lang="ko-KR" altLang="en-US" dirty="0" smtClean="0"/>
              <a:t> 보스의 </a:t>
            </a:r>
            <a:r>
              <a:rPr lang="en-US" altLang="ko-KR" dirty="0" smtClean="0"/>
              <a:t>HP</a:t>
            </a:r>
            <a:r>
              <a:rPr lang="ko-KR" altLang="en-US" dirty="0" smtClean="0"/>
              <a:t>가 감소한다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높을수록 보스의  </a:t>
            </a:r>
            <a:r>
              <a:rPr lang="en-US" altLang="ko-KR" dirty="0" smtClean="0"/>
              <a:t>HP</a:t>
            </a:r>
            <a:r>
              <a:rPr lang="ko-KR" altLang="en-US" dirty="0" smtClean="0"/>
              <a:t>가 빠르게 감소한다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005064"/>
            <a:ext cx="7416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보스는 일정패턴대로 공격을 하고</a:t>
            </a:r>
            <a:r>
              <a:rPr lang="en-US" altLang="ko-KR" dirty="0"/>
              <a:t>, </a:t>
            </a:r>
            <a:r>
              <a:rPr lang="ko-KR" altLang="en-US" dirty="0"/>
              <a:t>스크롤은 점점 빨라지기 때문에 빠르게 보스를 </a:t>
            </a:r>
            <a:r>
              <a:rPr lang="ko-KR" altLang="en-US" dirty="0" err="1"/>
              <a:t>해치워야한다</a:t>
            </a:r>
            <a:r>
              <a:rPr lang="en-US" altLang="ko-KR" dirty="0"/>
              <a:t>. </a:t>
            </a:r>
            <a:r>
              <a:rPr lang="ko-KR" altLang="en-US" dirty="0"/>
              <a:t>보스를 해치우고 </a:t>
            </a:r>
            <a:r>
              <a:rPr lang="ko-KR" altLang="en-US" dirty="0" smtClean="0"/>
              <a:t>나면 스테이지가 </a:t>
            </a:r>
            <a:r>
              <a:rPr lang="ko-KR" altLang="en-US" dirty="0" err="1" smtClean="0"/>
              <a:t>클리어된다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025180"/>
              </p:ext>
            </p:extLst>
          </p:nvPr>
        </p:nvGraphicFramePr>
        <p:xfrm>
          <a:off x="250825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863"/>
                <a:gridCol w="671673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PPT </a:t>
                      </a:r>
                      <a:r>
                        <a:rPr lang="ko-KR" altLang="en-US" dirty="0" smtClean="0"/>
                        <a:t>작성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스프라이트</a:t>
                      </a:r>
                      <a:r>
                        <a:rPr lang="ko-KR" altLang="en-US" dirty="0" smtClean="0"/>
                        <a:t> 소스 수집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기본 구상 수정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움직임</a:t>
                      </a:r>
                      <a:r>
                        <a:rPr lang="ko-KR" altLang="en-US" baseline="0" dirty="0" smtClean="0"/>
                        <a:t> 및 점프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슬라이딩 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baseline="0" dirty="0" smtClean="0"/>
                        <a:t> 게임화면 구성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장애물 구현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젤리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err="1" smtClean="0"/>
                        <a:t>차발표</a:t>
                      </a:r>
                      <a:r>
                        <a:rPr lang="ko-KR" altLang="en-US" dirty="0" smtClean="0"/>
                        <a:t> 준비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보스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충돌체크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오류체크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r>
                        <a:rPr lang="ko-KR" altLang="en-US" baseline="0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 조절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err="1" smtClean="0"/>
                        <a:t>차발표준비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최종점검 및 버그 수정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최종버전완성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63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자체평가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253157"/>
              </p:ext>
            </p:extLst>
          </p:nvPr>
        </p:nvGraphicFramePr>
        <p:xfrm>
          <a:off x="250825" y="16002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039"/>
                <a:gridCol w="513256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                                                  평         가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(A :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매우잘함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/ B : </a:t>
                      </a:r>
                      <a:r>
                        <a:rPr lang="ko-KR" altLang="en-US" sz="1400" baseline="0" dirty="0" smtClean="0"/>
                        <a:t>잘함 </a:t>
                      </a:r>
                      <a:r>
                        <a:rPr lang="en-US" altLang="ko-KR" sz="1400" baseline="0" dirty="0" smtClean="0"/>
                        <a:t>/ C : </a:t>
                      </a:r>
                      <a:r>
                        <a:rPr lang="ko-KR" altLang="en-US" sz="1400" baseline="0" dirty="0" smtClean="0"/>
                        <a:t>보통 </a:t>
                      </a:r>
                      <a:r>
                        <a:rPr lang="en-US" altLang="ko-KR" sz="1400" baseline="0" dirty="0" smtClean="0"/>
                        <a:t>/ D : </a:t>
                      </a:r>
                      <a:r>
                        <a:rPr lang="ko-KR" altLang="en-US" sz="1400" baseline="0" dirty="0" smtClean="0"/>
                        <a:t>못함 </a:t>
                      </a:r>
                      <a:r>
                        <a:rPr lang="en-US" altLang="ko-KR" sz="1400" baseline="0" dirty="0" smtClean="0"/>
                        <a:t>/ E : </a:t>
                      </a:r>
                      <a:r>
                        <a:rPr lang="ko-KR" altLang="en-US" sz="1400" baseline="0" dirty="0" err="1" smtClean="0"/>
                        <a:t>매우못함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발표자료에 포함할 내용을 다 포함했는가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게임컨셉이</a:t>
                      </a:r>
                      <a:r>
                        <a:rPr lang="ko-KR" altLang="en-US" sz="1200" dirty="0" smtClean="0"/>
                        <a:t> 잘 표현 되었는가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게임 핵심 </a:t>
                      </a:r>
                      <a:r>
                        <a:rPr lang="ko-KR" altLang="en-US" sz="1200" dirty="0" err="1" smtClean="0"/>
                        <a:t>메카닉의</a:t>
                      </a:r>
                      <a:r>
                        <a:rPr lang="ko-KR" altLang="en-US" sz="1200" dirty="0" smtClean="0"/>
                        <a:t> 제시가 잘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되었는가</a:t>
                      </a:r>
                      <a:r>
                        <a:rPr lang="en-US" altLang="ko-KR" sz="1200" baseline="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게임 실행 흐름이 잘 표현되었는가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개발 범위가 구체적이며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 </a:t>
                      </a:r>
                      <a:r>
                        <a:rPr lang="ko-KR" altLang="en-US" sz="1200" baseline="0" dirty="0" smtClean="0"/>
                        <a:t>측정 가능한가 </a:t>
                      </a:r>
                      <a:r>
                        <a:rPr lang="en-US" altLang="ko-KR" sz="1200" baseline="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개발 계획이 구체적이며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실행 가능한가</a:t>
                      </a:r>
                      <a:r>
                        <a:rPr lang="en-US" altLang="ko-KR" sz="1200" baseline="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86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9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BA7F8"/>
      </a:accent2>
      <a:accent3>
        <a:srgbClr val="C3DBFC"/>
      </a:accent3>
      <a:accent4>
        <a:srgbClr val="0A2793"/>
      </a:accent4>
      <a:accent5>
        <a:srgbClr val="C0E8FD"/>
      </a:accent5>
      <a:accent6>
        <a:srgbClr val="6097E1"/>
      </a:accent6>
      <a:hlink>
        <a:srgbClr val="0B6DEF"/>
      </a:hlink>
      <a:folHlink>
        <a:srgbClr val="237DF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280</Words>
  <Application>Microsoft Office PowerPoint</Application>
  <PresentationFormat>화면 슬라이드 쇼(4:3)</PresentationFormat>
  <Paragraphs>80</Paragraphs>
  <Slides>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Theme</vt:lpstr>
      <vt:lpstr>2D 게임프로그래밍 1차 발표  2012182036 정  수 영  마리오 런     </vt:lpstr>
      <vt:lpstr>목차</vt:lpstr>
      <vt:lpstr>게임컨셉</vt:lpstr>
      <vt:lpstr>개발범위</vt:lpstr>
      <vt:lpstr>게임실행과정</vt:lpstr>
      <vt:lpstr>게임실행과정</vt:lpstr>
      <vt:lpstr>게임실행과정</vt:lpstr>
      <vt:lpstr>개발일정</vt:lpstr>
      <vt:lpstr>자체평가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jontypearce</dc:creator>
  <cp:lastModifiedBy>정수영</cp:lastModifiedBy>
  <cp:revision>23</cp:revision>
  <dcterms:created xsi:type="dcterms:W3CDTF">2011-07-11T11:56:50Z</dcterms:created>
  <dcterms:modified xsi:type="dcterms:W3CDTF">2015-09-19T10:36:26Z</dcterms:modified>
</cp:coreProperties>
</file>