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59" r:id="rId4"/>
    <p:sldId id="260" r:id="rId5"/>
    <p:sldId id="269" r:id="rId6"/>
    <p:sldId id="270" r:id="rId7"/>
    <p:sldId id="26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AA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66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90FDB8-243E-4D36-8B67-3C3F21AB89D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12BC39-D19B-4FF5-9EAE-6097E6CFF5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164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8B4856-6BCF-4B7A-8DF1-CB37268234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82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AC3F7F-CF2B-43C3-9009-11B74F1C32B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90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" r="5965"/>
          <a:stretch>
            <a:fillRect/>
          </a:stretch>
        </p:blipFill>
        <p:spPr bwMode="auto">
          <a:xfrm>
            <a:off x="0" y="-20638"/>
            <a:ext cx="9144000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287338" y="5300663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64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073" y="5356990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913" y="6079501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rgbClr val="64E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69D1-C27A-4FC2-8D91-DF8DFB061757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4F16EC-6FB5-4F87-9AB2-03409D3485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36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0828A-F60B-4C3A-9F5B-B5B266D4F2B5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2B84C-3F10-4CBC-A4DA-21C5780CB4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32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B51F-40D4-408A-982C-69FD1EB0884A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4E00C-66F9-451D-9B8F-BF35795B10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6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FD199-9F37-436B-8C2E-CAE7E2F4ABC2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63A8-7262-487F-B7AD-140CB30306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8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6FB7C-CA56-4B20-B381-D56090A87BC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CCBA-C2E1-4117-88C2-9D327D7C4F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4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7CC18-789A-41B4-A777-4AB3B7F0B42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B1055-4295-4228-9FB9-EB84B62BA6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606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3FC5-FAFA-4882-B191-3703CE580B0A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A978-C4A5-4745-8D25-8C1E025071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810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7053-9872-4DEF-A3EB-D61FC168ADC6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6E453-3A3C-4DD7-AF7C-C409F7C690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212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A580A-0013-4C16-9FB8-FA890041E00E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027A2-22C4-4D59-83D5-F9B16FA492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70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A20B3-C2AE-4848-99E3-81927B637274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9D28-F024-457B-9A8D-79A0EB9473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85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7766-B5E9-4062-B970-A6D0CF28BC22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DA318-177E-4372-B5D5-73BFC9CE58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60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82E81B-BA21-4EFB-830F-0200C156429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938189-56E7-4D1E-8367-32F2A3F25D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14603" r="25713" b="23119"/>
          <a:stretch>
            <a:fillRect/>
          </a:stretch>
        </p:blipFill>
        <p:spPr bwMode="auto">
          <a:xfrm>
            <a:off x="6932613" y="0"/>
            <a:ext cx="22113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64EAA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49288" y="5356225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2D </a:t>
            </a:r>
            <a:r>
              <a:rPr lang="ko-KR" altLang="en-US" dirty="0">
                <a:solidFill>
                  <a:schemeClr val="accent2"/>
                </a:solidFill>
              </a:rPr>
              <a:t>게임프로그래밍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r>
              <a:rPr lang="ko-KR" altLang="en-US" dirty="0" smtClean="0">
                <a:solidFill>
                  <a:schemeClr val="accent2"/>
                </a:solidFill>
              </a:rPr>
              <a:t>차 </a:t>
            </a:r>
            <a:r>
              <a:rPr lang="ko-KR" altLang="en-US" dirty="0">
                <a:solidFill>
                  <a:schemeClr val="accent2"/>
                </a:solidFill>
              </a:rPr>
              <a:t>발표 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>2012182036 </a:t>
            </a:r>
            <a:r>
              <a:rPr lang="ko-KR" altLang="en-US" dirty="0" smtClean="0">
                <a:solidFill>
                  <a:schemeClr val="accent2"/>
                </a:solidFill>
              </a:rPr>
              <a:t>정  수  영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ko-KR" altLang="en-US" dirty="0" err="1" smtClean="0">
                <a:solidFill>
                  <a:schemeClr val="accent2"/>
                </a:solidFill>
              </a:rPr>
              <a:t>마리오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err="1" smtClean="0">
                <a:solidFill>
                  <a:schemeClr val="accent2"/>
                </a:solidFill>
              </a:rPr>
              <a:t>런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295400" y="6080125"/>
            <a:ext cx="6400800" cy="477838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2"/>
                </a:solidFill>
              </a:rPr>
              <a:t>2012182036 </a:t>
            </a:r>
            <a:r>
              <a:rPr lang="ko-KR" altLang="en-US" dirty="0" smtClean="0">
                <a:solidFill>
                  <a:schemeClr val="accent2"/>
                </a:solidFill>
              </a:rPr>
              <a:t>정 수 영</a:t>
            </a:r>
            <a:endParaRPr lang="en-GB" alt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</a:t>
            </a:r>
            <a:r>
              <a:rPr lang="ko-KR" altLang="en-US" dirty="0" err="1" smtClean="0"/>
              <a:t>게임컨셉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2. </a:t>
            </a:r>
            <a:r>
              <a:rPr lang="ko-KR" altLang="en-US" dirty="0" smtClean="0"/>
              <a:t>개발범위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3. </a:t>
            </a:r>
            <a:r>
              <a:rPr lang="ko-KR" altLang="en-US" dirty="0"/>
              <a:t>개발 계획 대비 현재 진행 상황 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게임컨셉</a:t>
            </a:r>
            <a:endParaRPr lang="en-GB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       +</a:t>
            </a:r>
          </a:p>
          <a:p>
            <a:pPr marL="0" indent="0">
              <a:buNone/>
            </a:pPr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  <a:r>
              <a:rPr lang="ko-KR" altLang="en-US" dirty="0" smtClean="0"/>
              <a:t>포맷은 </a:t>
            </a:r>
            <a:r>
              <a:rPr lang="ko-KR" altLang="en-US" dirty="0" err="1" smtClean="0"/>
              <a:t>쿠키런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마리오</a:t>
            </a:r>
            <a:endParaRPr lang="en-US" altLang="ko-KR" dirty="0" smtClean="0"/>
          </a:p>
        </p:txBody>
      </p:sp>
      <p:pic>
        <p:nvPicPr>
          <p:cNvPr id="1026" name="Picture 2" descr="C:\Users\정수영\Desktop\쿠키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306157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정수영\Desktop\마리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707" y="2276872"/>
            <a:ext cx="2825608" cy="39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개발범위</a:t>
            </a:r>
            <a:endParaRPr lang="en-US" altLang="en-US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71471"/>
              </p:ext>
            </p:extLst>
          </p:nvPr>
        </p:nvGraphicFramePr>
        <p:xfrm>
          <a:off x="1524000" y="1844824"/>
          <a:ext cx="6576392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15"/>
                <a:gridCol w="5152577"/>
              </a:tblGrid>
              <a:tr h="48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 조 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방향키</a:t>
                      </a:r>
                      <a:r>
                        <a:rPr lang="en-US" altLang="ko-KR" baseline="0" dirty="0" smtClean="0"/>
                        <a:t>(UP) : </a:t>
                      </a:r>
                      <a:r>
                        <a:rPr lang="ko-KR" altLang="en-US" baseline="0" dirty="0" smtClean="0"/>
                        <a:t>점프 </a:t>
                      </a:r>
                      <a:r>
                        <a:rPr lang="en-US" altLang="ko-KR" baseline="0" dirty="0" smtClean="0"/>
                        <a:t>/ </a:t>
                      </a:r>
                      <a:r>
                        <a:rPr lang="ko-KR" altLang="en-US" baseline="0" dirty="0" smtClean="0"/>
                        <a:t>방향키</a:t>
                      </a:r>
                      <a:r>
                        <a:rPr lang="en-US" altLang="ko-KR" baseline="0" dirty="0" smtClean="0"/>
                        <a:t>(DOWN) : </a:t>
                      </a:r>
                      <a:r>
                        <a:rPr lang="ko-KR" altLang="en-US" baseline="0" dirty="0" smtClean="0"/>
                        <a:t>슬라이딩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횡 스크롤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흐를수록 스크롤의 진행속도가 빨라짐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아이템</a:t>
                      </a:r>
                      <a:r>
                        <a:rPr lang="ko-KR" altLang="en-US" baseline="0" dirty="0" smtClean="0"/>
                        <a:t> 획득 효과음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점프효과음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애니메이션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 대비 현재 진행 상황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78670"/>
              </p:ext>
            </p:extLst>
          </p:nvPr>
        </p:nvGraphicFramePr>
        <p:xfrm>
          <a:off x="539552" y="1628800"/>
          <a:ext cx="8099049" cy="4352308"/>
        </p:xfrm>
        <a:graphic>
          <a:graphicData uri="http://schemas.openxmlformats.org/drawingml/2006/table">
            <a:tbl>
              <a:tblPr firstRow="1" bandRow="1"/>
              <a:tblGrid>
                <a:gridCol w="801430"/>
                <a:gridCol w="508490"/>
                <a:gridCol w="6789129"/>
              </a:tblGrid>
              <a:tr h="13029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301754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PPT </a:t>
                      </a:r>
                      <a:r>
                        <a:rPr lang="ko-KR" altLang="en-US" sz="1200" dirty="0" smtClean="0"/>
                        <a:t>작성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소스 수집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기본 구상 수정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68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배경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장애물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젤리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골드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이미지파일제작 완료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373762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캐릭터 움직임</a:t>
                      </a:r>
                      <a:r>
                        <a:rPr lang="ko-KR" altLang="en-US" sz="1200" baseline="0" dirty="0" smtClean="0"/>
                        <a:t> 및 점프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슬라이딩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baseline="0" dirty="0" smtClean="0"/>
                        <a:t> 게임화면 구성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캐릭터애니메이션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슬라이딩 구현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914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장애물 구현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젤리 구현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장애물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젤리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골드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37155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err="1" smtClean="0"/>
                        <a:t>차발표</a:t>
                      </a:r>
                      <a:r>
                        <a:rPr lang="ko-KR" altLang="en-US" sz="1200" dirty="0" smtClean="0"/>
                        <a:t> 준비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 구현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37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PPT</a:t>
                      </a:r>
                      <a:r>
                        <a:rPr lang="ko-KR" altLang="en-US" sz="1200" dirty="0" smtClean="0"/>
                        <a:t>작성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장애물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골드 </a:t>
                      </a:r>
                      <a:r>
                        <a:rPr lang="ko-KR" altLang="en-US" sz="1200" dirty="0" err="1" smtClean="0"/>
                        <a:t>횡스크롤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적용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smtClean="0"/>
                        <a:t>타이틀 화면</a:t>
                      </a:r>
                      <a:r>
                        <a:rPr lang="ko-KR" altLang="en-US" sz="1200" baseline="0" smtClean="0"/>
                        <a:t> 이미지파일제작 완료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en-US" altLang="ko-KR" sz="1200" smtClean="0"/>
                        <a:t>50</a:t>
                      </a:r>
                      <a:r>
                        <a:rPr lang="en-US" altLang="ko-KR" sz="1200" smtClean="0"/>
                        <a:t>%)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충돌체크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오류체크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r>
                        <a:rPr lang="ko-KR" altLang="en-US" sz="1200" baseline="0" dirty="0" smtClean="0"/>
                        <a:t> 작업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난이도 조절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err="1" smtClean="0"/>
                        <a:t>차발표준비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최종점검 및 버그 수정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3541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최종버전완성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3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정수영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718970" cy="44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7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01459"/>
              </p:ext>
            </p:extLst>
          </p:nvPr>
        </p:nvGraphicFramePr>
        <p:xfrm>
          <a:off x="395536" y="2060848"/>
          <a:ext cx="83529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8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9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271</Words>
  <Application>Microsoft Office PowerPoint</Application>
  <PresentationFormat>화면 슬라이드 쇼(4:3)</PresentationFormat>
  <Paragraphs>78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2D 게임프로그래밍 2차 발표  2012182036 정  수  영  마리오 런     </vt:lpstr>
      <vt:lpstr>목차</vt:lpstr>
      <vt:lpstr>게임컨셉</vt:lpstr>
      <vt:lpstr>개발범위</vt:lpstr>
      <vt:lpstr>개발 계획 대비 현재 진행 상황</vt:lpstr>
      <vt:lpstr>Github 커밋 통계</vt:lpstr>
      <vt:lpstr>자체평가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정수영</cp:lastModifiedBy>
  <cp:revision>29</cp:revision>
  <dcterms:created xsi:type="dcterms:W3CDTF">2011-07-11T11:56:50Z</dcterms:created>
  <dcterms:modified xsi:type="dcterms:W3CDTF">2015-10-25T07:07:02Z</dcterms:modified>
</cp:coreProperties>
</file>