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36"/>
  </p:normalViewPr>
  <p:slideViewPr>
    <p:cSldViewPr snapToGrid="0">
      <p:cViewPr varScale="1">
        <p:scale>
          <a:sx n="64" d="100"/>
          <a:sy n="64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692D-E3DC-0B34-9D59-66B0A643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6F89C8-98C2-CA3F-F7C8-7D1B33F8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7E3E-81C8-69A2-73BE-6CE730CA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7668E-F4B3-6F96-E076-BCDE85E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A3729-EEB2-1BAA-DA7A-A69C6BD7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37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82E65-9A62-EB36-E119-1B5E892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FB083-319B-886F-294F-72A77D5A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FDA39-808B-2EF0-12AB-61131F1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FBC3-5024-6063-1EA0-ADDFEAA9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43742-F401-61C3-3EEB-D392B41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1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6411A-E49E-EA82-B73C-390155C9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001FE-CD08-15D8-0F02-1B80CA0F5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5A959-B126-A626-F852-AB5B1427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CB60E-A8C6-27B3-AC2A-8B8BBF12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81F07-BA37-DB81-842E-72E8052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2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C76F0-EC99-1C55-F900-45B7727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6E095-410E-DE6C-D116-4F88E8E1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9D430-16E4-1EA5-A7E4-2807D515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4E872-BE41-FE83-6D04-4786AB93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EA2C2-6278-81CC-09EE-9E8B2F6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8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5797-470B-A84E-A0C9-984BEEB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89FDD-26AC-C2D0-31A0-D4A73E02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1006C-E515-ABB3-B113-1A430509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CAC04-BB09-B9FC-E31D-6539A31C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F24F1-4932-9988-5C00-61AEAA62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17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4ADC-6EEF-84CB-244F-E1EA6766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9F253-D882-C058-F35F-06306607F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04196-30DE-3D0D-7853-8241D36C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158EC-2D0B-A567-0022-DB02B76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42FEB-D0B5-91FD-87A4-056D446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394E4-A0E5-B867-57D1-E8A6F0F5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0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E47B-B417-AF8E-B5B1-667CE998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11C3C-9440-5D7D-ED64-DD788E26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35E79-94FE-07ED-1401-22644AEF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BAFE9-EFCD-4ABC-EC08-E71A6CAFD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430FA-9BA6-2B6E-B422-B0AB7C8FB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53E27-B720-43E5-37D9-BCC87D21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698DD-7B0F-E940-461E-99C0FCCD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9FD3C-27E0-5AF7-E3A2-784A005C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95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874C-7C46-462F-7E54-602E6A84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5A5C5F-4923-D31D-D48D-FC3CE91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25F24B-8E8F-D874-32EB-921BB3CA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6BA51-F354-09A9-AADB-11F9D3DD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51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91989-E07A-2E96-8543-237DE10C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C3FA4-73A9-B3CD-8F7B-AEC16660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F7616-BF08-7F6C-23BA-39FAAA3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71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C37B-F44E-9F08-FCD5-5F2CC6F4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72B3A-5BD6-8CA0-E33C-432DC6B4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8CB6D-752E-B3C1-A13B-3631F7F2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9F674-33EE-6382-692A-87DC72D7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F3A13-DB9C-ED2E-0791-57B5B2FF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74196-A181-E692-19E3-C205C028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88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48DF-14B3-6871-2398-3791D475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C3323-E2D9-38CF-26C6-105E7794E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69758-B6E8-915B-58E9-CDFFB46F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C9205-239F-BEBA-48AD-66646E8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9E34-D794-4D06-2FCC-378554D4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ADD1F-A644-A2EA-7887-AC829F28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7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BCDB46-F745-81D7-2F1E-B058789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CA0B4-D2D9-07A6-683E-BEAC43CC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E8748-D669-76C2-88B3-F5E0C6ED9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2A8-8C34-744D-AEB5-3E0232E06ECF}" type="datetimeFigureOut">
              <a:rPr kumimoji="1" lang="ko-Kore-KR" altLang="en-US" smtClean="0"/>
              <a:t>2023. 8. 26.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3D97E-AE8B-BC5C-4061-C7F198481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2D305-4565-13EF-D735-B31B5F3A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40D8-44D9-9043-A283-87907DE9D2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087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4C16FF-271F-9313-0455-DACC7EDD5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3" t="16888"/>
          <a:stretch/>
        </p:blipFill>
        <p:spPr>
          <a:xfrm>
            <a:off x="2038130" y="-2349652"/>
            <a:ext cx="5664183" cy="29603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9888EB-ECD3-8C72-87D6-31EB06C263AA}"/>
              </a:ext>
            </a:extLst>
          </p:cNvPr>
          <p:cNvSpPr/>
          <p:nvPr/>
        </p:nvSpPr>
        <p:spPr>
          <a:xfrm>
            <a:off x="2420458" y="831037"/>
            <a:ext cx="8930030" cy="50888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E5802-6429-CF5E-A4F0-60C9005BCC7C}"/>
              </a:ext>
            </a:extLst>
          </p:cNvPr>
          <p:cNvSpPr txBox="1"/>
          <p:nvPr/>
        </p:nvSpPr>
        <p:spPr>
          <a:xfrm>
            <a:off x="218661" y="198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모바일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9EE3A-73E8-843B-F3EE-41D3AC74B8AA}"/>
              </a:ext>
            </a:extLst>
          </p:cNvPr>
          <p:cNvSpPr txBox="1"/>
          <p:nvPr/>
        </p:nvSpPr>
        <p:spPr>
          <a:xfrm>
            <a:off x="4643247" y="200693"/>
            <a:ext cx="14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랩탑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60429-12EB-A6BA-1163-7283D6CDD6FC}"/>
              </a:ext>
            </a:extLst>
          </p:cNvPr>
          <p:cNvSpPr/>
          <p:nvPr/>
        </p:nvSpPr>
        <p:spPr>
          <a:xfrm>
            <a:off x="2572858" y="983437"/>
            <a:ext cx="8577357" cy="667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7E8130-28F8-EB33-4562-8EA9C58F5535}"/>
              </a:ext>
            </a:extLst>
          </p:cNvPr>
          <p:cNvSpPr/>
          <p:nvPr/>
        </p:nvSpPr>
        <p:spPr>
          <a:xfrm>
            <a:off x="4643247" y="1712305"/>
            <a:ext cx="4200080" cy="3832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087688-29C0-64BA-9BC4-8F45DCB630A5}"/>
              </a:ext>
            </a:extLst>
          </p:cNvPr>
          <p:cNvSpPr/>
          <p:nvPr/>
        </p:nvSpPr>
        <p:spPr>
          <a:xfrm>
            <a:off x="4862547" y="1859803"/>
            <a:ext cx="3665228" cy="832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867CE-20AA-37FD-5E5F-6EB6FBF167B9}"/>
              </a:ext>
            </a:extLst>
          </p:cNvPr>
          <p:cNvSpPr/>
          <p:nvPr/>
        </p:nvSpPr>
        <p:spPr>
          <a:xfrm>
            <a:off x="5151443" y="2006505"/>
            <a:ext cx="303347" cy="4894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26E4D4-A20D-32C6-CF9B-664A1CD6FDDD}"/>
              </a:ext>
            </a:extLst>
          </p:cNvPr>
          <p:cNvSpPr/>
          <p:nvPr/>
        </p:nvSpPr>
        <p:spPr>
          <a:xfrm>
            <a:off x="5586146" y="1977766"/>
            <a:ext cx="2165458" cy="497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93DC56-8B8E-0D4A-DBF5-25FD04E726D2}"/>
              </a:ext>
            </a:extLst>
          </p:cNvPr>
          <p:cNvSpPr/>
          <p:nvPr/>
        </p:nvSpPr>
        <p:spPr>
          <a:xfrm>
            <a:off x="7961951" y="2110381"/>
            <a:ext cx="122646" cy="2698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9B0DC-A6EF-C7B1-AD85-A82E30F386DC}"/>
              </a:ext>
            </a:extLst>
          </p:cNvPr>
          <p:cNvSpPr/>
          <p:nvPr/>
        </p:nvSpPr>
        <p:spPr>
          <a:xfrm>
            <a:off x="8137698" y="2086067"/>
            <a:ext cx="122646" cy="2698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C46F0D-755F-21A4-475A-3B2F8F6AF5F3}"/>
              </a:ext>
            </a:extLst>
          </p:cNvPr>
          <p:cNvSpPr/>
          <p:nvPr/>
        </p:nvSpPr>
        <p:spPr>
          <a:xfrm>
            <a:off x="7830595" y="2013441"/>
            <a:ext cx="508740" cy="382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385779-F447-344F-E3E3-A3F709A4EED2}"/>
              </a:ext>
            </a:extLst>
          </p:cNvPr>
          <p:cNvSpPr/>
          <p:nvPr/>
        </p:nvSpPr>
        <p:spPr>
          <a:xfrm>
            <a:off x="2737337" y="1160008"/>
            <a:ext cx="1484939" cy="354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BCC4A7-7D5E-BE8E-69A9-E45D042F1069}"/>
              </a:ext>
            </a:extLst>
          </p:cNvPr>
          <p:cNvSpPr/>
          <p:nvPr/>
        </p:nvSpPr>
        <p:spPr>
          <a:xfrm>
            <a:off x="8843327" y="1171660"/>
            <a:ext cx="2166128" cy="314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2C57B6-24ED-4CAC-990A-F215A6820BF2}"/>
              </a:ext>
            </a:extLst>
          </p:cNvPr>
          <p:cNvSpPr/>
          <p:nvPr/>
        </p:nvSpPr>
        <p:spPr>
          <a:xfrm>
            <a:off x="-501787" y="818467"/>
            <a:ext cx="2317194" cy="5197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DF8B4C-975B-E2CF-5B5C-BF238F87000C}"/>
              </a:ext>
            </a:extLst>
          </p:cNvPr>
          <p:cNvSpPr/>
          <p:nvPr/>
        </p:nvSpPr>
        <p:spPr>
          <a:xfrm>
            <a:off x="-349387" y="970867"/>
            <a:ext cx="2068579" cy="68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EB85A9-7EFE-8454-021A-F5D77BDA3338}"/>
              </a:ext>
            </a:extLst>
          </p:cNvPr>
          <p:cNvSpPr/>
          <p:nvPr/>
        </p:nvSpPr>
        <p:spPr>
          <a:xfrm>
            <a:off x="-326197" y="1759475"/>
            <a:ext cx="2045389" cy="3854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9422A2-E7B2-AD37-92C5-9F34A7327F59}"/>
              </a:ext>
            </a:extLst>
          </p:cNvPr>
          <p:cNvSpPr/>
          <p:nvPr/>
        </p:nvSpPr>
        <p:spPr>
          <a:xfrm>
            <a:off x="-264902" y="1808840"/>
            <a:ext cx="1934678" cy="8651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30C744-8FBE-4C78-0D88-5DAD3655EAC6}"/>
              </a:ext>
            </a:extLst>
          </p:cNvPr>
          <p:cNvSpPr/>
          <p:nvPr/>
        </p:nvSpPr>
        <p:spPr>
          <a:xfrm>
            <a:off x="-184908" y="1977766"/>
            <a:ext cx="104050" cy="508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2AA3EF-C8E8-89AC-077D-47DC4BB44205}"/>
              </a:ext>
            </a:extLst>
          </p:cNvPr>
          <p:cNvSpPr/>
          <p:nvPr/>
        </p:nvSpPr>
        <p:spPr>
          <a:xfrm>
            <a:off x="-52502" y="1963949"/>
            <a:ext cx="1148326" cy="516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A6F1A2-9EE7-57BB-BC39-9C9AD4535F04}"/>
              </a:ext>
            </a:extLst>
          </p:cNvPr>
          <p:cNvSpPr/>
          <p:nvPr/>
        </p:nvSpPr>
        <p:spPr>
          <a:xfrm>
            <a:off x="1164937" y="2156946"/>
            <a:ext cx="182010" cy="188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B9573-68F6-7B17-8688-1A282A7EBB10}"/>
              </a:ext>
            </a:extLst>
          </p:cNvPr>
          <p:cNvSpPr/>
          <p:nvPr/>
        </p:nvSpPr>
        <p:spPr>
          <a:xfrm flipH="1">
            <a:off x="1157118" y="1980070"/>
            <a:ext cx="468447" cy="508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59C3E4-7189-59A0-C403-6FD52A6F0D7E}"/>
              </a:ext>
            </a:extLst>
          </p:cNvPr>
          <p:cNvSpPr/>
          <p:nvPr/>
        </p:nvSpPr>
        <p:spPr>
          <a:xfrm>
            <a:off x="-184908" y="1147438"/>
            <a:ext cx="385317" cy="361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02149-86CD-9356-615C-2A5D3F0D1090}"/>
              </a:ext>
            </a:extLst>
          </p:cNvPr>
          <p:cNvSpPr/>
          <p:nvPr/>
        </p:nvSpPr>
        <p:spPr>
          <a:xfrm>
            <a:off x="1072433" y="1167655"/>
            <a:ext cx="562074" cy="3212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8519C-31D6-7793-8D72-2E8435184ADB}"/>
              </a:ext>
            </a:extLst>
          </p:cNvPr>
          <p:cNvSpPr/>
          <p:nvPr/>
        </p:nvSpPr>
        <p:spPr>
          <a:xfrm>
            <a:off x="1416727" y="2150321"/>
            <a:ext cx="182010" cy="188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970A6-3EDD-2150-F185-09562C9BD383}"/>
              </a:ext>
            </a:extLst>
          </p:cNvPr>
          <p:cNvSpPr txBox="1"/>
          <p:nvPr/>
        </p:nvSpPr>
        <p:spPr>
          <a:xfrm>
            <a:off x="2283775" y="-2577438"/>
            <a:ext cx="515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Header &gt; </a:t>
            </a:r>
            <a:r>
              <a:rPr kumimoji="1" lang="en-US" altLang="ko-Kore-KR" dirty="0" err="1"/>
              <a:t>div.logo</a:t>
            </a:r>
            <a:r>
              <a:rPr kumimoji="1" lang="en-US" altLang="ko-Kore-KR" dirty="0"/>
              <a:t>		</a:t>
            </a:r>
            <a:r>
              <a:rPr kumimoji="1" lang="en-US" altLang="ko-Kore-KR" dirty="0" err="1"/>
              <a:t>button.createNewTodo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BCAE76-BDA0-E0B1-3DF4-2395D1573A6B}"/>
              </a:ext>
            </a:extLst>
          </p:cNvPr>
          <p:cNvSpPr txBox="1"/>
          <p:nvPr/>
        </p:nvSpPr>
        <p:spPr>
          <a:xfrm>
            <a:off x="8084597" y="-2063472"/>
            <a:ext cx="480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Main 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div.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234CFA-3DC4-3421-E010-6A8C8023A0E5}"/>
              </a:ext>
            </a:extLst>
          </p:cNvPr>
          <p:cNvSpPr txBox="1"/>
          <p:nvPr/>
        </p:nvSpPr>
        <p:spPr>
          <a:xfrm>
            <a:off x="8084597" y="-1140142"/>
            <a:ext cx="304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createNewTodo</a:t>
            </a:r>
            <a:r>
              <a:rPr kumimoji="1" lang="en-US" altLang="ko-Kore-KR" dirty="0"/>
              <a:t> &gt; main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 아래로 내려가며 새로운 글자 쓰는 창 뜨게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148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Hwang</dc:creator>
  <cp:lastModifiedBy>Hanna Hwang</cp:lastModifiedBy>
  <cp:revision>1</cp:revision>
  <dcterms:created xsi:type="dcterms:W3CDTF">2023-08-26T04:44:53Z</dcterms:created>
  <dcterms:modified xsi:type="dcterms:W3CDTF">2023-08-26T07:29:20Z</dcterms:modified>
</cp:coreProperties>
</file>