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/>
    <p:restoredTop sz="95091"/>
  </p:normalViewPr>
  <p:slideViewPr>
    <p:cSldViewPr snapToGrid="0">
      <p:cViewPr varScale="1">
        <p:scale>
          <a:sx n="64" d="100"/>
          <a:sy n="64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5DB71-BF97-F3C8-1066-D0CCFB793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871E5-C815-5B73-A3F4-6300C052B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78226-E502-D2BF-3FBE-BA5C5CCB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68A5D-0D83-F484-4F59-5AEF0029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1F046-7CBA-5133-8D00-16EA3CCF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481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D8F29-2113-EB4D-F19A-9C16AFFA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B123C-77C4-DD16-2D08-0454A546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0AC29-F833-0115-F8BF-AE3EDB6B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55EF5-3F86-0456-BBB6-BF0B4C33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C67BC-BD51-B169-0318-114E34E8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731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5FB063-F6FA-C30B-6FF2-6B5940C4D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99CB74-C6CC-0304-61B2-FC5A223D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32C30-F70D-E4BB-D002-6964A8D7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29BD8-8907-701E-3A20-3D924BF6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2A3C4-4250-AE96-B4DE-4A09910B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82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65A61-BEBC-BABB-36A5-29AAA4F9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42180-F122-DAE7-C868-0A408B8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DB431-57FB-0CD8-D224-C1805F19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A309D-585B-27F2-C429-697EEC4F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D4BA1-1794-72EB-41D5-E1D3472A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392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F956C-A9CD-E79D-A378-9FF6FB71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3EA72-A172-AFA8-732A-E057FD1F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6D5EF-8CE5-986C-83A9-2FAB96BF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33D13-8839-7A3B-9B5E-708D8B5A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2B424-60B7-AE39-5139-34711731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225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A445-8916-B2EE-B6DC-ED118885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4A305-8A4F-8D72-9D0E-76A52F87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5BF7DD-01CA-BC1F-C48F-C544778B3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121F6-DE22-AB51-F743-0AF89E1C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73B18-610F-42F5-4EC5-3CF54733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7C32F-CC8D-071B-A05A-CFE0F50A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372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EB5ED-4B19-72C4-B031-271373E5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4D41F-3ADA-DC7F-2D88-01F221353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1A8D61-B991-4918-9B41-7111D70F1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CD58AC-8458-C3E8-6ACE-0117FDE31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409541-C025-EEC1-F8EC-8B087A87F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07009A-FA54-E691-C22B-E0855AFD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239AB2-9487-223C-B8CC-092C7CFD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ED3942-5F8D-BA1A-43CD-B1B7A690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624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088F-F0D8-9D7E-2B2D-A362B6B5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93E70A-FB6F-0DA2-3F95-4762ED24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2B2ED4-C46E-6D47-4D3E-739B7FAE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B57FE7-7030-E8FE-A5FC-CC63D79C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535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7C627F-AA41-6B26-0099-0E06B792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F782E6-6200-F3EC-E35C-EF3905FA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124F67-121C-F5D9-CDC6-A537934D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31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6E9A8-6FD6-5580-2826-2DE86354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C15E5-F284-1421-C0A2-4A48AB25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46D7A-D88C-DD7B-D1DB-43F104B7F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EFCF17-A3A7-E04F-C4E3-0FB47BAD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D87A8-5344-D64B-3F4F-FE348E52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47F8C-C8FF-9A92-20A1-7A0148D3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778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64C3C-C3CF-330E-CCEE-FA79ED5B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721DE-8C87-C9EE-71D0-A44254E95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A3873-70B7-D2D7-7020-FF8B543B1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E5AB9-5DE1-E571-BBD5-0476E64A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31D00-2702-AA5A-0A34-08E3F49C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7ACCD-8421-6CBB-22DA-ECB5CEA4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256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7D035-C8DE-A8EB-9867-5E8186F4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49FBF-755E-35B9-5DA6-7CD4FC79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509C4-9173-E740-3F12-6CDE24BAF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DE1B-4203-8D43-B38D-0EEC9C8DE98F}" type="datetimeFigureOut">
              <a:rPr kumimoji="1" lang="ko-Kore-KR" altLang="en-US" smtClean="0"/>
              <a:t>2023. 9. 17.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A47FE-02DE-38D7-36F0-73E2099D6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97F88-1A19-4EC0-2688-951E3ECC8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43FB-8FC6-6947-AA7C-D0CFA71A7F4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950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913F3E4-E755-BE92-EB67-73D6ABE4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11" y="-3608614"/>
            <a:ext cx="5698890" cy="3231493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292DE32-689F-68D4-C218-5E7E190567ED}"/>
              </a:ext>
            </a:extLst>
          </p:cNvPr>
          <p:cNvSpPr/>
          <p:nvPr/>
        </p:nvSpPr>
        <p:spPr>
          <a:xfrm>
            <a:off x="701911" y="264045"/>
            <a:ext cx="10788177" cy="71505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8245A93-7A05-CC78-DFBA-CB439715004A}"/>
              </a:ext>
            </a:extLst>
          </p:cNvPr>
          <p:cNvSpPr/>
          <p:nvPr/>
        </p:nvSpPr>
        <p:spPr>
          <a:xfrm>
            <a:off x="701906" y="1687460"/>
            <a:ext cx="10788177" cy="49064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dirty="0" err="1">
                <a:solidFill>
                  <a:schemeClr val="tx1"/>
                </a:solidFill>
              </a:rPr>
              <a:t>InputListForm</a:t>
            </a:r>
            <a:endParaRPr kumimoji="1" lang="en-US" altLang="ko-Kore-KR" sz="3600" dirty="0">
              <a:solidFill>
                <a:schemeClr val="tx1"/>
              </a:solidFill>
            </a:endParaRPr>
          </a:p>
          <a:p>
            <a:pPr algn="ctr"/>
            <a:endParaRPr kumimoji="1" lang="en-US" altLang="ko-Kore-KR" sz="3600" dirty="0">
              <a:solidFill>
                <a:schemeClr val="tx1"/>
              </a:solidFill>
            </a:endParaRPr>
          </a:p>
          <a:p>
            <a:pPr algn="ctr"/>
            <a:endParaRPr kumimoji="1" lang="en-US" altLang="ko-Kore-KR" sz="3600" dirty="0">
              <a:solidFill>
                <a:schemeClr val="tx1"/>
              </a:solidFill>
            </a:endParaRPr>
          </a:p>
          <a:p>
            <a:pPr algn="ctr"/>
            <a:endParaRPr kumimoji="1" lang="en-US" altLang="ko-Kore-KR" sz="3600" dirty="0">
              <a:solidFill>
                <a:schemeClr val="tx1"/>
              </a:solidFill>
            </a:endParaRPr>
          </a:p>
          <a:p>
            <a:pPr algn="ctr"/>
            <a:endParaRPr kumimoji="1" lang="en-US" altLang="ko-Kore-KR" sz="3600" dirty="0">
              <a:solidFill>
                <a:schemeClr val="tx1"/>
              </a:solidFill>
            </a:endParaRPr>
          </a:p>
          <a:p>
            <a:pPr algn="ctr"/>
            <a:endParaRPr kumimoji="1" lang="en-US" altLang="ko-Kore-KR" sz="3600" dirty="0">
              <a:solidFill>
                <a:schemeClr val="tx1"/>
              </a:solidFill>
            </a:endParaRPr>
          </a:p>
          <a:p>
            <a:pPr algn="ctr"/>
            <a:endParaRPr kumimoji="1" lang="en-US" altLang="ko-Kore-KR" sz="3600" dirty="0">
              <a:solidFill>
                <a:schemeClr val="tx1"/>
              </a:solidFill>
            </a:endParaRPr>
          </a:p>
          <a:p>
            <a:pPr algn="ctr"/>
            <a:endParaRPr kumimoji="1" lang="en-US" altLang="ko-Kore-KR" sz="3600" dirty="0">
              <a:solidFill>
                <a:schemeClr val="tx1"/>
              </a:solidFill>
            </a:endParaRPr>
          </a:p>
          <a:p>
            <a:pPr algn="ctr"/>
            <a:endParaRPr kumimoji="1" lang="en-US" altLang="ko-Kore-KR" sz="3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F16DE7B-EBA1-05DE-D3BD-FA06181224DA}"/>
              </a:ext>
            </a:extLst>
          </p:cNvPr>
          <p:cNvSpPr/>
          <p:nvPr/>
        </p:nvSpPr>
        <p:spPr>
          <a:xfrm>
            <a:off x="1172816" y="3843126"/>
            <a:ext cx="9760226" cy="27592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dirty="0" err="1">
                <a:solidFill>
                  <a:schemeClr val="tx1"/>
                </a:solidFill>
              </a:rPr>
              <a:t>ExpensesLists</a:t>
            </a:r>
            <a:r>
              <a:rPr kumimoji="1" lang="en-US" altLang="ko-Kore-KR" sz="36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kumimoji="1" lang="en-US" altLang="ko-Kore-KR" sz="3600" dirty="0">
                <a:solidFill>
                  <a:schemeClr val="tx1"/>
                </a:solidFill>
              </a:rPr>
              <a:t>Delete : Only type  =&gt; alert, DELETE</a:t>
            </a:r>
          </a:p>
          <a:p>
            <a:pPr algn="ctr"/>
            <a:r>
              <a:rPr kumimoji="1" lang="en-US" altLang="ko-Kore-KR" sz="3600" dirty="0" err="1">
                <a:solidFill>
                  <a:schemeClr val="tx1"/>
                </a:solidFill>
              </a:rPr>
              <a:t>expensesLists</a:t>
            </a:r>
            <a:r>
              <a:rPr kumimoji="1" lang="en-US" altLang="ko-Kore-KR" sz="3600" dirty="0">
                <a:solidFill>
                  <a:schemeClr val="tx1"/>
                </a:solidFill>
              </a:rPr>
              <a:t> =&gt; filter, Expenses </a:t>
            </a:r>
          </a:p>
          <a:p>
            <a:pPr algn="ctr"/>
            <a:r>
              <a:rPr kumimoji="1" lang="en-US" altLang="ko-Kore-KR" sz="3600" dirty="0">
                <a:solidFill>
                  <a:schemeClr val="tx1"/>
                </a:solidFill>
              </a:rPr>
              <a:t>Edit : Only type  =&gt;  alert, EDIT</a:t>
            </a:r>
          </a:p>
          <a:p>
            <a:pPr algn="ctr"/>
            <a:r>
              <a:rPr kumimoji="1" lang="en-US" altLang="ko-Kore-KR" sz="3600" dirty="0" err="1">
                <a:solidFill>
                  <a:schemeClr val="tx1"/>
                </a:solidFill>
              </a:rPr>
              <a:t>expensesLists</a:t>
            </a:r>
            <a:r>
              <a:rPr kumimoji="1" lang="en-US" altLang="ko-Kore-KR" sz="3600" dirty="0">
                <a:solidFill>
                  <a:schemeClr val="tx1"/>
                </a:solidFill>
              </a:rPr>
              <a:t> =&gt; filter, Expenses 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E8C4F51-F2A4-F59A-3185-27FF27C477E5}"/>
              </a:ext>
            </a:extLst>
          </p:cNvPr>
          <p:cNvSpPr/>
          <p:nvPr/>
        </p:nvSpPr>
        <p:spPr>
          <a:xfrm>
            <a:off x="874642" y="633172"/>
            <a:ext cx="10356575" cy="6851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dirty="0">
                <a:solidFill>
                  <a:schemeClr val="tx1"/>
                </a:solidFill>
              </a:rPr>
              <a:t>alert</a:t>
            </a:r>
            <a:endParaRPr kumimoji="1" lang="ko-Kore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90502A6-580D-B78F-4218-C5314CEA89DC}"/>
              </a:ext>
            </a:extLst>
          </p:cNvPr>
          <p:cNvSpPr/>
          <p:nvPr/>
        </p:nvSpPr>
        <p:spPr>
          <a:xfrm>
            <a:off x="1311965" y="2155317"/>
            <a:ext cx="9760226" cy="14038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600" dirty="0" err="1">
                <a:solidFill>
                  <a:schemeClr val="tx1"/>
                </a:solidFill>
              </a:rPr>
              <a:t>InputForm</a:t>
            </a:r>
            <a:r>
              <a:rPr kumimoji="1" lang="en-US" altLang="ko-Kore-KR" sz="36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kumimoji="1" lang="en-US" altLang="ko-Kore-KR" sz="3600" dirty="0">
                <a:solidFill>
                  <a:schemeClr val="tx1"/>
                </a:solidFill>
              </a:rPr>
              <a:t>Only type =&gt; alert, CREATE </a:t>
            </a:r>
          </a:p>
          <a:p>
            <a:pPr algn="ctr"/>
            <a:r>
              <a:rPr kumimoji="1" lang="en-US" altLang="ko-Kore-KR" sz="3600" dirty="0">
                <a:solidFill>
                  <a:schemeClr val="tx1"/>
                </a:solidFill>
              </a:rPr>
              <a:t>input data =&gt; </a:t>
            </a:r>
            <a:r>
              <a:rPr kumimoji="1" lang="en-US" altLang="ko-Kore-KR" sz="3600" dirty="0" err="1">
                <a:solidFill>
                  <a:schemeClr val="tx1"/>
                </a:solidFill>
              </a:rPr>
              <a:t>expensesLists</a:t>
            </a:r>
            <a:r>
              <a:rPr kumimoji="1" lang="en-US" altLang="ko-Kore-KR" sz="3600" dirty="0">
                <a:solidFill>
                  <a:schemeClr val="tx1"/>
                </a:solidFill>
              </a:rPr>
              <a:t>, Expenses</a:t>
            </a:r>
            <a:endParaRPr kumimoji="1" lang="ko-Kore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6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44</Words>
  <Application>Microsoft Macintosh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Hanna Hwang</dc:creator>
  <cp:lastModifiedBy>Hanna Hwang</cp:lastModifiedBy>
  <cp:revision>2</cp:revision>
  <dcterms:created xsi:type="dcterms:W3CDTF">2023-09-17T05:32:17Z</dcterms:created>
  <dcterms:modified xsi:type="dcterms:W3CDTF">2023-09-17T18:57:19Z</dcterms:modified>
</cp:coreProperties>
</file>