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1" r:id="rId5"/>
    <p:sldId id="272" r:id="rId6"/>
    <p:sldId id="270" r:id="rId7"/>
    <p:sldId id="259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B5A112-A2EE-449D-B7D2-299B0C00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DE8775C-8589-4AB0-BDB8-61CA22F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75D788-B2C8-4E75-B4DE-F0594AF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48CC5C-CE4A-4B90-9B2F-7A3543CE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8DFC18-6356-46EF-8C9B-4E58F12F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864DC2-334A-4BDE-B491-EA1C925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FE2043-12EE-42F0-9A3D-6C3654F4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E02C45-0C1A-4CA1-B367-6681E3C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10F948-CCBA-40EC-87B3-3189B7BC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8BD624-8CAF-43AF-99CC-7001780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978A834-BF65-43EF-8C55-619B2A0BA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218615-B6AB-4F95-AB6B-C4DEABF3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5F4C53-91FA-4021-8938-B20CC98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45EBB9-858A-4E56-AC76-19B469AE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6D857B-D2BB-4109-8F71-98C0E343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5FBFA7-D277-41D4-ACC2-734D0DB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23B8CF-80EA-40B2-B814-CA946074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A075B1-0165-46C0-AA2E-9D8DE28D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7B0AEB1-9025-4E71-AC33-A31C001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C8C0F4-AA81-4FD4-96DA-B16A4167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F00C7-FE24-4901-A623-BA329BEC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B20D89-0629-4C0C-BC93-68D5471D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75017A-08E3-4CD3-B19F-4B2021C0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15893B-536F-4A4B-B2B5-07B2A877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6CD8DE-E045-48B7-B58B-96C00956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E05B5-825F-4F72-B044-ECA0A10E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FFB805-3CBF-4091-AC02-4A8F5273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EC22730-266C-4146-91D9-C83A1B5E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5B0C70-A939-4343-8D67-5A8EB7B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CA7A22-51C4-4676-87B4-9A3F5FE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C614AF7-8016-4F98-9BD3-931D0B4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7DC2B0-EE6A-44AB-8C37-2F93B2FA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C1EFF3-05C7-4561-9B1A-08824E62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862530E-A54D-4441-A6DD-30AE6F42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4C97BBA-7ED5-4BBF-8E90-F9AFB29F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BEE150D-1113-45B2-A397-35296E941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33F45BC-2739-4C94-8094-2EBCAA0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0DAE682-3616-4373-B5C7-07B482E2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E616BB9-A656-46C0-89BE-5650347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3536B9-A8BD-4AED-A7F0-28B9939B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63E9A22-BC78-43F8-A6D9-04C74174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55E2047-A656-4671-ACAB-91F2C031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5340CE3-BBC4-422B-A010-9C9973D6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3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46F170F-C378-4ED6-A32B-6BD052C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1BC16C3-2EFA-4F14-85AB-0A5AA1D9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3850378-F03F-4A6D-9559-8A01B0AA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7F0D63-3595-4B0B-A4E2-E8C03265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345AF7-775D-4EC1-BB9C-36B9C301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646DE5-0FFD-4F6D-915E-9ED36B51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36F71F-1010-42DE-9AC9-47CA753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839E590-3B67-4EB1-9157-AC3D1E5E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F54673-36FF-4D85-9E19-3D7D0B1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7BD887-C185-4E83-B232-573BD19E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D532441-CAFA-4A63-83CF-1DF6C0E76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03CAC43-AC9C-44FC-80D8-47F77F84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15A154-0916-44F2-8F99-F6671A11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F07A13-9368-4350-83A3-43B2343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0196FF0-B103-4299-BA6C-E1DDD8FB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E76F52E-7280-451D-A673-F55E8264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22A08F-DE6A-4BED-8898-5CA4877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F1FCB4-F6C2-413F-97B0-39B8D575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20BB-663D-418E-A6A8-F1EF61C78B5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57CD03-CD61-489B-BAF5-3B2C5689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83BC56-1D4D-45A1-9141-184A3F3E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6E2E02-125D-4F9D-AC3C-ED8BF11CAA5E}"/>
              </a:ext>
            </a:extLst>
          </p:cNvPr>
          <p:cNvSpPr/>
          <p:nvPr/>
        </p:nvSpPr>
        <p:spPr>
          <a:xfrm>
            <a:off x="0" y="1496317"/>
            <a:ext cx="12192000" cy="2361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Group 129">
            <a:extLst>
              <a:ext uri="{FF2B5EF4-FFF2-40B4-BE49-F238E27FC236}">
                <a16:creationId xmlns:a16="http://schemas.microsoft.com/office/drawing/2014/main" xmlns="" id="{ED10A177-F284-42AD-B325-1CF1C4B40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53427"/>
              </p:ext>
            </p:extLst>
          </p:nvPr>
        </p:nvGraphicFramePr>
        <p:xfrm>
          <a:off x="1744235" y="4543425"/>
          <a:ext cx="8232490" cy="932498"/>
        </p:xfrm>
        <a:graphic>
          <a:graphicData uri="http://schemas.openxmlformats.org/drawingml/2006/table">
            <a:tbl>
              <a:tblPr/>
              <a:tblGrid>
                <a:gridCol w="1646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0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Written by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임수빈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2019-07-05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C270B1-CC44-474B-8C78-7E155E1BE921}"/>
              </a:ext>
            </a:extLst>
          </p:cNvPr>
          <p:cNvSpPr/>
          <p:nvPr/>
        </p:nvSpPr>
        <p:spPr>
          <a:xfrm>
            <a:off x="0" y="1496317"/>
            <a:ext cx="1744235" cy="2361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567CCE0-92CD-4468-899B-031430E0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-130404"/>
            <a:ext cx="3485655" cy="2091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707040-B994-40BB-B513-912B973F6E08}"/>
              </a:ext>
            </a:extLst>
          </p:cNvPr>
          <p:cNvSpPr txBox="1"/>
          <p:nvPr/>
        </p:nvSpPr>
        <p:spPr>
          <a:xfrm>
            <a:off x="1971675" y="232453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스토리보드 </a:t>
            </a:r>
            <a:r>
              <a:rPr lang="en-US" altLang="ko-KR" sz="3200" b="1" dirty="0">
                <a:solidFill>
                  <a:schemeClr val="bg1"/>
                </a:solidFill>
              </a:rPr>
              <a:t>| </a:t>
            </a:r>
            <a:r>
              <a:rPr lang="ko-KR" altLang="en-US" sz="3200" b="1" dirty="0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291A03-ED02-4AB3-935E-9D6B31BB8AB1}"/>
              </a:ext>
            </a:extLst>
          </p:cNvPr>
          <p:cNvSpPr txBox="1"/>
          <p:nvPr/>
        </p:nvSpPr>
        <p:spPr>
          <a:xfrm>
            <a:off x="2006420" y="1787358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Cat 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B69BD4B-649A-476B-9319-066F3975F51B}"/>
              </a:ext>
            </a:extLst>
          </p:cNvPr>
          <p:cNvCxnSpPr>
            <a:cxnSpLocks/>
          </p:cNvCxnSpPr>
          <p:nvPr/>
        </p:nvCxnSpPr>
        <p:spPr>
          <a:xfrm>
            <a:off x="2085975" y="218746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C67F73-C4CF-4A8C-9EDE-0A3BE5B434EC}"/>
              </a:ext>
            </a:extLst>
          </p:cNvPr>
          <p:cNvSpPr txBox="1"/>
          <p:nvPr/>
        </p:nvSpPr>
        <p:spPr>
          <a:xfrm>
            <a:off x="1476375" y="1752600"/>
            <a:ext cx="855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구조도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상세 시나리오</a:t>
            </a:r>
            <a:r>
              <a:rPr lang="en-US" altLang="ko-KR" dirty="0"/>
              <a:t>, </a:t>
            </a:r>
            <a:r>
              <a:rPr lang="ko-KR" altLang="en-US" dirty="0"/>
              <a:t>시퀀스 다이어그램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3AC4945-6399-4DED-BA0F-0B49B0E9519D}"/>
              </a:ext>
            </a:extLst>
          </p:cNvPr>
          <p:cNvSpPr/>
          <p:nvPr/>
        </p:nvSpPr>
        <p:spPr>
          <a:xfrm>
            <a:off x="756126" y="566588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64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A53113-6117-4BE0-801A-9839CCA5AA51}"/>
              </a:ext>
            </a:extLst>
          </p:cNvPr>
          <p:cNvSpPr txBox="1"/>
          <p:nvPr/>
        </p:nvSpPr>
        <p:spPr>
          <a:xfrm>
            <a:off x="1041538" y="1088320"/>
            <a:ext cx="9759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&gt; </a:t>
            </a:r>
            <a:r>
              <a:rPr lang="ko-KR" altLang="en-US" b="1" dirty="0"/>
              <a:t>쇼핑몰 기본 기능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	- </a:t>
            </a:r>
            <a:r>
              <a:rPr lang="ko-KR" altLang="en-US" dirty="0"/>
              <a:t>쇼핑몰에 접속합니다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회원에 가입합니다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상품을 장바구니에 담습니다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배송지를 입력하고</a:t>
            </a:r>
            <a:r>
              <a:rPr lang="en-US" altLang="ko-KR" dirty="0"/>
              <a:t>, </a:t>
            </a:r>
            <a:r>
              <a:rPr lang="ko-KR" altLang="en-US" dirty="0"/>
              <a:t>결제완료 처리합니다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주문 내역을 확인합니다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</a:t>
            </a:r>
            <a:r>
              <a:rPr lang="en-US" altLang="ko-KR" sz="1600" dirty="0"/>
              <a:t>&gt; </a:t>
            </a:r>
            <a:r>
              <a:rPr lang="ko-KR" altLang="en-US" sz="1600" dirty="0"/>
              <a:t>비회원이 상품을 주문할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주문이력을 확인할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E6BB38F-17DD-4AFA-AAC8-EC1A2298F8A3}"/>
              </a:ext>
            </a:extLst>
          </p:cNvPr>
          <p:cNvSpPr/>
          <p:nvPr/>
        </p:nvSpPr>
        <p:spPr>
          <a:xfrm>
            <a:off x="756126" y="56658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요구사항 </a:t>
            </a:r>
          </a:p>
        </p:txBody>
      </p:sp>
    </p:spTree>
    <p:extLst>
      <p:ext uri="{BB962C8B-B14F-4D97-AF65-F5344CB8AC3E}">
        <p14:creationId xmlns:p14="http://schemas.microsoft.com/office/powerpoint/2010/main" val="4587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97821731-FD2C-4DC3-AD1B-8D84EC0287D5}"/>
              </a:ext>
            </a:extLst>
          </p:cNvPr>
          <p:cNvSpPr/>
          <p:nvPr/>
        </p:nvSpPr>
        <p:spPr>
          <a:xfrm>
            <a:off x="4548298" y="1023151"/>
            <a:ext cx="2160000" cy="4835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CAT24</a:t>
            </a:r>
          </a:p>
        </p:txBody>
      </p:sp>
      <p:cxnSp>
        <p:nvCxnSpPr>
          <p:cNvPr id="7" name="꺾인 연결선 8">
            <a:extLst>
              <a:ext uri="{FF2B5EF4-FFF2-40B4-BE49-F238E27FC236}">
                <a16:creationId xmlns:a16="http://schemas.microsoft.com/office/drawing/2014/main" xmlns="" id="{BD98694F-4575-4A0D-91BA-8D06D22F0D7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5828892" y="1306125"/>
            <a:ext cx="423187" cy="8243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9">
            <a:extLst>
              <a:ext uri="{FF2B5EF4-FFF2-40B4-BE49-F238E27FC236}">
                <a16:creationId xmlns:a16="http://schemas.microsoft.com/office/drawing/2014/main" xmlns="" id="{7A0D543E-542A-42B9-AE65-D867342395C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984657" y="1286264"/>
            <a:ext cx="423187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B808E8E-D2BD-49AD-899D-2FF592D05C5F}"/>
              </a:ext>
            </a:extLst>
          </p:cNvPr>
          <p:cNvGrpSpPr/>
          <p:nvPr/>
        </p:nvGrpSpPr>
        <p:grpSpPr>
          <a:xfrm>
            <a:off x="3900105" y="1929906"/>
            <a:ext cx="1728192" cy="910897"/>
            <a:chOff x="2676690" y="2054186"/>
            <a:chExt cx="1728192" cy="91089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xmlns="" id="{5CF560C7-1594-47C4-B993-0950CEA0800E}"/>
                </a:ext>
              </a:extLst>
            </p:cNvPr>
            <p:cNvSpPr/>
            <p:nvPr/>
          </p:nvSpPr>
          <p:spPr>
            <a:xfrm>
              <a:off x="2803132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상품</a:t>
              </a:r>
            </a:p>
          </p:txBody>
        </p:sp>
        <p:sp>
          <p:nvSpPr>
            <p:cNvPr id="11" name="모서리가 둥근 직사각형 14">
              <a:extLst>
                <a:ext uri="{FF2B5EF4-FFF2-40B4-BE49-F238E27FC236}">
                  <a16:creationId xmlns:a16="http://schemas.microsoft.com/office/drawing/2014/main" xmlns="" id="{E48958AA-4FE0-49BF-98EE-BF822FC6D9DA}"/>
                </a:ext>
              </a:extLst>
            </p:cNvPr>
            <p:cNvSpPr/>
            <p:nvPr/>
          </p:nvSpPr>
          <p:spPr>
            <a:xfrm>
              <a:off x="2822459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카테고리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0CE4F7D-5080-4C7C-B4F6-914D3ABD2F0C}"/>
                </a:ext>
              </a:extLst>
            </p:cNvPr>
            <p:cNvSpPr txBox="1"/>
            <p:nvPr/>
          </p:nvSpPr>
          <p:spPr>
            <a:xfrm>
              <a:off x="2676690" y="2734251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6A9CAFA-E554-42EA-B6FE-3CAC70633290}"/>
              </a:ext>
            </a:extLst>
          </p:cNvPr>
          <p:cNvGrpSpPr/>
          <p:nvPr/>
        </p:nvGrpSpPr>
        <p:grpSpPr>
          <a:xfrm>
            <a:off x="5608947" y="1929906"/>
            <a:ext cx="1728192" cy="1066905"/>
            <a:chOff x="4585258" y="2054186"/>
            <a:chExt cx="1728192" cy="1066905"/>
          </a:xfrm>
        </p:grpSpPr>
        <p:sp>
          <p:nvSpPr>
            <p:cNvPr id="14" name="모서리가 둥근 직사각형 7">
              <a:extLst>
                <a:ext uri="{FF2B5EF4-FFF2-40B4-BE49-F238E27FC236}">
                  <a16:creationId xmlns:a16="http://schemas.microsoft.com/office/drawing/2014/main" xmlns="" id="{418D6C56-7E74-4321-8D10-5B9FD518EFF7}"/>
                </a:ext>
              </a:extLst>
            </p:cNvPr>
            <p:cNvSpPr/>
            <p:nvPr/>
          </p:nvSpPr>
          <p:spPr>
            <a:xfrm>
              <a:off x="4691328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장바구니</a:t>
              </a:r>
            </a:p>
          </p:txBody>
        </p:sp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xmlns="" id="{073135EA-D7D2-4D3D-A405-C2A778F113AB}"/>
                </a:ext>
              </a:extLst>
            </p:cNvPr>
            <p:cNvSpPr/>
            <p:nvPr/>
          </p:nvSpPr>
          <p:spPr>
            <a:xfrm>
              <a:off x="4721781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28D8243-85D7-4326-B2DE-DE321445FEB5}"/>
                </a:ext>
              </a:extLst>
            </p:cNvPr>
            <p:cNvSpPr txBox="1"/>
            <p:nvPr/>
          </p:nvSpPr>
          <p:spPr>
            <a:xfrm>
              <a:off x="4585258" y="27517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latin typeface="+mn-ea"/>
              </a:endParaRPr>
            </a:p>
            <a:p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D803E33-BC0B-440C-9A17-D260A0DE2C71}"/>
              </a:ext>
            </a:extLst>
          </p:cNvPr>
          <p:cNvGrpSpPr/>
          <p:nvPr/>
        </p:nvGrpSpPr>
        <p:grpSpPr>
          <a:xfrm>
            <a:off x="7380397" y="1929906"/>
            <a:ext cx="1475309" cy="682111"/>
            <a:chOff x="6459239" y="2054186"/>
            <a:chExt cx="1475309" cy="68211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xmlns="" id="{8E8834FC-38C6-4BDA-BA00-74D271DE0795}"/>
                </a:ext>
              </a:extLst>
            </p:cNvPr>
            <p:cNvSpPr/>
            <p:nvPr/>
          </p:nvSpPr>
          <p:spPr>
            <a:xfrm>
              <a:off x="6459239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주문내역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xmlns="" id="{9BD43C52-4959-40FA-B557-F1EE680E6B38}"/>
                </a:ext>
              </a:extLst>
            </p:cNvPr>
            <p:cNvSpPr/>
            <p:nvPr/>
          </p:nvSpPr>
          <p:spPr>
            <a:xfrm>
              <a:off x="6489692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01C07444-B358-4780-84C0-E6BAC4BE5E10}"/>
              </a:ext>
            </a:extLst>
          </p:cNvPr>
          <p:cNvGrpSpPr/>
          <p:nvPr/>
        </p:nvGrpSpPr>
        <p:grpSpPr>
          <a:xfrm>
            <a:off x="8898965" y="1927860"/>
            <a:ext cx="1475309" cy="682111"/>
            <a:chOff x="8249067" y="2052140"/>
            <a:chExt cx="1475309" cy="682111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11A101CC-6EE9-461C-8FFA-9651AB84C241}"/>
                </a:ext>
              </a:extLst>
            </p:cNvPr>
            <p:cNvSpPr/>
            <p:nvPr/>
          </p:nvSpPr>
          <p:spPr>
            <a:xfrm>
              <a:off x="8249067" y="2052140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커뮤니티</a:t>
              </a: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xmlns="" id="{C7CC6DE4-3B45-4E3E-9A75-149DC21A5530}"/>
                </a:ext>
              </a:extLst>
            </p:cNvPr>
            <p:cNvSpPr/>
            <p:nvPr/>
          </p:nvSpPr>
          <p:spPr>
            <a:xfrm>
              <a:off x="8279520" y="2430503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게시판</a:t>
              </a:r>
            </a:p>
          </p:txBody>
        </p:sp>
      </p:grpSp>
      <p:cxnSp>
        <p:nvCxnSpPr>
          <p:cNvPr id="23" name="꺾인 연결선 22">
            <a:extLst>
              <a:ext uri="{FF2B5EF4-FFF2-40B4-BE49-F238E27FC236}">
                <a16:creationId xmlns:a16="http://schemas.microsoft.com/office/drawing/2014/main" xmlns="" id="{B75532A0-8B84-4252-BB18-E463432DCF0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6661582" y="473435"/>
            <a:ext cx="423187" cy="24897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>
            <a:extLst>
              <a:ext uri="{FF2B5EF4-FFF2-40B4-BE49-F238E27FC236}">
                <a16:creationId xmlns:a16="http://schemas.microsoft.com/office/drawing/2014/main" xmlns="" id="{888F9A3E-7E5D-4664-BF75-0635A3C6D76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7421889" y="-286872"/>
            <a:ext cx="421141" cy="4008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D67947A-D58C-4C5C-890C-CEBC5B8FC1C4}"/>
              </a:ext>
            </a:extLst>
          </p:cNvPr>
          <p:cNvGrpSpPr/>
          <p:nvPr/>
        </p:nvGrpSpPr>
        <p:grpSpPr>
          <a:xfrm>
            <a:off x="800363" y="1929712"/>
            <a:ext cx="1475309" cy="682111"/>
            <a:chOff x="-349472" y="2053992"/>
            <a:chExt cx="1475309" cy="682111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xmlns="" id="{56CD4194-A785-4377-8072-EA4389FDEABD}"/>
                </a:ext>
              </a:extLst>
            </p:cNvPr>
            <p:cNvSpPr/>
            <p:nvPr/>
          </p:nvSpPr>
          <p:spPr>
            <a:xfrm>
              <a:off x="-349472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xmlns="" id="{B3B53AA7-80A2-4F81-ABC1-783D3A1696A2}"/>
                </a:ext>
              </a:extLst>
            </p:cNvPr>
            <p:cNvSpPr/>
            <p:nvPr/>
          </p:nvSpPr>
          <p:spPr>
            <a:xfrm>
              <a:off x="-330145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7D6B60D-B1D8-4E54-9DB1-93EB09FFC167}"/>
              </a:ext>
            </a:extLst>
          </p:cNvPr>
          <p:cNvGrpSpPr/>
          <p:nvPr/>
        </p:nvGrpSpPr>
        <p:grpSpPr>
          <a:xfrm>
            <a:off x="2392913" y="1929712"/>
            <a:ext cx="1475309" cy="682111"/>
            <a:chOff x="1175981" y="2053992"/>
            <a:chExt cx="1475309" cy="682111"/>
          </a:xfrm>
        </p:grpSpPr>
        <p:sp>
          <p:nvSpPr>
            <p:cNvPr id="30" name="모서리가 둥근 직사각형 32">
              <a:extLst>
                <a:ext uri="{FF2B5EF4-FFF2-40B4-BE49-F238E27FC236}">
                  <a16:creationId xmlns:a16="http://schemas.microsoft.com/office/drawing/2014/main" xmlns="" id="{BCB5C382-2BB1-482E-891B-F6B8D604447A}"/>
                </a:ext>
              </a:extLst>
            </p:cNvPr>
            <p:cNvSpPr/>
            <p:nvPr/>
          </p:nvSpPr>
          <p:spPr>
            <a:xfrm>
              <a:off x="1175981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회원가입</a:t>
              </a:r>
            </a:p>
          </p:txBody>
        </p:sp>
        <p:sp>
          <p:nvSpPr>
            <p:cNvPr id="31" name="모서리가 둥근 직사각형 33">
              <a:extLst>
                <a:ext uri="{FF2B5EF4-FFF2-40B4-BE49-F238E27FC236}">
                  <a16:creationId xmlns:a16="http://schemas.microsoft.com/office/drawing/2014/main" xmlns="" id="{A602F2CA-78B9-4E66-9B64-C4E551BA5C3F}"/>
                </a:ext>
              </a:extLst>
            </p:cNvPr>
            <p:cNvSpPr/>
            <p:nvPr/>
          </p:nvSpPr>
          <p:spPr>
            <a:xfrm>
              <a:off x="1195308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개인정보이용약관</a:t>
              </a:r>
            </a:p>
          </p:txBody>
        </p:sp>
      </p:grpSp>
      <p:cxnSp>
        <p:nvCxnSpPr>
          <p:cNvPr id="32" name="꺾인 연결선 42">
            <a:extLst>
              <a:ext uri="{FF2B5EF4-FFF2-40B4-BE49-F238E27FC236}">
                <a16:creationId xmlns:a16="http://schemas.microsoft.com/office/drawing/2014/main" xmlns="" id="{160B8308-5552-4EB1-ABC4-3C4099D8CC63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67937" y="469350"/>
            <a:ext cx="422993" cy="24977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45">
            <a:extLst>
              <a:ext uri="{FF2B5EF4-FFF2-40B4-BE49-F238E27FC236}">
                <a16:creationId xmlns:a16="http://schemas.microsoft.com/office/drawing/2014/main" xmlns="" id="{D6ADC58B-6D23-4C3C-854F-FD8EA828D4B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5400000">
            <a:off x="3371662" y="-326925"/>
            <a:ext cx="422993" cy="40902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300A4C18-815E-4ADA-B76F-C20310D8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23188"/>
              </p:ext>
            </p:extLst>
          </p:nvPr>
        </p:nvGraphicFramePr>
        <p:xfrm>
          <a:off x="1538019" y="3280302"/>
          <a:ext cx="9112991" cy="3481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3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95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10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대메뉴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로그인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회원가입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개인정보이용약관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일반 회원가입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상품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장바구니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주문내역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비회원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커뮤니티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F6B8C2E-9C54-45C8-9909-9DF4080E21E9}"/>
              </a:ext>
            </a:extLst>
          </p:cNvPr>
          <p:cNvSpPr/>
          <p:nvPr/>
        </p:nvSpPr>
        <p:spPr>
          <a:xfrm>
            <a:off x="184626" y="44786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구조도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681E15-E302-49E8-8FF5-5400619C363E}"/>
              </a:ext>
            </a:extLst>
          </p:cNvPr>
          <p:cNvSpPr txBox="1"/>
          <p:nvPr/>
        </p:nvSpPr>
        <p:spPr>
          <a:xfrm>
            <a:off x="1259715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로그인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간편 로그인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44" name="그룹 130">
            <a:extLst>
              <a:ext uri="{FF2B5EF4-FFF2-40B4-BE49-F238E27FC236}">
                <a16:creationId xmlns:a16="http://schemas.microsoft.com/office/drawing/2014/main" xmlns="" id="{8199F684-D1EA-4B90-B7D2-1F9825398688}"/>
              </a:ext>
            </a:extLst>
          </p:cNvPr>
          <p:cNvGrpSpPr>
            <a:grpSpLocks/>
          </p:cNvGrpSpPr>
          <p:nvPr/>
        </p:nvGrpSpPr>
        <p:grpSpPr bwMode="auto">
          <a:xfrm>
            <a:off x="9739457" y="276510"/>
            <a:ext cx="2109788" cy="1104528"/>
            <a:chOff x="6670039" y="5630331"/>
            <a:chExt cx="2109902" cy="576064"/>
          </a:xfrm>
        </p:grpSpPr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xmlns="" id="{0DE61445-5679-4A55-A6C4-88DCF669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685194"/>
              <a:ext cx="146058" cy="100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Text Box 16">
              <a:extLst>
                <a:ext uri="{FF2B5EF4-FFF2-40B4-BE49-F238E27FC236}">
                  <a16:creationId xmlns:a16="http://schemas.microsoft.com/office/drawing/2014/main" xmlns="" id="{22DE469C-CF0F-4C0F-9059-5FC8EF2A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660702"/>
              <a:ext cx="452392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Rectangle 67">
              <a:extLst>
                <a:ext uri="{FF2B5EF4-FFF2-40B4-BE49-F238E27FC236}">
                  <a16:creationId xmlns:a16="http://schemas.microsoft.com/office/drawing/2014/main" xmlns="" id="{77C11B8B-540B-485A-9838-809BB4A3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865459"/>
              <a:ext cx="146058" cy="1048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xmlns="" id="{E69C3E27-E0F7-4028-94C8-373E09E5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856642"/>
              <a:ext cx="869196" cy="2809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Sub menu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회원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비회원</a:t>
              </a:r>
              <a:endPara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800" kern="0" dirty="0">
                  <a:solidFill>
                    <a:srgbClr val="808080"/>
                  </a:solidFill>
                  <a:latin typeface="+mn-ea"/>
                </a:rPr>
                <a:t>모두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이용가능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)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xmlns="" id="{CE3E1784-FA51-4674-BAF3-86BAA9CF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961" y="5693032"/>
              <a:ext cx="147646" cy="95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xmlns="" id="{EEBA2C60-DFB9-403C-9A7A-37731CF97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432" y="5675397"/>
              <a:ext cx="643160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>
                  <a:solidFill>
                    <a:srgbClr val="808080"/>
                  </a:solidFill>
                  <a:latin typeface="+mn-ea"/>
                  <a:ea typeface="+mn-ea"/>
                </a:rPr>
                <a:t>Util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 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xmlns="" id="{0B213D92-465F-4F2B-86D4-AF24F9964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039" y="5630331"/>
              <a:ext cx="2109902" cy="576064"/>
            </a:xfrm>
            <a:prstGeom prst="rect">
              <a:avLst/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2" name="Text Box 16">
            <a:extLst>
              <a:ext uri="{FF2B5EF4-FFF2-40B4-BE49-F238E27FC236}">
                <a16:creationId xmlns:a16="http://schemas.microsoft.com/office/drawing/2014/main" xmlns="" id="{41432101-4445-40E7-92B5-E4D2113D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804" y="710431"/>
            <a:ext cx="70083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Sub menu</a:t>
            </a:r>
          </a:p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(</a:t>
            </a:r>
            <a:r>
              <a:rPr lang="ko-KR" altLang="en-US" sz="800" kern="0" dirty="0">
                <a:solidFill>
                  <a:srgbClr val="808080"/>
                </a:solidFill>
                <a:latin typeface="+mn-ea"/>
              </a:rPr>
              <a:t>회원</a:t>
            </a: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만 </a:t>
            </a:r>
            <a:endParaRPr kumimoji="0" lang="en-US" altLang="ko-KR" sz="800" kern="0" dirty="0">
              <a:solidFill>
                <a:srgbClr val="80808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 이용 가능</a:t>
            </a: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)</a:t>
            </a:r>
            <a:endParaRPr kumimoji="0" lang="ko-KR" altLang="en-US" sz="800" kern="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xmlns="" id="{B039BA6F-2572-4AD0-95C7-EC0894E0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29" y="735364"/>
            <a:ext cx="146050" cy="20099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rgbClr val="06ADE8"/>
              </a:solidFill>
              <a:latin typeface="+mn-ea"/>
              <a:ea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54B41CD-9504-4A29-A625-CF350EC3C2CF}"/>
              </a:ext>
            </a:extLst>
          </p:cNvPr>
          <p:cNvGrpSpPr/>
          <p:nvPr/>
        </p:nvGrpSpPr>
        <p:grpSpPr>
          <a:xfrm>
            <a:off x="10414660" y="1917325"/>
            <a:ext cx="1475309" cy="682111"/>
            <a:chOff x="8286927" y="2051233"/>
            <a:chExt cx="1475309" cy="682111"/>
          </a:xfrm>
        </p:grpSpPr>
        <p:sp>
          <p:nvSpPr>
            <p:cNvPr id="58" name="모서리가 둥근 직사각형 21">
              <a:extLst>
                <a:ext uri="{FF2B5EF4-FFF2-40B4-BE49-F238E27FC236}">
                  <a16:creationId xmlns:a16="http://schemas.microsoft.com/office/drawing/2014/main" xmlns="" id="{E2BBAA05-8A8B-4F88-B86B-EA465FB688CD}"/>
                </a:ext>
              </a:extLst>
            </p:cNvPr>
            <p:cNvSpPr/>
            <p:nvPr/>
          </p:nvSpPr>
          <p:spPr>
            <a:xfrm>
              <a:off x="8317380" y="2429596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1:1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문의</a:t>
              </a:r>
            </a:p>
          </p:txBody>
        </p:sp>
        <p:sp>
          <p:nvSpPr>
            <p:cNvPr id="57" name="모서리가 둥근 직사각형 20">
              <a:extLst>
                <a:ext uri="{FF2B5EF4-FFF2-40B4-BE49-F238E27FC236}">
                  <a16:creationId xmlns:a16="http://schemas.microsoft.com/office/drawing/2014/main" xmlns="" id="{99032F59-4B09-4E28-BA8C-3DD492C93697}"/>
                </a:ext>
              </a:extLst>
            </p:cNvPr>
            <p:cNvSpPr/>
            <p:nvPr/>
          </p:nvSpPr>
          <p:spPr>
            <a:xfrm>
              <a:off x="8286927" y="2051233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고객센터</a:t>
              </a:r>
            </a:p>
          </p:txBody>
        </p:sp>
      </p:grp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xmlns="" id="{910D35FA-68DF-4019-A168-CA2A2078D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81219" y="1065711"/>
            <a:ext cx="181851" cy="1484142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C827899-F76D-425E-B083-9E974491222B}"/>
              </a:ext>
            </a:extLst>
          </p:cNvPr>
          <p:cNvSpPr/>
          <p:nvPr/>
        </p:nvSpPr>
        <p:spPr>
          <a:xfrm>
            <a:off x="8887200" y="1547990"/>
            <a:ext cx="3114933" cy="128880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6DA7C49-432A-4827-BC5B-2535535199BD}"/>
              </a:ext>
            </a:extLst>
          </p:cNvPr>
          <p:cNvSpPr txBox="1"/>
          <p:nvPr/>
        </p:nvSpPr>
        <p:spPr>
          <a:xfrm>
            <a:off x="2560560" y="2707081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회원가입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D143194-1FF9-47D0-A6CB-6A6BB4D2F25E}"/>
              </a:ext>
            </a:extLst>
          </p:cNvPr>
          <p:cNvSpPr txBox="1"/>
          <p:nvPr/>
        </p:nvSpPr>
        <p:spPr>
          <a:xfrm>
            <a:off x="7366127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비회원 주문배송조회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회원 주문배송조회</a:t>
            </a:r>
            <a:endParaRPr lang="en-US" altLang="ko-KR" sz="900" dirty="0">
              <a:latin typeface="+mn-ea"/>
            </a:endParaRPr>
          </a:p>
        </p:txBody>
      </p:sp>
      <p:sp>
        <p:nvSpPr>
          <p:cNvPr id="75" name="AutoShape 19">
            <a:extLst>
              <a:ext uri="{FF2B5EF4-FFF2-40B4-BE49-F238E27FC236}">
                <a16:creationId xmlns:a16="http://schemas.microsoft.com/office/drawing/2014/main" xmlns="" id="{0C58EF3B-418F-4AA3-8B07-0E0A8815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891" y="2866427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FCF4D42-7672-4E12-9F55-3A2E8CDBE5AE}"/>
              </a:ext>
            </a:extLst>
          </p:cNvPr>
          <p:cNvSpPr/>
          <p:nvPr/>
        </p:nvSpPr>
        <p:spPr>
          <a:xfrm>
            <a:off x="1433365" y="5262740"/>
            <a:ext cx="9380526" cy="68086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5F57FD-16B0-4A3C-8402-B173E0C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2" y="1081878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회원가입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8CE5D6-CDA9-43CB-A417-EA1CB1AF6755}"/>
              </a:ext>
            </a:extLst>
          </p:cNvPr>
          <p:cNvSpPr txBox="1"/>
          <p:nvPr/>
        </p:nvSpPr>
        <p:spPr>
          <a:xfrm>
            <a:off x="368853" y="1331116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페이지를 통해 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xmlns="" id="{75F6D779-2459-4B0C-AE83-7D052702A1DF}"/>
              </a:ext>
            </a:extLst>
          </p:cNvPr>
          <p:cNvGraphicFramePr>
            <a:graphicFrameLocks noGrp="1"/>
          </p:cNvGraphicFramePr>
          <p:nvPr/>
        </p:nvGraphicFramePr>
        <p:xfrm>
          <a:off x="9197090" y="206551"/>
          <a:ext cx="2376487" cy="1408176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975929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 화면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간편 로그인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API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등등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099465-C2A7-409B-8AA0-3995FE3DC99B}"/>
              </a:ext>
            </a:extLst>
          </p:cNvPr>
          <p:cNvSpPr/>
          <p:nvPr/>
        </p:nvSpPr>
        <p:spPr>
          <a:xfrm>
            <a:off x="2542142" y="317372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xmlns="" id="{45304771-59DB-43D1-91FB-4DED828BB8C4}"/>
              </a:ext>
            </a:extLst>
          </p:cNvPr>
          <p:cNvSpPr/>
          <p:nvPr/>
        </p:nvSpPr>
        <p:spPr>
          <a:xfrm>
            <a:off x="2128326" y="571208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34B951A-17BA-4849-9490-79F36AA73DF8}"/>
              </a:ext>
            </a:extLst>
          </p:cNvPr>
          <p:cNvSpPr/>
          <p:nvPr/>
        </p:nvSpPr>
        <p:spPr>
          <a:xfrm>
            <a:off x="737881" y="46686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0F85F13-DCD2-4772-9266-65AC2E0A439D}"/>
              </a:ext>
            </a:extLst>
          </p:cNvPr>
          <p:cNvSpPr/>
          <p:nvPr/>
        </p:nvSpPr>
        <p:spPr>
          <a:xfrm>
            <a:off x="2507134" y="572465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간편로그인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API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4C0F1DA-B11D-4DBD-AA1A-5418A37DAF41}"/>
              </a:ext>
            </a:extLst>
          </p:cNvPr>
          <p:cNvSpPr/>
          <p:nvPr/>
        </p:nvSpPr>
        <p:spPr>
          <a:xfrm>
            <a:off x="5517260" y="193906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진행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CD38DA3-0EC0-4FF4-AA1D-B1927A1F2207}"/>
              </a:ext>
            </a:extLst>
          </p:cNvPr>
          <p:cNvSpPr/>
          <p:nvPr/>
        </p:nvSpPr>
        <p:spPr>
          <a:xfrm>
            <a:off x="8983900" y="1952974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 인증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29B3375-CA50-4B4A-8A5D-73C2807696CF}"/>
              </a:ext>
            </a:extLst>
          </p:cNvPr>
          <p:cNvSpPr/>
          <p:nvPr/>
        </p:nvSpPr>
        <p:spPr>
          <a:xfrm>
            <a:off x="7155099" y="5606726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회원가입완료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A3F7EAE-4AD7-41B4-885C-3349B7D27330}"/>
              </a:ext>
            </a:extLst>
          </p:cNvPr>
          <p:cNvGrpSpPr/>
          <p:nvPr/>
        </p:nvGrpSpPr>
        <p:grpSpPr>
          <a:xfrm>
            <a:off x="4491866" y="3111408"/>
            <a:ext cx="1224136" cy="658593"/>
            <a:chOff x="2987824" y="2420889"/>
            <a:chExt cx="1368000" cy="708920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xmlns="" id="{16D626F0-628A-4D7B-9D70-913251A02A5D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EEADC960-AFA7-4945-90EC-8218A8921AA1}"/>
                </a:ext>
              </a:extLst>
            </p:cNvPr>
            <p:cNvSpPr/>
            <p:nvPr/>
          </p:nvSpPr>
          <p:spPr>
            <a:xfrm>
              <a:off x="3294363" y="2485098"/>
              <a:ext cx="779614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개인정보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이용동의</a:t>
              </a:r>
            </a:p>
          </p:txBody>
        </p:sp>
      </p:grpSp>
      <p:cxnSp>
        <p:nvCxnSpPr>
          <p:cNvPr id="18" name="꺾인 연결선 138">
            <a:extLst>
              <a:ext uri="{FF2B5EF4-FFF2-40B4-BE49-F238E27FC236}">
                <a16:creationId xmlns:a16="http://schemas.microsoft.com/office/drawing/2014/main" xmlns="" id="{0C01E81C-12E0-40FF-92B2-A65E172F28C8}"/>
              </a:ext>
            </a:extLst>
          </p:cNvPr>
          <p:cNvCxnSpPr>
            <a:stCxn id="16" idx="0"/>
            <a:endCxn id="11" idx="1"/>
          </p:cNvCxnSpPr>
          <p:nvPr/>
        </p:nvCxnSpPr>
        <p:spPr>
          <a:xfrm rot="5400000" flipH="1" flipV="1">
            <a:off x="4859427" y="2453575"/>
            <a:ext cx="902340" cy="413326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ECAF982-2F0E-4984-BA7A-54E23F9D8C90}"/>
              </a:ext>
            </a:extLst>
          </p:cNvPr>
          <p:cNvSpPr/>
          <p:nvPr/>
        </p:nvSpPr>
        <p:spPr>
          <a:xfrm>
            <a:off x="4847133" y="287696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91986B6-96C2-4508-8BCB-A2D2955A6F17}"/>
              </a:ext>
            </a:extLst>
          </p:cNvPr>
          <p:cNvSpPr/>
          <p:nvPr/>
        </p:nvSpPr>
        <p:spPr>
          <a:xfrm>
            <a:off x="4835111" y="3745015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꺾인 연결선 140">
            <a:extLst>
              <a:ext uri="{FF2B5EF4-FFF2-40B4-BE49-F238E27FC236}">
                <a16:creationId xmlns:a16="http://schemas.microsoft.com/office/drawing/2014/main" xmlns="" id="{89E57163-EDC3-4DC3-92A7-8A8680D232D0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4136897" y="2802965"/>
            <a:ext cx="56281" cy="1877792"/>
          </a:xfrm>
          <a:prstGeom prst="bentConnector3">
            <a:avLst>
              <a:gd name="adj1" fmla="val -40617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E79E1C7-34BB-4589-A78D-D0D320861F63}"/>
              </a:ext>
            </a:extLst>
          </p:cNvPr>
          <p:cNvGrpSpPr/>
          <p:nvPr/>
        </p:nvGrpSpPr>
        <p:grpSpPr>
          <a:xfrm>
            <a:off x="7183699" y="3220467"/>
            <a:ext cx="1224136" cy="658593"/>
            <a:chOff x="2987824" y="2420889"/>
            <a:chExt cx="1368000" cy="708920"/>
          </a:xfrm>
        </p:grpSpPr>
        <p:sp>
          <p:nvSpPr>
            <p:cNvPr id="23" name="순서도: 판단 22">
              <a:extLst>
                <a:ext uri="{FF2B5EF4-FFF2-40B4-BE49-F238E27FC236}">
                  <a16:creationId xmlns:a16="http://schemas.microsoft.com/office/drawing/2014/main" xmlns="" id="{B6EC0BD0-1EB0-4C3B-AF98-E5D1713A7C67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7549F2B5-6E90-45FE-A00E-E45F17A43B31}"/>
                </a:ext>
              </a:extLst>
            </p:cNvPr>
            <p:cNvSpPr/>
            <p:nvPr/>
          </p:nvSpPr>
          <p:spPr>
            <a:xfrm>
              <a:off x="3283717" y="2485098"/>
              <a:ext cx="779614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아이디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중복체크</a:t>
              </a:r>
            </a:p>
          </p:txBody>
        </p:sp>
      </p:grpSp>
      <p:cxnSp>
        <p:nvCxnSpPr>
          <p:cNvPr id="25" name="꺾인 연결선 145">
            <a:extLst>
              <a:ext uri="{FF2B5EF4-FFF2-40B4-BE49-F238E27FC236}">
                <a16:creationId xmlns:a16="http://schemas.microsoft.com/office/drawing/2014/main" xmlns="" id="{180E5069-6AAC-461D-881E-11BA001BC924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6885260" y="2209068"/>
            <a:ext cx="298439" cy="13406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46">
            <a:extLst>
              <a:ext uri="{FF2B5EF4-FFF2-40B4-BE49-F238E27FC236}">
                <a16:creationId xmlns:a16="http://schemas.microsoft.com/office/drawing/2014/main" xmlns="" id="{99786BD9-05CC-409C-86AE-9DC73558B1F2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7891087" y="2127655"/>
            <a:ext cx="997493" cy="1188133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42A6B0F-F845-4A7B-B0C2-3801BD75863E}"/>
              </a:ext>
            </a:extLst>
          </p:cNvPr>
          <p:cNvSpPr/>
          <p:nvPr/>
        </p:nvSpPr>
        <p:spPr>
          <a:xfrm>
            <a:off x="7527141" y="2958857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7A47694-788D-4657-8134-C00FC6C845BA}"/>
              </a:ext>
            </a:extLst>
          </p:cNvPr>
          <p:cNvSpPr/>
          <p:nvPr/>
        </p:nvSpPr>
        <p:spPr>
          <a:xfrm>
            <a:off x="7512406" y="3864648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6DE1B26-E055-4444-B654-13F14B518372}"/>
              </a:ext>
            </a:extLst>
          </p:cNvPr>
          <p:cNvGrpSpPr/>
          <p:nvPr/>
        </p:nvGrpSpPr>
        <p:grpSpPr>
          <a:xfrm>
            <a:off x="5354899" y="5691446"/>
            <a:ext cx="1443065" cy="658593"/>
            <a:chOff x="2987823" y="2420889"/>
            <a:chExt cx="1710213" cy="708920"/>
          </a:xfrm>
        </p:grpSpPr>
        <p:sp>
          <p:nvSpPr>
            <p:cNvPr id="31" name="순서도: 판단 30">
              <a:extLst>
                <a:ext uri="{FF2B5EF4-FFF2-40B4-BE49-F238E27FC236}">
                  <a16:creationId xmlns:a16="http://schemas.microsoft.com/office/drawing/2014/main" xmlns="" id="{47C91C83-DAC6-428E-ABE2-B2DB22ED4931}"/>
                </a:ext>
              </a:extLst>
            </p:cNvPr>
            <p:cNvSpPr/>
            <p:nvPr/>
          </p:nvSpPr>
          <p:spPr>
            <a:xfrm>
              <a:off x="2987823" y="2420889"/>
              <a:ext cx="1710213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API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회원가입 절차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683D2C51-69F4-49DD-95E6-ACEE000C9D55}"/>
                </a:ext>
              </a:extLst>
            </p:cNvPr>
            <p:cNvSpPr/>
            <p:nvPr/>
          </p:nvSpPr>
          <p:spPr>
            <a:xfrm>
              <a:off x="3580946" y="2567121"/>
              <a:ext cx="206441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3" name="꺾인 연결선 155">
            <a:extLst>
              <a:ext uri="{FF2B5EF4-FFF2-40B4-BE49-F238E27FC236}">
                <a16:creationId xmlns:a16="http://schemas.microsoft.com/office/drawing/2014/main" xmlns="" id="{C6DE03F0-E60C-4070-A0DA-5E41AA65C0DC}"/>
              </a:ext>
            </a:extLst>
          </p:cNvPr>
          <p:cNvCxnSpPr>
            <a:cxnSpLocks/>
            <a:stCxn id="31" idx="0"/>
            <a:endCxn id="14" idx="1"/>
          </p:cNvCxnSpPr>
          <p:nvPr/>
        </p:nvCxnSpPr>
        <p:spPr>
          <a:xfrm rot="16200000" flipH="1">
            <a:off x="6523125" y="5244753"/>
            <a:ext cx="185280" cy="1078667"/>
          </a:xfrm>
          <a:prstGeom prst="bentConnector4">
            <a:avLst>
              <a:gd name="adj1" fmla="val -123381"/>
              <a:gd name="adj2" fmla="val 83445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47DF1EE-C92E-4BB0-B1B6-B287352AC160}"/>
              </a:ext>
            </a:extLst>
          </p:cNvPr>
          <p:cNvSpPr/>
          <p:nvPr/>
        </p:nvSpPr>
        <p:spPr>
          <a:xfrm>
            <a:off x="5698341" y="5445224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5DF250-2532-49CB-99ED-0C7DC23DACDA}"/>
              </a:ext>
            </a:extLst>
          </p:cNvPr>
          <p:cNvSpPr/>
          <p:nvPr/>
        </p:nvSpPr>
        <p:spPr>
          <a:xfrm>
            <a:off x="5671423" y="6317011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꺾인 연결선 162">
            <a:extLst>
              <a:ext uri="{FF2B5EF4-FFF2-40B4-BE49-F238E27FC236}">
                <a16:creationId xmlns:a16="http://schemas.microsoft.com/office/drawing/2014/main" xmlns="" id="{D6F39F3D-FDDF-48DD-A62E-4B53BAF512D5}"/>
              </a:ext>
            </a:extLst>
          </p:cNvPr>
          <p:cNvCxnSpPr>
            <a:cxnSpLocks/>
            <a:stCxn id="31" idx="2"/>
            <a:endCxn id="9" idx="2"/>
          </p:cNvCxnSpPr>
          <p:nvPr/>
        </p:nvCxnSpPr>
        <p:spPr>
          <a:xfrm rot="5400000" flipH="1">
            <a:off x="3178485" y="3452092"/>
            <a:ext cx="1141344" cy="4654551"/>
          </a:xfrm>
          <a:prstGeom prst="bentConnector3">
            <a:avLst>
              <a:gd name="adj1" fmla="val -20029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1233EE8-8569-4C7C-BE44-CD4EB565A36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910142" y="3440705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DBD81312-AF65-4D8B-BA30-69ED13256C5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3875134" y="5994650"/>
            <a:ext cx="1479765" cy="260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02">
            <a:extLst>
              <a:ext uri="{FF2B5EF4-FFF2-40B4-BE49-F238E27FC236}">
                <a16:creationId xmlns:a16="http://schemas.microsoft.com/office/drawing/2014/main" xmlns="" id="{0EA41CDC-696A-4538-B829-F5095EB35382}"/>
              </a:ext>
            </a:extLst>
          </p:cNvPr>
          <p:cNvSpPr/>
          <p:nvPr/>
        </p:nvSpPr>
        <p:spPr>
          <a:xfrm>
            <a:off x="539806" y="32123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모서리가 둥근 직사각형 203">
            <a:extLst>
              <a:ext uri="{FF2B5EF4-FFF2-40B4-BE49-F238E27FC236}">
                <a16:creationId xmlns:a16="http://schemas.microsoft.com/office/drawing/2014/main" xmlns="" id="{4F3445B8-BC93-4396-8C9B-91D63FFECD0B}"/>
              </a:ext>
            </a:extLst>
          </p:cNvPr>
          <p:cNvSpPr/>
          <p:nvPr/>
        </p:nvSpPr>
        <p:spPr>
          <a:xfrm>
            <a:off x="538830" y="46686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B640A58-A4D4-4FD7-8B6D-B3EBE9C8C317}"/>
              </a:ext>
            </a:extLst>
          </p:cNvPr>
          <p:cNvSpPr/>
          <p:nvPr/>
        </p:nvSpPr>
        <p:spPr>
          <a:xfrm>
            <a:off x="8983466" y="4320327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회원가입완료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24CAFBF-787D-46D6-A1C6-99D8F8535FA5}"/>
              </a:ext>
            </a:extLst>
          </p:cNvPr>
          <p:cNvSpPr txBox="1"/>
          <p:nvPr/>
        </p:nvSpPr>
        <p:spPr>
          <a:xfrm>
            <a:off x="22965" y="33273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5F634FD-B447-4E7D-A248-7A52748E359B}"/>
              </a:ext>
            </a:extLst>
          </p:cNvPr>
          <p:cNvSpPr txBox="1"/>
          <p:nvPr/>
        </p:nvSpPr>
        <p:spPr>
          <a:xfrm>
            <a:off x="22965" y="46946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9D9AF47-9CBF-4953-AD53-D9B5540871D6}"/>
              </a:ext>
            </a:extLst>
          </p:cNvPr>
          <p:cNvSpPr/>
          <p:nvPr/>
        </p:nvSpPr>
        <p:spPr>
          <a:xfrm>
            <a:off x="710177" y="31728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D65EFD91-AE7B-47E2-927C-F89FBB746890}"/>
              </a:ext>
            </a:extLst>
          </p:cNvPr>
          <p:cNvCxnSpPr>
            <a:cxnSpLocks/>
          </p:cNvCxnSpPr>
          <p:nvPr/>
        </p:nvCxnSpPr>
        <p:spPr>
          <a:xfrm>
            <a:off x="2090522" y="3464238"/>
            <a:ext cx="455693" cy="11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140">
            <a:extLst>
              <a:ext uri="{FF2B5EF4-FFF2-40B4-BE49-F238E27FC236}">
                <a16:creationId xmlns:a16="http://schemas.microsoft.com/office/drawing/2014/main" xmlns="" id="{4E782F2A-CE36-4C29-9781-A3C759B61644}"/>
              </a:ext>
            </a:extLst>
          </p:cNvPr>
          <p:cNvCxnSpPr>
            <a:cxnSpLocks/>
          </p:cNvCxnSpPr>
          <p:nvPr/>
        </p:nvCxnSpPr>
        <p:spPr>
          <a:xfrm rot="10800000">
            <a:off x="6192235" y="2462299"/>
            <a:ext cx="1598033" cy="168966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7DE66BB1-1E47-4726-BEFA-6D00CA63F2C8}"/>
              </a:ext>
            </a:extLst>
          </p:cNvPr>
          <p:cNvCxnSpPr>
            <a:cxnSpLocks/>
          </p:cNvCxnSpPr>
          <p:nvPr/>
        </p:nvCxnSpPr>
        <p:spPr>
          <a:xfrm>
            <a:off x="7795767" y="3863905"/>
            <a:ext cx="0" cy="28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2931E4F7-BD1A-4505-BB83-CA75751FFC26}"/>
              </a:ext>
            </a:extLst>
          </p:cNvPr>
          <p:cNvCxnSpPr>
            <a:cxnSpLocks/>
          </p:cNvCxnSpPr>
          <p:nvPr/>
        </p:nvCxnSpPr>
        <p:spPr>
          <a:xfrm flipV="1">
            <a:off x="10354009" y="4606753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4B69F101-859C-422A-B0AD-A564B9AE5F76}"/>
              </a:ext>
            </a:extLst>
          </p:cNvPr>
          <p:cNvSpPr/>
          <p:nvPr/>
        </p:nvSpPr>
        <p:spPr>
          <a:xfrm>
            <a:off x="10937673" y="4320327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 전송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xmlns="" id="{BCE737EB-22BA-404F-AB3A-B6CC8202AFE4}"/>
              </a:ext>
            </a:extLst>
          </p:cNvPr>
          <p:cNvCxnSpPr>
            <a:stCxn id="9" idx="3"/>
          </p:cNvCxnSpPr>
          <p:nvPr/>
        </p:nvCxnSpPr>
        <p:spPr>
          <a:xfrm flipV="1">
            <a:off x="2116655" y="3481387"/>
            <a:ext cx="215480" cy="14573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ACD2AB20-EB0D-4809-A424-B5AFDEEB3E0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667466" y="3886200"/>
            <a:ext cx="0" cy="43412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5AE639A2-7BAB-4A11-A2D0-DBB4A0850EDA}"/>
              </a:ext>
            </a:extLst>
          </p:cNvPr>
          <p:cNvGrpSpPr/>
          <p:nvPr/>
        </p:nvGrpSpPr>
        <p:grpSpPr>
          <a:xfrm>
            <a:off x="9055832" y="3216833"/>
            <a:ext cx="1224136" cy="658593"/>
            <a:chOff x="2987824" y="2420889"/>
            <a:chExt cx="1368000" cy="708920"/>
          </a:xfrm>
        </p:grpSpPr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xmlns="" id="{35E47DA8-74F3-4035-B9B5-AA6AF30E791E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F28620F9-72C4-4CB9-B848-83859F1B1457}"/>
                </a:ext>
              </a:extLst>
            </p:cNvPr>
            <p:cNvSpPr/>
            <p:nvPr/>
          </p:nvSpPr>
          <p:spPr>
            <a:xfrm>
              <a:off x="3309590" y="2485098"/>
              <a:ext cx="749161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이메일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URL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클릭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C43872DC-F904-4EC9-97DF-312159C3AE31}"/>
              </a:ext>
            </a:extLst>
          </p:cNvPr>
          <p:cNvSpPr/>
          <p:nvPr/>
        </p:nvSpPr>
        <p:spPr>
          <a:xfrm>
            <a:off x="9411099" y="384916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6C96E99A-F3B3-43D3-9C6D-7F272D63722D}"/>
              </a:ext>
            </a:extLst>
          </p:cNvPr>
          <p:cNvSpPr/>
          <p:nvPr/>
        </p:nvSpPr>
        <p:spPr>
          <a:xfrm>
            <a:off x="10262135" y="3275244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6FC23BE4-9464-45AC-A069-ED57974591ED}"/>
              </a:ext>
            </a:extLst>
          </p:cNvPr>
          <p:cNvCxnSpPr>
            <a:cxnSpLocks/>
          </p:cNvCxnSpPr>
          <p:nvPr/>
        </p:nvCxnSpPr>
        <p:spPr>
          <a:xfrm>
            <a:off x="10307352" y="3547581"/>
            <a:ext cx="60519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6C6327E9-E090-4D2C-97F4-F63A79C14142}"/>
              </a:ext>
            </a:extLst>
          </p:cNvPr>
          <p:cNvSpPr txBox="1"/>
          <p:nvPr/>
        </p:nvSpPr>
        <p:spPr>
          <a:xfrm>
            <a:off x="10227496" y="3593535"/>
            <a:ext cx="12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일 경과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1199A0DA-32A2-46CA-AD13-68EEA905B915}"/>
              </a:ext>
            </a:extLst>
          </p:cNvPr>
          <p:cNvSpPr/>
          <p:nvPr/>
        </p:nvSpPr>
        <p:spPr>
          <a:xfrm>
            <a:off x="10931596" y="3260730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실패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276E9C9A-4556-4784-92B2-79DA9FFA9D8A}"/>
              </a:ext>
            </a:extLst>
          </p:cNvPr>
          <p:cNvCxnSpPr>
            <a:cxnSpLocks/>
            <a:stCxn id="12" idx="2"/>
            <a:endCxn id="123" idx="0"/>
          </p:cNvCxnSpPr>
          <p:nvPr/>
        </p:nvCxnSpPr>
        <p:spPr>
          <a:xfrm>
            <a:off x="9667900" y="2492974"/>
            <a:ext cx="0" cy="7238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02472736-BE49-4296-9490-8A5B08EBC3DE}"/>
              </a:ext>
            </a:extLst>
          </p:cNvPr>
          <p:cNvGrpSpPr/>
          <p:nvPr/>
        </p:nvGrpSpPr>
        <p:grpSpPr>
          <a:xfrm>
            <a:off x="8672611" y="1809748"/>
            <a:ext cx="3548507" cy="3257744"/>
            <a:chOff x="5048084" y="3152883"/>
            <a:chExt cx="3721353" cy="2975940"/>
          </a:xfrm>
          <a:solidFill>
            <a:srgbClr val="FF0000">
              <a:alpha val="25000"/>
            </a:srgbClr>
          </a:solidFill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EAD638EF-B1A8-44BE-95D1-02F1E2581C94}"/>
                </a:ext>
              </a:extLst>
            </p:cNvPr>
            <p:cNvSpPr/>
            <p:nvPr/>
          </p:nvSpPr>
          <p:spPr>
            <a:xfrm>
              <a:off x="6908761" y="3152883"/>
              <a:ext cx="1860676" cy="29759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572EA520-1592-451F-9621-A819C7E65F51}"/>
                </a:ext>
              </a:extLst>
            </p:cNvPr>
            <p:cNvSpPr/>
            <p:nvPr/>
          </p:nvSpPr>
          <p:spPr>
            <a:xfrm>
              <a:off x="5048084" y="3152883"/>
              <a:ext cx="1860677" cy="20649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AutoShape 19">
            <a:extLst>
              <a:ext uri="{FF2B5EF4-FFF2-40B4-BE49-F238E27FC236}">
                <a16:creationId xmlns:a16="http://schemas.microsoft.com/office/drawing/2014/main" xmlns="" id="{FB1970F9-5615-4447-8CA6-739D29F0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079" y="5114393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141" name="AutoShape 19">
            <a:extLst>
              <a:ext uri="{FF2B5EF4-FFF2-40B4-BE49-F238E27FC236}">
                <a16:creationId xmlns:a16="http://schemas.microsoft.com/office/drawing/2014/main" xmlns="" id="{1E69197E-742A-49E9-B2A8-16E57F21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859" y="2017654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&lt;</a:t>
            </a: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이메일 인증 시스템</a:t>
            </a: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&gt;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xmlns="" id="{63035384-213E-4AE2-8B4A-3A1B4D5A4891}"/>
              </a:ext>
            </a:extLst>
          </p:cNvPr>
          <p:cNvCxnSpPr/>
          <p:nvPr/>
        </p:nvCxnSpPr>
        <p:spPr>
          <a:xfrm>
            <a:off x="2105881" y="5063996"/>
            <a:ext cx="2370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꺾인 연결선 138">
            <a:extLst>
              <a:ext uri="{FF2B5EF4-FFF2-40B4-BE49-F238E27FC236}">
                <a16:creationId xmlns:a16="http://schemas.microsoft.com/office/drawing/2014/main" xmlns="" id="{70288294-C2BF-467C-90D5-EB67DF1F77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0812" y="5434395"/>
            <a:ext cx="914588" cy="174999"/>
          </a:xfrm>
          <a:prstGeom prst="bentConnector3">
            <a:avLst>
              <a:gd name="adj1" fmla="val 999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8933CBF-D845-4783-A022-87B2A34A09E4}"/>
              </a:ext>
            </a:extLst>
          </p:cNvPr>
          <p:cNvSpPr/>
          <p:nvPr/>
        </p:nvSpPr>
        <p:spPr>
          <a:xfrm>
            <a:off x="2430851" y="5098939"/>
            <a:ext cx="6290380" cy="166467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AutoShape 19">
            <a:extLst>
              <a:ext uri="{FF2B5EF4-FFF2-40B4-BE49-F238E27FC236}">
                <a16:creationId xmlns:a16="http://schemas.microsoft.com/office/drawing/2014/main" xmlns="" id="{76A91E9D-D464-4215-864F-EA6E42A8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13" y="5217440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&lt;</a:t>
            </a: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간편 로그인 시스템</a:t>
            </a: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&gt;</a:t>
            </a:r>
          </a:p>
        </p:txBody>
      </p:sp>
      <p:sp>
        <p:nvSpPr>
          <p:cNvPr id="69" name="AutoShape 19">
            <a:extLst>
              <a:ext uri="{FF2B5EF4-FFF2-40B4-BE49-F238E27FC236}">
                <a16:creationId xmlns:a16="http://schemas.microsoft.com/office/drawing/2014/main" xmlns="" id="{03959946-D456-42ED-AC48-398E5EC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310" y="6425913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C7716B05-B409-4D6D-84C8-2833C439FE86}"/>
              </a:ext>
            </a:extLst>
          </p:cNvPr>
          <p:cNvCxnSpPr/>
          <p:nvPr/>
        </p:nvCxnSpPr>
        <p:spPr>
          <a:xfrm rot="16200000" flipH="1">
            <a:off x="8132610" y="2613463"/>
            <a:ext cx="1925345" cy="1144367"/>
          </a:xfrm>
          <a:prstGeom prst="bentConnector3">
            <a:avLst>
              <a:gd name="adj1" fmla="val 998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87AF2C7-E7A7-4984-A865-3B9869DD66BE}"/>
              </a:ext>
            </a:extLst>
          </p:cNvPr>
          <p:cNvSpPr/>
          <p:nvPr/>
        </p:nvSpPr>
        <p:spPr>
          <a:xfrm>
            <a:off x="184626" y="447869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상세 시나리오 </a:t>
            </a:r>
          </a:p>
        </p:txBody>
      </p:sp>
    </p:spTree>
    <p:extLst>
      <p:ext uri="{BB962C8B-B14F-4D97-AF65-F5344CB8AC3E}">
        <p14:creationId xmlns:p14="http://schemas.microsoft.com/office/powerpoint/2010/main" val="39233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utoShape 19">
            <a:extLst>
              <a:ext uri="{FF2B5EF4-FFF2-40B4-BE49-F238E27FC236}">
                <a16:creationId xmlns:a16="http://schemas.microsoft.com/office/drawing/2014/main" xmlns="" id="{C492BCFD-4F18-4D80-A061-B352C5E7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02" y="2760606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해당 상품</a:t>
            </a:r>
            <a:endParaRPr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추가</a:t>
            </a: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166" name="AutoShape 19">
            <a:extLst>
              <a:ext uri="{FF2B5EF4-FFF2-40B4-BE49-F238E27FC236}">
                <a16:creationId xmlns:a16="http://schemas.microsoft.com/office/drawing/2014/main" xmlns="" id="{C03B6A22-78D2-4DBA-861A-1F63EBDC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173" y="3355967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장바구니 </a:t>
            </a:r>
            <a:endParaRPr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클릭</a:t>
            </a: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5F57FD-16B0-4A3C-8402-B173E0C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932189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장바구니 </a:t>
            </a:r>
            <a:r>
              <a:rPr lang="en-US" altLang="ko-KR" sz="1400" b="1" dirty="0">
                <a:latin typeface="+mn-ea"/>
                <a:ea typeface="+mn-ea"/>
              </a:rPr>
              <a:t>/ </a:t>
            </a:r>
            <a:r>
              <a:rPr lang="ko-KR" altLang="en-US" sz="1400" b="1" dirty="0">
                <a:latin typeface="+mn-ea"/>
                <a:ea typeface="+mn-ea"/>
              </a:rPr>
              <a:t>주문 결제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8CE5D6-CDA9-43CB-A417-EA1CB1AF6755}"/>
              </a:ext>
            </a:extLst>
          </p:cNvPr>
          <p:cNvSpPr txBox="1"/>
          <p:nvPr/>
        </p:nvSpPr>
        <p:spPr>
          <a:xfrm>
            <a:off x="247649" y="1181427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장바구니를 통해 주문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xmlns="" id="{75F6D779-2459-4B0C-AE83-7D052702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6787"/>
              </p:ext>
            </p:extLst>
          </p:nvPr>
        </p:nvGraphicFramePr>
        <p:xfrm>
          <a:off x="9197090" y="206551"/>
          <a:ext cx="2376487" cy="1014984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주문결제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975929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주문결제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099465-C2A7-409B-8AA0-3995FE3DC99B}"/>
              </a:ext>
            </a:extLst>
          </p:cNvPr>
          <p:cNvSpPr/>
          <p:nvPr/>
        </p:nvSpPr>
        <p:spPr>
          <a:xfrm>
            <a:off x="2561192" y="347852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34B951A-17BA-4849-9490-79F36AA73DF8}"/>
              </a:ext>
            </a:extLst>
          </p:cNvPr>
          <p:cNvSpPr/>
          <p:nvPr/>
        </p:nvSpPr>
        <p:spPr>
          <a:xfrm>
            <a:off x="756931" y="49734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4C0F1DA-B11D-4DBD-AA1A-5418A37DAF41}"/>
              </a:ext>
            </a:extLst>
          </p:cNvPr>
          <p:cNvSpPr/>
          <p:nvPr/>
        </p:nvSpPr>
        <p:spPr>
          <a:xfrm>
            <a:off x="5675002" y="224360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CD38DA3-0EC0-4FF4-AA1D-B1927A1F2207}"/>
              </a:ext>
            </a:extLst>
          </p:cNvPr>
          <p:cNvSpPr/>
          <p:nvPr/>
        </p:nvSpPr>
        <p:spPr>
          <a:xfrm>
            <a:off x="7986307" y="2253452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A3F7EAE-4AD7-41B4-885C-3349B7D27330}"/>
              </a:ext>
            </a:extLst>
          </p:cNvPr>
          <p:cNvGrpSpPr/>
          <p:nvPr/>
        </p:nvGrpSpPr>
        <p:grpSpPr>
          <a:xfrm>
            <a:off x="4510916" y="3416208"/>
            <a:ext cx="1224136" cy="658593"/>
            <a:chOff x="2987824" y="2420889"/>
            <a:chExt cx="1368000" cy="708920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xmlns="" id="{16D626F0-628A-4D7B-9D70-913251A02A5D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EEADC960-AFA7-4945-90EC-8218A8921AA1}"/>
                </a:ext>
              </a:extLst>
            </p:cNvPr>
            <p:cNvSpPr/>
            <p:nvPr/>
          </p:nvSpPr>
          <p:spPr>
            <a:xfrm>
              <a:off x="3269284" y="2485098"/>
              <a:ext cx="829773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장바구니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이동 팝업</a:t>
              </a:r>
            </a:p>
          </p:txBody>
        </p:sp>
      </p:grpSp>
      <p:cxnSp>
        <p:nvCxnSpPr>
          <p:cNvPr id="18" name="꺾인 연결선 138">
            <a:extLst>
              <a:ext uri="{FF2B5EF4-FFF2-40B4-BE49-F238E27FC236}">
                <a16:creationId xmlns:a16="http://schemas.microsoft.com/office/drawing/2014/main" xmlns="" id="{0C01E81C-12E0-40FF-92B2-A65E172F28C8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4947693" y="2688899"/>
            <a:ext cx="902600" cy="55201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ECAF982-2F0E-4984-BA7A-54E23F9D8C90}"/>
              </a:ext>
            </a:extLst>
          </p:cNvPr>
          <p:cNvSpPr/>
          <p:nvPr/>
        </p:nvSpPr>
        <p:spPr>
          <a:xfrm>
            <a:off x="4938253" y="3181769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91986B6-96C2-4508-8BCB-A2D2955A6F17}"/>
              </a:ext>
            </a:extLst>
          </p:cNvPr>
          <p:cNvSpPr/>
          <p:nvPr/>
        </p:nvSpPr>
        <p:spPr>
          <a:xfrm>
            <a:off x="4854161" y="4049815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꺾인 연결선 140">
            <a:extLst>
              <a:ext uri="{FF2B5EF4-FFF2-40B4-BE49-F238E27FC236}">
                <a16:creationId xmlns:a16="http://schemas.microsoft.com/office/drawing/2014/main" xmlns="" id="{89E57163-EDC3-4DC3-92A7-8A8680D232D0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4155947" y="3107765"/>
            <a:ext cx="56281" cy="1877792"/>
          </a:xfrm>
          <a:prstGeom prst="bentConnector3">
            <a:avLst>
              <a:gd name="adj1" fmla="val -40617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1233EE8-8569-4C7C-BE44-CD4EB565A36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929192" y="3745505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02">
            <a:extLst>
              <a:ext uri="{FF2B5EF4-FFF2-40B4-BE49-F238E27FC236}">
                <a16:creationId xmlns:a16="http://schemas.microsoft.com/office/drawing/2014/main" xmlns="" id="{0EA41CDC-696A-4538-B829-F5095EB35382}"/>
              </a:ext>
            </a:extLst>
          </p:cNvPr>
          <p:cNvSpPr/>
          <p:nvPr/>
        </p:nvSpPr>
        <p:spPr>
          <a:xfrm>
            <a:off x="558856" y="35171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모서리가 둥근 직사각형 203">
            <a:extLst>
              <a:ext uri="{FF2B5EF4-FFF2-40B4-BE49-F238E27FC236}">
                <a16:creationId xmlns:a16="http://schemas.microsoft.com/office/drawing/2014/main" xmlns="" id="{4F3445B8-BC93-4396-8C9B-91D63FFECD0B}"/>
              </a:ext>
            </a:extLst>
          </p:cNvPr>
          <p:cNvSpPr/>
          <p:nvPr/>
        </p:nvSpPr>
        <p:spPr>
          <a:xfrm>
            <a:off x="557880" y="49734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24CAFBF-787D-46D6-A1C6-99D8F8535FA5}"/>
              </a:ext>
            </a:extLst>
          </p:cNvPr>
          <p:cNvSpPr txBox="1"/>
          <p:nvPr/>
        </p:nvSpPr>
        <p:spPr>
          <a:xfrm>
            <a:off x="42015" y="36321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5F634FD-B447-4E7D-A248-7A52748E359B}"/>
              </a:ext>
            </a:extLst>
          </p:cNvPr>
          <p:cNvSpPr txBox="1"/>
          <p:nvPr/>
        </p:nvSpPr>
        <p:spPr>
          <a:xfrm>
            <a:off x="42015" y="49994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9D9AF47-9CBF-4953-AD53-D9B5540871D6}"/>
              </a:ext>
            </a:extLst>
          </p:cNvPr>
          <p:cNvSpPr/>
          <p:nvPr/>
        </p:nvSpPr>
        <p:spPr>
          <a:xfrm>
            <a:off x="729227" y="34776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D65EFD91-AE7B-47E2-927C-F89FBB746890}"/>
              </a:ext>
            </a:extLst>
          </p:cNvPr>
          <p:cNvCxnSpPr>
            <a:cxnSpLocks/>
          </p:cNvCxnSpPr>
          <p:nvPr/>
        </p:nvCxnSpPr>
        <p:spPr>
          <a:xfrm>
            <a:off x="2109572" y="3769038"/>
            <a:ext cx="455693" cy="11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xmlns="" id="{BCE737EB-22BA-404F-AB3A-B6CC8202AFE4}"/>
              </a:ext>
            </a:extLst>
          </p:cNvPr>
          <p:cNvCxnSpPr>
            <a:cxnSpLocks/>
          </p:cNvCxnSpPr>
          <p:nvPr/>
        </p:nvCxnSpPr>
        <p:spPr>
          <a:xfrm flipV="1">
            <a:off x="2135705" y="3767715"/>
            <a:ext cx="215480" cy="145730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1199A0DA-32A2-46CA-AD13-68EEA905B915}"/>
              </a:ext>
            </a:extLst>
          </p:cNvPr>
          <p:cNvSpPr/>
          <p:nvPr/>
        </p:nvSpPr>
        <p:spPr>
          <a:xfrm>
            <a:off x="8062507" y="4613395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B26294E-2671-4004-AB77-557375A3211D}"/>
              </a:ext>
            </a:extLst>
          </p:cNvPr>
          <p:cNvSpPr/>
          <p:nvPr/>
        </p:nvSpPr>
        <p:spPr>
          <a:xfrm>
            <a:off x="4870992" y="3192963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xmlns="" id="{80B4ED33-5C79-44CC-AA9F-867DA3CBCEB4}"/>
              </a:ext>
            </a:extLst>
          </p:cNvPr>
          <p:cNvSpPr/>
          <p:nvPr/>
        </p:nvSpPr>
        <p:spPr>
          <a:xfrm>
            <a:off x="2561192" y="226704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9" name="꺾인 연결선 162">
            <a:extLst>
              <a:ext uri="{FF2B5EF4-FFF2-40B4-BE49-F238E27FC236}">
                <a16:creationId xmlns:a16="http://schemas.microsoft.com/office/drawing/2014/main" xmlns="" id="{0890C061-FC70-4CAD-A5EE-3D607170C0E0}"/>
              </a:ext>
            </a:extLst>
          </p:cNvPr>
          <p:cNvCxnSpPr>
            <a:cxnSpLocks/>
            <a:endCxn id="198" idx="1"/>
          </p:cNvCxnSpPr>
          <p:nvPr/>
        </p:nvCxnSpPr>
        <p:spPr>
          <a:xfrm rot="5400000" flipH="1" flipV="1">
            <a:off x="1828434" y="3062097"/>
            <a:ext cx="1257815" cy="207702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xmlns="" id="{5B9F3989-5692-4310-89BA-46EABB92C1D3}"/>
              </a:ext>
            </a:extLst>
          </p:cNvPr>
          <p:cNvCxnSpPr/>
          <p:nvPr/>
        </p:nvCxnSpPr>
        <p:spPr>
          <a:xfrm>
            <a:off x="3919583" y="2513868"/>
            <a:ext cx="12151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xmlns="" id="{2830ED54-ACAE-4937-B25B-12D161C6D39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43002" y="2523452"/>
            <a:ext cx="943305" cy="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A133F2E7-0D9C-42DC-A8F4-F4BFE78214CA}"/>
              </a:ext>
            </a:extLst>
          </p:cNvPr>
          <p:cNvGrpSpPr/>
          <p:nvPr/>
        </p:nvGrpSpPr>
        <p:grpSpPr>
          <a:xfrm>
            <a:off x="8058239" y="3436157"/>
            <a:ext cx="1224136" cy="658593"/>
            <a:chOff x="2987824" y="2420889"/>
            <a:chExt cx="1368000" cy="708920"/>
          </a:xfrm>
        </p:grpSpPr>
        <p:sp>
          <p:nvSpPr>
            <p:cNvPr id="231" name="순서도: 판단 230">
              <a:extLst>
                <a:ext uri="{FF2B5EF4-FFF2-40B4-BE49-F238E27FC236}">
                  <a16:creationId xmlns:a16="http://schemas.microsoft.com/office/drawing/2014/main" xmlns="" id="{B26C660E-9292-4AB8-ACA6-39288B4A29F9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xmlns="" id="{35B8A821-902E-4412-B41D-20127F7BFABB}"/>
                </a:ext>
              </a:extLst>
            </p:cNvPr>
            <p:cNvSpPr/>
            <p:nvPr/>
          </p:nvSpPr>
          <p:spPr>
            <a:xfrm>
              <a:off x="3269284" y="2608133"/>
              <a:ext cx="829773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결제 성공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xmlns="" id="{3B322601-0C89-48C7-850E-FE40DC65E0CD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8670307" y="2783606"/>
            <a:ext cx="0" cy="6525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xmlns="" id="{0A0A2E73-51CA-4F12-9174-E0F31F1E2B66}"/>
              </a:ext>
            </a:extLst>
          </p:cNvPr>
          <p:cNvCxnSpPr>
            <a:cxnSpLocks/>
          </p:cNvCxnSpPr>
          <p:nvPr/>
        </p:nvCxnSpPr>
        <p:spPr>
          <a:xfrm>
            <a:off x="8674387" y="4096883"/>
            <a:ext cx="6968" cy="52824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155">
            <a:extLst>
              <a:ext uri="{FF2B5EF4-FFF2-40B4-BE49-F238E27FC236}">
                <a16:creationId xmlns:a16="http://schemas.microsoft.com/office/drawing/2014/main" xmlns="" id="{62D2595C-9A07-4502-A4B3-4769842AFBDA}"/>
              </a:ext>
            </a:extLst>
          </p:cNvPr>
          <p:cNvCxnSpPr>
            <a:cxnSpLocks/>
            <a:stCxn id="231" idx="3"/>
            <a:endCxn id="12" idx="3"/>
          </p:cNvCxnSpPr>
          <p:nvPr/>
        </p:nvCxnSpPr>
        <p:spPr>
          <a:xfrm flipV="1">
            <a:off x="9282375" y="2523452"/>
            <a:ext cx="71932" cy="1242002"/>
          </a:xfrm>
          <a:prstGeom prst="bentConnector3">
            <a:avLst>
              <a:gd name="adj1" fmla="val 4178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xmlns="" id="{9E46C4B0-D5C8-461B-BC53-8D533A35678E}"/>
              </a:ext>
            </a:extLst>
          </p:cNvPr>
          <p:cNvSpPr/>
          <p:nvPr/>
        </p:nvSpPr>
        <p:spPr>
          <a:xfrm>
            <a:off x="9272850" y="3498079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8791DAF3-F171-4BCB-802F-CC115361BD00}"/>
              </a:ext>
            </a:extLst>
          </p:cNvPr>
          <p:cNvSpPr/>
          <p:nvPr/>
        </p:nvSpPr>
        <p:spPr>
          <a:xfrm>
            <a:off x="8428220" y="407677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152366B-0095-4AA3-A7E2-A8081BF7E1FC}"/>
              </a:ext>
            </a:extLst>
          </p:cNvPr>
          <p:cNvSpPr/>
          <p:nvPr/>
        </p:nvSpPr>
        <p:spPr>
          <a:xfrm>
            <a:off x="184626" y="447869"/>
            <a:ext cx="2539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비회원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  <a:p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5521BE5-C2D5-4248-8081-35F6F52D21E8}"/>
              </a:ext>
            </a:extLst>
          </p:cNvPr>
          <p:cNvCxnSpPr/>
          <p:nvPr/>
        </p:nvCxnSpPr>
        <p:spPr>
          <a:xfrm flipH="1">
            <a:off x="1992049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9E2976-1060-4491-B4F8-6E51050C4777}"/>
              </a:ext>
            </a:extLst>
          </p:cNvPr>
          <p:cNvSpPr/>
          <p:nvPr/>
        </p:nvSpPr>
        <p:spPr>
          <a:xfrm>
            <a:off x="9430441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C2025CB-7F73-40B8-8EBD-FAA632F580CF}"/>
              </a:ext>
            </a:extLst>
          </p:cNvPr>
          <p:cNvCxnSpPr/>
          <p:nvPr/>
        </p:nvCxnSpPr>
        <p:spPr>
          <a:xfrm flipH="1">
            <a:off x="10357805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ED142B4C-1C25-4021-A1E2-33BE1BCAA7D2}"/>
              </a:ext>
            </a:extLst>
          </p:cNvPr>
          <p:cNvCxnSpPr/>
          <p:nvPr/>
        </p:nvCxnSpPr>
        <p:spPr>
          <a:xfrm flipH="1">
            <a:off x="4827684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CF32F52-60F5-4C77-BD19-E3960CB24247}"/>
              </a:ext>
            </a:extLst>
          </p:cNvPr>
          <p:cNvSpPr/>
          <p:nvPr/>
        </p:nvSpPr>
        <p:spPr>
          <a:xfrm>
            <a:off x="4001427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C24B324-3928-481F-8422-2BD559B5507B}"/>
              </a:ext>
            </a:extLst>
          </p:cNvPr>
          <p:cNvSpPr/>
          <p:nvPr/>
        </p:nvSpPr>
        <p:spPr>
          <a:xfrm>
            <a:off x="1097590" y="1416099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6C9E08DD-3DD2-4189-9316-046C3C49AB40}"/>
              </a:ext>
            </a:extLst>
          </p:cNvPr>
          <p:cNvCxnSpPr>
            <a:cxnSpLocks/>
          </p:cNvCxnSpPr>
          <p:nvPr/>
        </p:nvCxnSpPr>
        <p:spPr>
          <a:xfrm>
            <a:off x="2101378" y="2631109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B40F234-44BB-4023-9F07-F2A32B775F1A}"/>
              </a:ext>
            </a:extLst>
          </p:cNvPr>
          <p:cNvCxnSpPr/>
          <p:nvPr/>
        </p:nvCxnSpPr>
        <p:spPr>
          <a:xfrm flipH="1">
            <a:off x="7606229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C897619-BDF0-46E2-ADCA-3209080330DF}"/>
              </a:ext>
            </a:extLst>
          </p:cNvPr>
          <p:cNvSpPr/>
          <p:nvPr/>
        </p:nvSpPr>
        <p:spPr>
          <a:xfrm>
            <a:off x="6779972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01F39F8-5792-4D83-8485-5565404B6E9F}"/>
              </a:ext>
            </a:extLst>
          </p:cNvPr>
          <p:cNvCxnSpPr>
            <a:cxnSpLocks/>
          </p:cNvCxnSpPr>
          <p:nvPr/>
        </p:nvCxnSpPr>
        <p:spPr>
          <a:xfrm>
            <a:off x="4898252" y="3059734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8317413-8836-4E46-B640-7E5CA40F1142}"/>
              </a:ext>
            </a:extLst>
          </p:cNvPr>
          <p:cNvSpPr txBox="1"/>
          <p:nvPr/>
        </p:nvSpPr>
        <p:spPr>
          <a:xfrm>
            <a:off x="3001408" y="2280566"/>
            <a:ext cx="11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보기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E5B89A8-6B7B-4B76-8543-29B581291B8C}"/>
              </a:ext>
            </a:extLst>
          </p:cNvPr>
          <p:cNvSpPr txBox="1"/>
          <p:nvPr/>
        </p:nvSpPr>
        <p:spPr>
          <a:xfrm>
            <a:off x="5466381" y="2699381"/>
            <a:ext cx="152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상품 쿠키저장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5354D8BF-A1F6-43BA-9E32-229D36EB81A1}"/>
              </a:ext>
            </a:extLst>
          </p:cNvPr>
          <p:cNvCxnSpPr>
            <a:cxnSpLocks/>
          </p:cNvCxnSpPr>
          <p:nvPr/>
        </p:nvCxnSpPr>
        <p:spPr>
          <a:xfrm>
            <a:off x="7699997" y="4082515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8796F02-4068-413A-9320-FDE0CFC07132}"/>
              </a:ext>
            </a:extLst>
          </p:cNvPr>
          <p:cNvSpPr txBox="1"/>
          <p:nvPr/>
        </p:nvSpPr>
        <p:spPr>
          <a:xfrm>
            <a:off x="7663319" y="3136253"/>
            <a:ext cx="278756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비회원 </a:t>
            </a:r>
            <a:r>
              <a:rPr lang="ko-KR" altLang="en-US" sz="1200" dirty="0" err="1"/>
              <a:t>주문시</a:t>
            </a:r>
            <a:r>
              <a:rPr lang="en-US" altLang="ko-KR" sz="1200" dirty="0"/>
              <a:t>,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쿠키 값을 통해 상품목록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비회원주문 비밀번호 입력란 추가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98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152366B-0095-4AA3-A7E2-A8081BF7E1FC}"/>
              </a:ext>
            </a:extLst>
          </p:cNvPr>
          <p:cNvSpPr/>
          <p:nvPr/>
        </p:nvSpPr>
        <p:spPr>
          <a:xfrm>
            <a:off x="184626" y="447869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3-2.</a:t>
            </a:r>
            <a:r>
              <a:rPr lang="ko-KR" altLang="en-US" dirty="0"/>
              <a:t> 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5521BE5-C2D5-4248-8081-35F6F52D21E8}"/>
              </a:ext>
            </a:extLst>
          </p:cNvPr>
          <p:cNvCxnSpPr/>
          <p:nvPr/>
        </p:nvCxnSpPr>
        <p:spPr>
          <a:xfrm flipH="1">
            <a:off x="3838797" y="2004356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9E2976-1060-4491-B4F8-6E51050C4777}"/>
              </a:ext>
            </a:extLst>
          </p:cNvPr>
          <p:cNvSpPr/>
          <p:nvPr/>
        </p:nvSpPr>
        <p:spPr>
          <a:xfrm>
            <a:off x="10144434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C2025CB-7F73-40B8-8EBD-FAA632F580CF}"/>
              </a:ext>
            </a:extLst>
          </p:cNvPr>
          <p:cNvCxnSpPr/>
          <p:nvPr/>
        </p:nvCxnSpPr>
        <p:spPr>
          <a:xfrm flipH="1">
            <a:off x="11071798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ED142B4C-1C25-4021-A1E2-33BE1BCAA7D2}"/>
              </a:ext>
            </a:extLst>
          </p:cNvPr>
          <p:cNvCxnSpPr/>
          <p:nvPr/>
        </p:nvCxnSpPr>
        <p:spPr>
          <a:xfrm flipH="1">
            <a:off x="6150808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CF32F52-60F5-4C77-BD19-E3960CB24247}"/>
              </a:ext>
            </a:extLst>
          </p:cNvPr>
          <p:cNvSpPr/>
          <p:nvPr/>
        </p:nvSpPr>
        <p:spPr>
          <a:xfrm>
            <a:off x="5324551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C24B324-3928-481F-8422-2BD559B5507B}"/>
              </a:ext>
            </a:extLst>
          </p:cNvPr>
          <p:cNvSpPr/>
          <p:nvPr/>
        </p:nvSpPr>
        <p:spPr>
          <a:xfrm>
            <a:off x="2944338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6C9E08DD-3DD2-4189-9316-046C3C49AB40}"/>
              </a:ext>
            </a:extLst>
          </p:cNvPr>
          <p:cNvCxnSpPr>
            <a:cxnSpLocks/>
          </p:cNvCxnSpPr>
          <p:nvPr/>
        </p:nvCxnSpPr>
        <p:spPr>
          <a:xfrm>
            <a:off x="3915073" y="3429000"/>
            <a:ext cx="218092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B40F234-44BB-4023-9F07-F2A32B775F1A}"/>
              </a:ext>
            </a:extLst>
          </p:cNvPr>
          <p:cNvCxnSpPr/>
          <p:nvPr/>
        </p:nvCxnSpPr>
        <p:spPr>
          <a:xfrm flipH="1">
            <a:off x="8578871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C897619-BDF0-46E2-ADCA-3209080330DF}"/>
              </a:ext>
            </a:extLst>
          </p:cNvPr>
          <p:cNvSpPr/>
          <p:nvPr/>
        </p:nvSpPr>
        <p:spPr>
          <a:xfrm>
            <a:off x="7752614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01F39F8-5792-4D83-8485-5565404B6E9F}"/>
              </a:ext>
            </a:extLst>
          </p:cNvPr>
          <p:cNvCxnSpPr>
            <a:cxnSpLocks/>
          </p:cNvCxnSpPr>
          <p:nvPr/>
        </p:nvCxnSpPr>
        <p:spPr>
          <a:xfrm>
            <a:off x="6236373" y="3838667"/>
            <a:ext cx="2226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C3AF29-F499-429C-958F-E46B77812C2B}"/>
              </a:ext>
            </a:extLst>
          </p:cNvPr>
          <p:cNvSpPr txBox="1"/>
          <p:nvPr/>
        </p:nvSpPr>
        <p:spPr>
          <a:xfrm>
            <a:off x="1641940" y="2256081"/>
            <a:ext cx="218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비회원 상태 때 장바구니에 상품을 담은 경우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로그인 시 해당 쿠키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B86267-1314-48ED-8146-7EF4138BAD34}"/>
              </a:ext>
            </a:extLst>
          </p:cNvPr>
          <p:cNvSpPr txBox="1"/>
          <p:nvPr/>
        </p:nvSpPr>
        <p:spPr>
          <a:xfrm>
            <a:off x="6520932" y="3476452"/>
            <a:ext cx="1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상품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B1AFEBC-7C79-4B24-B24B-C86FFAAF889B}"/>
              </a:ext>
            </a:extLst>
          </p:cNvPr>
          <p:cNvSpPr/>
          <p:nvPr/>
        </p:nvSpPr>
        <p:spPr>
          <a:xfrm>
            <a:off x="585849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AFE4898-AA47-49DA-B54A-6F2512085179}"/>
              </a:ext>
            </a:extLst>
          </p:cNvPr>
          <p:cNvCxnSpPr/>
          <p:nvPr/>
        </p:nvCxnSpPr>
        <p:spPr>
          <a:xfrm flipH="1">
            <a:off x="1483505" y="201130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244F9D9-A6CA-41CA-B803-BACF07FE4988}"/>
              </a:ext>
            </a:extLst>
          </p:cNvPr>
          <p:cNvCxnSpPr>
            <a:cxnSpLocks/>
          </p:cNvCxnSpPr>
          <p:nvPr/>
        </p:nvCxnSpPr>
        <p:spPr>
          <a:xfrm>
            <a:off x="1641941" y="2972778"/>
            <a:ext cx="218092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E21268-064F-4BE2-8DD0-54FA8E63E87C}"/>
              </a:ext>
            </a:extLst>
          </p:cNvPr>
          <p:cNvSpPr txBox="1"/>
          <p:nvPr/>
        </p:nvSpPr>
        <p:spPr>
          <a:xfrm>
            <a:off x="4568794" y="3071141"/>
            <a:ext cx="11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보기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D787A8B5-6C4D-4945-8291-7FD229FAF9DF}"/>
              </a:ext>
            </a:extLst>
          </p:cNvPr>
          <p:cNvCxnSpPr>
            <a:cxnSpLocks/>
          </p:cNvCxnSpPr>
          <p:nvPr/>
        </p:nvCxnSpPr>
        <p:spPr>
          <a:xfrm>
            <a:off x="8712421" y="4700243"/>
            <a:ext cx="2226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9DB923C-4E93-44AF-9A7E-B30843FAC3E6}"/>
              </a:ext>
            </a:extLst>
          </p:cNvPr>
          <p:cNvSpPr txBox="1"/>
          <p:nvPr/>
        </p:nvSpPr>
        <p:spPr>
          <a:xfrm>
            <a:off x="8788236" y="4014178"/>
            <a:ext cx="207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에서 장바구니 불러온다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98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30A6B2F-728F-4CEB-A7D9-9E7303C7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932189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주문내역 확인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84BDCE-4142-47F0-9190-9FBAFFC08820}"/>
              </a:ext>
            </a:extLst>
          </p:cNvPr>
          <p:cNvSpPr txBox="1"/>
          <p:nvPr/>
        </p:nvSpPr>
        <p:spPr>
          <a:xfrm>
            <a:off x="380999" y="1181427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주문내역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Group 88">
            <a:extLst>
              <a:ext uri="{FF2B5EF4-FFF2-40B4-BE49-F238E27FC236}">
                <a16:creationId xmlns:a16="http://schemas.microsoft.com/office/drawing/2014/main" xmlns="" id="{7430E75A-357B-4AA6-95C6-077496C11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91333"/>
              </p:ext>
            </p:extLst>
          </p:nvPr>
        </p:nvGraphicFramePr>
        <p:xfrm>
          <a:off x="9197090" y="206551"/>
          <a:ext cx="2376487" cy="1014984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 주문내역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975929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 주문내역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0A6069A-8DBD-4DB7-8F80-ECFC632DBE3D}"/>
              </a:ext>
            </a:extLst>
          </p:cNvPr>
          <p:cNvSpPr/>
          <p:nvPr/>
        </p:nvSpPr>
        <p:spPr>
          <a:xfrm>
            <a:off x="4830874" y="349771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주문배송조회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6B6CD44-9C8C-45EC-98EF-253C699262CF}"/>
              </a:ext>
            </a:extLst>
          </p:cNvPr>
          <p:cNvSpPr/>
          <p:nvPr/>
        </p:nvSpPr>
        <p:spPr>
          <a:xfrm>
            <a:off x="756931" y="49734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69325E8-7D31-4B56-B299-B5079C0D7EC2}"/>
              </a:ext>
            </a:extLst>
          </p:cNvPr>
          <p:cNvSpPr/>
          <p:nvPr/>
        </p:nvSpPr>
        <p:spPr>
          <a:xfrm>
            <a:off x="9032701" y="2415522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회원주문조회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A383226B-0397-406D-8623-446D47AD92D0}"/>
              </a:ext>
            </a:extLst>
          </p:cNvPr>
          <p:cNvGrpSpPr/>
          <p:nvPr/>
        </p:nvGrpSpPr>
        <p:grpSpPr>
          <a:xfrm>
            <a:off x="6780598" y="3435403"/>
            <a:ext cx="1224136" cy="658593"/>
            <a:chOff x="2987824" y="2420889"/>
            <a:chExt cx="1368000" cy="70892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xmlns="" id="{06290133-FDB7-44AA-BA63-0E4852313F4E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FC918DB-1BEF-4B99-830B-08DD36DBC5EB}"/>
                </a:ext>
              </a:extLst>
            </p:cNvPr>
            <p:cNvSpPr/>
            <p:nvPr/>
          </p:nvSpPr>
          <p:spPr>
            <a:xfrm>
              <a:off x="3295110" y="2578612"/>
              <a:ext cx="779614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회원상태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0A55CDD-6C1C-4AE5-97EE-E608A95A7EAD}"/>
              </a:ext>
            </a:extLst>
          </p:cNvPr>
          <p:cNvSpPr/>
          <p:nvPr/>
        </p:nvSpPr>
        <p:spPr>
          <a:xfrm>
            <a:off x="7207935" y="3200964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70A23E8-9A1C-4D82-AD8D-DF2E760092CB}"/>
              </a:ext>
            </a:extLst>
          </p:cNvPr>
          <p:cNvSpPr/>
          <p:nvPr/>
        </p:nvSpPr>
        <p:spPr>
          <a:xfrm>
            <a:off x="7977930" y="349689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64C3115-7206-4C82-BE6B-8D4F4DE6901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198874" y="3764700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02">
            <a:extLst>
              <a:ext uri="{FF2B5EF4-FFF2-40B4-BE49-F238E27FC236}">
                <a16:creationId xmlns:a16="http://schemas.microsoft.com/office/drawing/2014/main" xmlns="" id="{A01DF1A8-FE87-41EF-B8CB-AEA05902DBA6}"/>
              </a:ext>
            </a:extLst>
          </p:cNvPr>
          <p:cNvSpPr/>
          <p:nvPr/>
        </p:nvSpPr>
        <p:spPr>
          <a:xfrm>
            <a:off x="558856" y="35171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모서리가 둥근 직사각형 203">
            <a:extLst>
              <a:ext uri="{FF2B5EF4-FFF2-40B4-BE49-F238E27FC236}">
                <a16:creationId xmlns:a16="http://schemas.microsoft.com/office/drawing/2014/main" xmlns="" id="{3AE577F5-43CC-4EC7-84E8-7F6DEEAF0563}"/>
              </a:ext>
            </a:extLst>
          </p:cNvPr>
          <p:cNvSpPr/>
          <p:nvPr/>
        </p:nvSpPr>
        <p:spPr>
          <a:xfrm>
            <a:off x="557880" y="49734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0782FE-F360-493B-A0C0-67392277965D}"/>
              </a:ext>
            </a:extLst>
          </p:cNvPr>
          <p:cNvSpPr txBox="1"/>
          <p:nvPr/>
        </p:nvSpPr>
        <p:spPr>
          <a:xfrm>
            <a:off x="42015" y="36321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A7C38FF-0A86-4A31-9419-44E3DE8D91CF}"/>
              </a:ext>
            </a:extLst>
          </p:cNvPr>
          <p:cNvSpPr txBox="1"/>
          <p:nvPr/>
        </p:nvSpPr>
        <p:spPr>
          <a:xfrm>
            <a:off x="42015" y="49994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96A346D-3E48-47A5-B6CC-B917A4EC6F37}"/>
              </a:ext>
            </a:extLst>
          </p:cNvPr>
          <p:cNvSpPr/>
          <p:nvPr/>
        </p:nvSpPr>
        <p:spPr>
          <a:xfrm>
            <a:off x="729227" y="34776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716B1EA0-1906-475E-86CC-B83A469BA344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109572" y="3767715"/>
            <a:ext cx="707231" cy="13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D4A24EF-54C2-44E1-AC40-AA55A0E245EC}"/>
              </a:ext>
            </a:extLst>
          </p:cNvPr>
          <p:cNvSpPr/>
          <p:nvPr/>
        </p:nvSpPr>
        <p:spPr>
          <a:xfrm>
            <a:off x="8990567" y="463259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비회원주문조회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966B9C74-4670-4529-80BA-1D28A87E5B7D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8004734" y="3764700"/>
            <a:ext cx="98583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048C601-9922-4547-AE12-66BD5878CEFC}"/>
              </a:ext>
            </a:extLst>
          </p:cNvPr>
          <p:cNvSpPr/>
          <p:nvPr/>
        </p:nvSpPr>
        <p:spPr>
          <a:xfrm>
            <a:off x="9324324" y="4095974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6AFB98-47BC-4A7E-8379-81A7CAC73835}"/>
              </a:ext>
            </a:extLst>
          </p:cNvPr>
          <p:cNvSpPr/>
          <p:nvPr/>
        </p:nvSpPr>
        <p:spPr>
          <a:xfrm>
            <a:off x="9351197" y="3218487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1277E39-A0FD-4052-91D7-BA186CE59870}"/>
              </a:ext>
            </a:extLst>
          </p:cNvPr>
          <p:cNvSpPr/>
          <p:nvPr/>
        </p:nvSpPr>
        <p:spPr>
          <a:xfrm>
            <a:off x="6905259" y="3218488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FD98E292-5CF0-4060-91E8-6DE545C40FE6}"/>
              </a:ext>
            </a:extLst>
          </p:cNvPr>
          <p:cNvGrpSpPr/>
          <p:nvPr/>
        </p:nvGrpSpPr>
        <p:grpSpPr>
          <a:xfrm>
            <a:off x="8990567" y="3435403"/>
            <a:ext cx="1224136" cy="658593"/>
            <a:chOff x="2987824" y="2420889"/>
            <a:chExt cx="1368000" cy="708920"/>
          </a:xfrm>
        </p:grpSpPr>
        <p:sp>
          <p:nvSpPr>
            <p:cNvPr id="51" name="순서도: 판단 50">
              <a:extLst>
                <a:ext uri="{FF2B5EF4-FFF2-40B4-BE49-F238E27FC236}">
                  <a16:creationId xmlns:a16="http://schemas.microsoft.com/office/drawing/2014/main" xmlns="" id="{306E1E96-F7C7-4FF4-B655-4237D8646159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7AB2E28-E640-4681-84E9-632A399FB243}"/>
                </a:ext>
              </a:extLst>
            </p:cNvPr>
            <p:cNvSpPr/>
            <p:nvPr/>
          </p:nvSpPr>
          <p:spPr>
            <a:xfrm>
              <a:off x="3366021" y="2608133"/>
              <a:ext cx="636303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로그인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54" name="꺾인 연결선 155">
            <a:extLst>
              <a:ext uri="{FF2B5EF4-FFF2-40B4-BE49-F238E27FC236}">
                <a16:creationId xmlns:a16="http://schemas.microsoft.com/office/drawing/2014/main" xmlns="" id="{92537122-C0F4-41C8-81BF-605E94BD8D50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7837743" y="2240446"/>
            <a:ext cx="749881" cy="1640035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A41979A2-90EF-4689-8573-D20BCF45F281}"/>
              </a:ext>
            </a:extLst>
          </p:cNvPr>
          <p:cNvCxnSpPr>
            <a:cxnSpLocks/>
          </p:cNvCxnSpPr>
          <p:nvPr/>
        </p:nvCxnSpPr>
        <p:spPr>
          <a:xfrm>
            <a:off x="9604159" y="4094895"/>
            <a:ext cx="0" cy="5385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DDC9881-5298-4599-850C-284E01275ECB}"/>
              </a:ext>
            </a:extLst>
          </p:cNvPr>
          <p:cNvCxnSpPr>
            <a:cxnSpLocks/>
          </p:cNvCxnSpPr>
          <p:nvPr/>
        </p:nvCxnSpPr>
        <p:spPr>
          <a:xfrm flipH="1" flipV="1">
            <a:off x="9602635" y="2955522"/>
            <a:ext cx="1524" cy="4912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9D15D15-B712-48B7-A1AD-94046E66E701}"/>
              </a:ext>
            </a:extLst>
          </p:cNvPr>
          <p:cNvSpPr/>
          <p:nvPr/>
        </p:nvSpPr>
        <p:spPr>
          <a:xfrm>
            <a:off x="2816803" y="349771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18EC4E3-AA38-41F4-92E9-B9ED1C89621E}"/>
              </a:ext>
            </a:extLst>
          </p:cNvPr>
          <p:cNvCxnSpPr>
            <a:cxnSpLocks/>
          </p:cNvCxnSpPr>
          <p:nvPr/>
        </p:nvCxnSpPr>
        <p:spPr>
          <a:xfrm>
            <a:off x="4187623" y="3785743"/>
            <a:ext cx="63372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B1F2D419-D1B5-4984-9681-71310298884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4931" y="3767715"/>
            <a:ext cx="309528" cy="14757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376</Words>
  <Application>Microsoft Office PowerPoint</Application>
  <PresentationFormat>사용자 지정</PresentationFormat>
  <Paragraphs>207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Soobinnn</dc:creator>
  <cp:lastModifiedBy>bit</cp:lastModifiedBy>
  <cp:revision>99</cp:revision>
  <dcterms:created xsi:type="dcterms:W3CDTF">2019-07-03T08:39:00Z</dcterms:created>
  <dcterms:modified xsi:type="dcterms:W3CDTF">2019-07-10T12:23:41Z</dcterms:modified>
</cp:coreProperties>
</file>