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DB1EB-76A4-4DD0-9757-4817E7BF0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116A2-4DEF-4E47-81B8-35049989B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76072-BA95-45C0-848C-3ED873D9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9BFD7-AFEE-485D-81D0-BA534AD5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9EF59-8C08-4AE1-8144-20774CD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CB75B-9E44-46A1-A682-50B66DEE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90225-E474-4BB1-98C4-F5C881EA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D501F-FD97-4D39-A03A-86EF2FCA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7E08C-AB6D-4222-A1D8-EEB81F31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A602B-AEDE-438E-98E1-EFB74921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8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DD003-80B7-4C14-AE00-6B4066C6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F28D4-560F-4EDB-941B-55CEE015D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1FEDB-DABC-440C-8515-175C4D30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FCA14-FEB8-4E54-BF85-2E69E76C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A2793-C21B-41A9-8EA4-E042B5BB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2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6F625-ABCA-4F86-9183-6EC7A9A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CB4C0-F4D9-4426-A8BF-9B25A16E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F517E-A99D-4C99-B02D-C25C7E2E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E8B84-7574-4A55-8E50-6DEEDC91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827E-2357-4214-88CD-92718413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751D-132C-420E-ADDF-E9D61A60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BF278-E753-4834-BB4C-86914C7A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3C4B0-7C4A-4720-9573-9D0ABAA4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55BBD-468E-4CA5-A605-B448EDD5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3672B-FEEB-47AE-9BAE-25743AC9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D5F0C-E104-4002-9788-F32D23E7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09234-AB64-4B55-825F-2092E43B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EBE6B-15CB-41AA-A54D-C04BC9C7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8D7D5-AEAB-4820-B371-AA75961F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AC247-B3EA-439B-AD7B-C78B65E5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FB2DA-C231-4CC7-B268-1358F005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AE28B-CB25-4037-9A4F-DA4E959D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3DD38-4001-4E86-9731-232EAB897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BC2B7-EBE8-4E7F-BF3D-452BFD543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803C19-35B4-4C95-BABF-BA6381E33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952637-F68E-427B-9984-0D05AE45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E4DD3F-6F6C-4A0B-8A0F-5AE02610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660445-8950-4E8E-B9DF-17F5711A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B9848-BF27-49B3-8D5D-E085E86E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8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3C3E-1A2D-4650-91D5-893CCDC5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DA9F4-210F-4004-8C35-5C9B2043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1A4DC2-D744-4536-A4F4-E259ED6F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D0CB9-90B6-4F22-A5A9-B855FDC4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72BF2-ADDE-4EBA-9BFD-34DF54E4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4D86DA-C5DD-4A86-91DE-CE803E7D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C8A99-D92E-432C-8FCB-4F20B2A1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DB5C6-F19E-48C4-B558-1C0DCC3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65CDE-78F9-41CC-84CB-94A70AE7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76CBC-60B0-460E-81B9-5E4144E4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52FB8-FBD7-45D1-B502-6F87CECF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B3828-61C5-4C7F-B9A1-F33EE677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498F4-744B-4B33-9AC3-9F934757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6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D13B4-1F8C-41ED-98E1-DE78176F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A10EF5-25DC-40D8-87BD-BE79E7D3C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FBBB9-3040-4117-936C-32D8DB5F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4E017-7E04-4CFB-8AE0-832855DB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CF6FA-31AB-4663-8567-56D58E3B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92CEE-E302-4C25-8AF3-C14A22F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9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E9BB7A-D0A7-4782-A8BA-948CD7D1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DB9A5-71DC-4704-A3F8-9184933B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2371D-77FE-4FB6-A062-9F536A26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631D-6D23-4D99-AB15-F8EA7E7122B5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F4D5-4034-4324-92C7-4884F52F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0F544-224B-4245-A384-A63EC9F22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F537-16D5-4C9F-8517-9C1F432E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2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AEEF11-D67E-4DCE-8E3F-6D57B9C66958}"/>
              </a:ext>
            </a:extLst>
          </p:cNvPr>
          <p:cNvSpPr/>
          <p:nvPr/>
        </p:nvSpPr>
        <p:spPr>
          <a:xfrm>
            <a:off x="0" y="1496317"/>
            <a:ext cx="12192000" cy="2361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129">
            <a:extLst>
              <a:ext uri="{FF2B5EF4-FFF2-40B4-BE49-F238E27FC236}">
                <a16:creationId xmlns:a16="http://schemas.microsoft.com/office/drawing/2014/main" id="{E0085AD1-5B74-4CA6-BD5A-AC47046B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35585"/>
              </p:ext>
            </p:extLst>
          </p:nvPr>
        </p:nvGraphicFramePr>
        <p:xfrm>
          <a:off x="1744235" y="4543425"/>
          <a:ext cx="8232490" cy="932498"/>
        </p:xfrm>
        <a:graphic>
          <a:graphicData uri="http://schemas.openxmlformats.org/drawingml/2006/table">
            <a:tbl>
              <a:tblPr/>
              <a:tblGrid>
                <a:gridCol w="16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Written by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임수빈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2019-07-05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7F11C57-C429-4F12-81BA-6F7C6C396B4D}"/>
              </a:ext>
            </a:extLst>
          </p:cNvPr>
          <p:cNvSpPr/>
          <p:nvPr/>
        </p:nvSpPr>
        <p:spPr>
          <a:xfrm>
            <a:off x="0" y="1496317"/>
            <a:ext cx="1744235" cy="23613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BAC94-DA69-47DD-9920-4E6AB572F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-130404"/>
            <a:ext cx="3485655" cy="2091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DDB7B-1571-4A32-836E-75C6E5AFFCAA}"/>
              </a:ext>
            </a:extLst>
          </p:cNvPr>
          <p:cNvSpPr txBox="1"/>
          <p:nvPr/>
        </p:nvSpPr>
        <p:spPr>
          <a:xfrm>
            <a:off x="1971675" y="232453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스토리보드 </a:t>
            </a:r>
            <a:r>
              <a:rPr lang="en-US" altLang="ko-KR" sz="3200" b="1" dirty="0">
                <a:solidFill>
                  <a:schemeClr val="bg1"/>
                </a:solidFill>
              </a:rPr>
              <a:t>| </a:t>
            </a:r>
            <a:r>
              <a:rPr lang="ko-KR" altLang="en-US" sz="3200" b="1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5A73B-6893-44EA-9084-ECF85608F3F1}"/>
              </a:ext>
            </a:extLst>
          </p:cNvPr>
          <p:cNvSpPr txBox="1"/>
          <p:nvPr/>
        </p:nvSpPr>
        <p:spPr>
          <a:xfrm>
            <a:off x="2006420" y="1787358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Cat 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827604-26FD-456E-B118-7309E46260DE}"/>
              </a:ext>
            </a:extLst>
          </p:cNvPr>
          <p:cNvSpPr/>
          <p:nvPr/>
        </p:nvSpPr>
        <p:spPr>
          <a:xfrm>
            <a:off x="1920536" y="1031926"/>
            <a:ext cx="9362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&gt; </a:t>
            </a:r>
            <a:r>
              <a:rPr lang="ko-KR" altLang="en-US" b="1" dirty="0"/>
              <a:t>관리자 기능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상품</a:t>
            </a:r>
            <a:r>
              <a:rPr lang="en-US" altLang="ko-KR" dirty="0"/>
              <a:t>/</a:t>
            </a:r>
            <a:r>
              <a:rPr lang="ko-KR" altLang="en-US" dirty="0"/>
              <a:t>진열관리 </a:t>
            </a:r>
            <a:r>
              <a:rPr lang="en-US" altLang="ko-KR" dirty="0"/>
              <a:t>: </a:t>
            </a:r>
            <a:r>
              <a:rPr lang="ko-KR" altLang="en-US" dirty="0"/>
              <a:t>상품을 등록하고 진열합니다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ㄴ 상품 목록 및 등록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진열여부 관리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고객관리 </a:t>
            </a:r>
            <a:r>
              <a:rPr lang="en-US" altLang="ko-KR" dirty="0"/>
              <a:t>: </a:t>
            </a:r>
            <a:r>
              <a:rPr lang="ko-KR" altLang="en-US" dirty="0"/>
              <a:t>고객정보를 확인하고 관리합니다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ㄴ 고객 목록 및 회원 관리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주문관리 </a:t>
            </a:r>
            <a:r>
              <a:rPr lang="en-US" altLang="ko-KR" dirty="0"/>
              <a:t>: </a:t>
            </a:r>
            <a:r>
              <a:rPr lang="ko-KR" altLang="en-US" dirty="0"/>
              <a:t>주문정보를 확인하고 관리합이다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ㄴ 주문 목록 및 주문상세정보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재고관리 </a:t>
            </a:r>
            <a:r>
              <a:rPr lang="en-US" altLang="ko-KR" dirty="0"/>
              <a:t>: </a:t>
            </a:r>
            <a:r>
              <a:rPr lang="ko-KR" altLang="en-US" dirty="0"/>
              <a:t>재고를 관리합니다</a:t>
            </a:r>
            <a:r>
              <a:rPr lang="en-US" altLang="ko-KR" dirty="0"/>
              <a:t>. </a:t>
            </a:r>
            <a:r>
              <a:rPr lang="ko-KR" altLang="en-US" dirty="0" err="1"/>
              <a:t>비재고</a:t>
            </a:r>
            <a:r>
              <a:rPr lang="ko-KR" altLang="en-US" dirty="0"/>
              <a:t> 상품은 수량에 상관없이 판매 가능합니다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		</a:t>
            </a:r>
            <a:r>
              <a:rPr lang="ko-KR" altLang="en-US" dirty="0"/>
              <a:t>한정재고 상품은 제한된 재고까지 상품을 판매할 수 있습니다</a:t>
            </a:r>
            <a:r>
              <a:rPr lang="en-US" altLang="ko-KR" dirty="0"/>
              <a:t>.</a:t>
            </a:r>
          </a:p>
          <a:p>
            <a:pPr lvl="4">
              <a:lnSpc>
                <a:spcPct val="200000"/>
              </a:lnSpc>
            </a:pPr>
            <a:r>
              <a:rPr lang="ko-KR" altLang="en-US" dirty="0" err="1"/>
              <a:t>ㄴ</a:t>
            </a:r>
            <a:r>
              <a:rPr lang="ko-KR" altLang="en-US" dirty="0"/>
              <a:t> 상품의 재고는 상품</a:t>
            </a:r>
            <a:r>
              <a:rPr lang="en-US" altLang="ko-KR" dirty="0"/>
              <a:t>/</a:t>
            </a:r>
            <a:r>
              <a:rPr lang="ko-KR" altLang="en-US" dirty="0"/>
              <a:t>진열관리에서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C4467D-8FE4-4D43-BDFD-41D77876ECB5}"/>
              </a:ext>
            </a:extLst>
          </p:cNvPr>
          <p:cNvSpPr/>
          <p:nvPr/>
        </p:nvSpPr>
        <p:spPr>
          <a:xfrm>
            <a:off x="756126" y="56658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요구사항 </a:t>
            </a:r>
          </a:p>
        </p:txBody>
      </p:sp>
    </p:spTree>
    <p:extLst>
      <p:ext uri="{BB962C8B-B14F-4D97-AF65-F5344CB8AC3E}">
        <p14:creationId xmlns:p14="http://schemas.microsoft.com/office/powerpoint/2010/main" val="424672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00B03527-BD9E-4163-BD28-C2D39E4EDA4D}"/>
              </a:ext>
            </a:extLst>
          </p:cNvPr>
          <p:cNvSpPr/>
          <p:nvPr/>
        </p:nvSpPr>
        <p:spPr>
          <a:xfrm>
            <a:off x="4548298" y="1023151"/>
            <a:ext cx="2160000" cy="4835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CAT24</a:t>
            </a:r>
          </a:p>
        </p:txBody>
      </p:sp>
      <p:cxnSp>
        <p:nvCxnSpPr>
          <p:cNvPr id="5" name="꺾인 연결선 8">
            <a:extLst>
              <a:ext uri="{FF2B5EF4-FFF2-40B4-BE49-F238E27FC236}">
                <a16:creationId xmlns:a16="http://schemas.microsoft.com/office/drawing/2014/main" id="{3D746AF3-9156-41F7-A137-FB689CAE7BD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5828892" y="1306125"/>
            <a:ext cx="423187" cy="8243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9">
            <a:extLst>
              <a:ext uri="{FF2B5EF4-FFF2-40B4-BE49-F238E27FC236}">
                <a16:creationId xmlns:a16="http://schemas.microsoft.com/office/drawing/2014/main" id="{3816E55A-984F-41D5-A6BC-BE46A08ACD4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4984657" y="1286264"/>
            <a:ext cx="423187" cy="8640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424673-B989-4215-9E8C-216B6AC53931}"/>
              </a:ext>
            </a:extLst>
          </p:cNvPr>
          <p:cNvGrpSpPr/>
          <p:nvPr/>
        </p:nvGrpSpPr>
        <p:grpSpPr>
          <a:xfrm>
            <a:off x="3900105" y="1929906"/>
            <a:ext cx="1728192" cy="910897"/>
            <a:chOff x="2676690" y="2054186"/>
            <a:chExt cx="1728192" cy="910897"/>
          </a:xfrm>
        </p:grpSpPr>
        <p:sp>
          <p:nvSpPr>
            <p:cNvPr id="8" name="모서리가 둥근 직사각형 6">
              <a:extLst>
                <a:ext uri="{FF2B5EF4-FFF2-40B4-BE49-F238E27FC236}">
                  <a16:creationId xmlns:a16="http://schemas.microsoft.com/office/drawing/2014/main" id="{20899AEE-A626-48FF-AE3C-224C4D9EBBCC}"/>
                </a:ext>
              </a:extLst>
            </p:cNvPr>
            <p:cNvSpPr/>
            <p:nvPr/>
          </p:nvSpPr>
          <p:spPr>
            <a:xfrm>
              <a:off x="2803132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상품</a:t>
              </a:r>
            </a:p>
          </p:txBody>
        </p:sp>
        <p:sp>
          <p:nvSpPr>
            <p:cNvPr id="9" name="모서리가 둥근 직사각형 14">
              <a:extLst>
                <a:ext uri="{FF2B5EF4-FFF2-40B4-BE49-F238E27FC236}">
                  <a16:creationId xmlns:a16="http://schemas.microsoft.com/office/drawing/2014/main" id="{BB77781B-B0A5-4531-9EC6-536BEAFEE551}"/>
                </a:ext>
              </a:extLst>
            </p:cNvPr>
            <p:cNvSpPr/>
            <p:nvPr/>
          </p:nvSpPr>
          <p:spPr>
            <a:xfrm>
              <a:off x="2822459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카테고리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BBA88D-63CF-46B8-9D2D-4956FE7C954D}"/>
                </a:ext>
              </a:extLst>
            </p:cNvPr>
            <p:cNvSpPr txBox="1"/>
            <p:nvPr/>
          </p:nvSpPr>
          <p:spPr>
            <a:xfrm>
              <a:off x="2676690" y="2734251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3253D9-2597-46CD-BF3A-8773FFC136EE}"/>
              </a:ext>
            </a:extLst>
          </p:cNvPr>
          <p:cNvGrpSpPr/>
          <p:nvPr/>
        </p:nvGrpSpPr>
        <p:grpSpPr>
          <a:xfrm>
            <a:off x="5608947" y="1929906"/>
            <a:ext cx="1728192" cy="1066905"/>
            <a:chOff x="4585258" y="2054186"/>
            <a:chExt cx="1728192" cy="1066905"/>
          </a:xfrm>
        </p:grpSpPr>
        <p:sp>
          <p:nvSpPr>
            <p:cNvPr id="12" name="모서리가 둥근 직사각형 7">
              <a:extLst>
                <a:ext uri="{FF2B5EF4-FFF2-40B4-BE49-F238E27FC236}">
                  <a16:creationId xmlns:a16="http://schemas.microsoft.com/office/drawing/2014/main" id="{7E99A621-ACFE-48EF-B312-3239B68791C8}"/>
                </a:ext>
              </a:extLst>
            </p:cNvPr>
            <p:cNvSpPr/>
            <p:nvPr/>
          </p:nvSpPr>
          <p:spPr>
            <a:xfrm>
              <a:off x="4691328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장바구니</a:t>
              </a:r>
            </a:p>
          </p:txBody>
        </p:sp>
        <p:sp>
          <p:nvSpPr>
            <p:cNvPr id="13" name="모서리가 둥근 직사각형 16">
              <a:extLst>
                <a:ext uri="{FF2B5EF4-FFF2-40B4-BE49-F238E27FC236}">
                  <a16:creationId xmlns:a16="http://schemas.microsoft.com/office/drawing/2014/main" id="{7B067B81-863E-41EC-BFEC-A9D3581855AD}"/>
                </a:ext>
              </a:extLst>
            </p:cNvPr>
            <p:cNvSpPr/>
            <p:nvPr/>
          </p:nvSpPr>
          <p:spPr>
            <a:xfrm>
              <a:off x="4721781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000A67-0E67-4B15-AFDD-73D5423AD03C}"/>
                </a:ext>
              </a:extLst>
            </p:cNvPr>
            <p:cNvSpPr txBox="1"/>
            <p:nvPr/>
          </p:nvSpPr>
          <p:spPr>
            <a:xfrm>
              <a:off x="4585258" y="275175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900" dirty="0">
                <a:latin typeface="+mn-ea"/>
              </a:endParaRPr>
            </a:p>
            <a:p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A1CEB2A-7912-4510-BDCD-B12B16B64660}"/>
              </a:ext>
            </a:extLst>
          </p:cNvPr>
          <p:cNvGrpSpPr/>
          <p:nvPr/>
        </p:nvGrpSpPr>
        <p:grpSpPr>
          <a:xfrm>
            <a:off x="7380397" y="1929906"/>
            <a:ext cx="1475309" cy="682111"/>
            <a:chOff x="6459239" y="2054186"/>
            <a:chExt cx="1475309" cy="682111"/>
          </a:xfrm>
        </p:grpSpPr>
        <p:sp>
          <p:nvSpPr>
            <p:cNvPr id="16" name="모서리가 둥근 직사각형 17">
              <a:extLst>
                <a:ext uri="{FF2B5EF4-FFF2-40B4-BE49-F238E27FC236}">
                  <a16:creationId xmlns:a16="http://schemas.microsoft.com/office/drawing/2014/main" id="{467A0497-9AAD-4D23-8A35-E958439667A5}"/>
                </a:ext>
              </a:extLst>
            </p:cNvPr>
            <p:cNvSpPr/>
            <p:nvPr/>
          </p:nvSpPr>
          <p:spPr>
            <a:xfrm>
              <a:off x="6459239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주문내역</a:t>
              </a:r>
            </a:p>
          </p:txBody>
        </p:sp>
        <p:sp>
          <p:nvSpPr>
            <p:cNvPr id="17" name="모서리가 둥근 직사각형 18">
              <a:extLst>
                <a:ext uri="{FF2B5EF4-FFF2-40B4-BE49-F238E27FC236}">
                  <a16:creationId xmlns:a16="http://schemas.microsoft.com/office/drawing/2014/main" id="{50951E45-F119-4363-B179-9A5BBE2F68E1}"/>
                </a:ext>
              </a:extLst>
            </p:cNvPr>
            <p:cNvSpPr/>
            <p:nvPr/>
          </p:nvSpPr>
          <p:spPr>
            <a:xfrm>
              <a:off x="6489692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475D1A1-E32F-4206-BDDA-34E614940078}"/>
              </a:ext>
            </a:extLst>
          </p:cNvPr>
          <p:cNvGrpSpPr/>
          <p:nvPr/>
        </p:nvGrpSpPr>
        <p:grpSpPr>
          <a:xfrm>
            <a:off x="8898965" y="1927860"/>
            <a:ext cx="1475309" cy="682111"/>
            <a:chOff x="8249067" y="2052140"/>
            <a:chExt cx="1475309" cy="682111"/>
          </a:xfrm>
        </p:grpSpPr>
        <p:sp>
          <p:nvSpPr>
            <p:cNvPr id="19" name="모서리가 둥근 직사각형 20">
              <a:extLst>
                <a:ext uri="{FF2B5EF4-FFF2-40B4-BE49-F238E27FC236}">
                  <a16:creationId xmlns:a16="http://schemas.microsoft.com/office/drawing/2014/main" id="{952F20E6-1524-492C-89DA-BB8D9C809146}"/>
                </a:ext>
              </a:extLst>
            </p:cNvPr>
            <p:cNvSpPr/>
            <p:nvPr/>
          </p:nvSpPr>
          <p:spPr>
            <a:xfrm>
              <a:off x="8249067" y="2052140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커뮤니티</a:t>
              </a:r>
            </a:p>
          </p:txBody>
        </p:sp>
        <p:sp>
          <p:nvSpPr>
            <p:cNvPr id="20" name="모서리가 둥근 직사각형 21">
              <a:extLst>
                <a:ext uri="{FF2B5EF4-FFF2-40B4-BE49-F238E27FC236}">
                  <a16:creationId xmlns:a16="http://schemas.microsoft.com/office/drawing/2014/main" id="{566EB21C-8EC6-4494-B17A-2429CCB47BAD}"/>
                </a:ext>
              </a:extLst>
            </p:cNvPr>
            <p:cNvSpPr/>
            <p:nvPr/>
          </p:nvSpPr>
          <p:spPr>
            <a:xfrm>
              <a:off x="8279520" y="2430503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게시판</a:t>
              </a:r>
            </a:p>
          </p:txBody>
        </p:sp>
      </p:grpSp>
      <p:cxnSp>
        <p:nvCxnSpPr>
          <p:cNvPr id="21" name="꺾인 연결선 22">
            <a:extLst>
              <a:ext uri="{FF2B5EF4-FFF2-40B4-BE49-F238E27FC236}">
                <a16:creationId xmlns:a16="http://schemas.microsoft.com/office/drawing/2014/main" id="{53FEF7C7-DDB1-4DE7-B71C-AD42B6FE4E14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6661582" y="473435"/>
            <a:ext cx="423187" cy="24897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3">
            <a:extLst>
              <a:ext uri="{FF2B5EF4-FFF2-40B4-BE49-F238E27FC236}">
                <a16:creationId xmlns:a16="http://schemas.microsoft.com/office/drawing/2014/main" id="{E853A549-2C88-42E7-B9A8-2C9E620F0C6E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7421889" y="-286872"/>
            <a:ext cx="421141" cy="40083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7730E9-15DE-46C2-9312-FD3B8CF4FC8C}"/>
              </a:ext>
            </a:extLst>
          </p:cNvPr>
          <p:cNvGrpSpPr/>
          <p:nvPr/>
        </p:nvGrpSpPr>
        <p:grpSpPr>
          <a:xfrm>
            <a:off x="800363" y="1929712"/>
            <a:ext cx="1475309" cy="682111"/>
            <a:chOff x="-349472" y="2053992"/>
            <a:chExt cx="1475309" cy="682111"/>
          </a:xfrm>
        </p:grpSpPr>
        <p:sp>
          <p:nvSpPr>
            <p:cNvPr id="24" name="모서리가 둥근 직사각형 26">
              <a:extLst>
                <a:ext uri="{FF2B5EF4-FFF2-40B4-BE49-F238E27FC236}">
                  <a16:creationId xmlns:a16="http://schemas.microsoft.com/office/drawing/2014/main" id="{A5EB12F0-57ED-4908-A621-E23090EB83D8}"/>
                </a:ext>
              </a:extLst>
            </p:cNvPr>
            <p:cNvSpPr/>
            <p:nvPr/>
          </p:nvSpPr>
          <p:spPr>
            <a:xfrm>
              <a:off x="-349472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25" name="모서리가 둥근 직사각형 27">
              <a:extLst>
                <a:ext uri="{FF2B5EF4-FFF2-40B4-BE49-F238E27FC236}">
                  <a16:creationId xmlns:a16="http://schemas.microsoft.com/office/drawing/2014/main" id="{26FB1469-78B0-458D-9580-C3A89021B383}"/>
                </a:ext>
              </a:extLst>
            </p:cNvPr>
            <p:cNvSpPr/>
            <p:nvPr/>
          </p:nvSpPr>
          <p:spPr>
            <a:xfrm>
              <a:off x="-330145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통계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800DAA-BBA2-4F53-91C8-222459D96718}"/>
              </a:ext>
            </a:extLst>
          </p:cNvPr>
          <p:cNvGrpSpPr/>
          <p:nvPr/>
        </p:nvGrpSpPr>
        <p:grpSpPr>
          <a:xfrm>
            <a:off x="2392913" y="1929712"/>
            <a:ext cx="1475309" cy="682111"/>
            <a:chOff x="1175981" y="2053992"/>
            <a:chExt cx="1475309" cy="682111"/>
          </a:xfrm>
        </p:grpSpPr>
        <p:sp>
          <p:nvSpPr>
            <p:cNvPr id="27" name="모서리가 둥근 직사각형 32">
              <a:extLst>
                <a:ext uri="{FF2B5EF4-FFF2-40B4-BE49-F238E27FC236}">
                  <a16:creationId xmlns:a16="http://schemas.microsoft.com/office/drawing/2014/main" id="{18AC5B8A-2F40-4BD3-8698-7200074B83BB}"/>
                </a:ext>
              </a:extLst>
            </p:cNvPr>
            <p:cNvSpPr/>
            <p:nvPr/>
          </p:nvSpPr>
          <p:spPr>
            <a:xfrm>
              <a:off x="1175981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회원가입</a:t>
              </a:r>
            </a:p>
          </p:txBody>
        </p:sp>
        <p:sp>
          <p:nvSpPr>
            <p:cNvPr id="28" name="모서리가 둥근 직사각형 33">
              <a:extLst>
                <a:ext uri="{FF2B5EF4-FFF2-40B4-BE49-F238E27FC236}">
                  <a16:creationId xmlns:a16="http://schemas.microsoft.com/office/drawing/2014/main" id="{E6307A4B-432A-4A17-81EC-25A01612920E}"/>
                </a:ext>
              </a:extLst>
            </p:cNvPr>
            <p:cNvSpPr/>
            <p:nvPr/>
          </p:nvSpPr>
          <p:spPr>
            <a:xfrm>
              <a:off x="1195308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개인정보이용약관</a:t>
              </a:r>
            </a:p>
          </p:txBody>
        </p:sp>
      </p:grpSp>
      <p:cxnSp>
        <p:nvCxnSpPr>
          <p:cNvPr id="29" name="꺾인 연결선 42">
            <a:extLst>
              <a:ext uri="{FF2B5EF4-FFF2-40B4-BE49-F238E27FC236}">
                <a16:creationId xmlns:a16="http://schemas.microsoft.com/office/drawing/2014/main" id="{F48A8FE0-B4F2-4CB9-A8B0-68B52FDB24B2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5400000">
            <a:off x="4167937" y="469350"/>
            <a:ext cx="422993" cy="249773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45">
            <a:extLst>
              <a:ext uri="{FF2B5EF4-FFF2-40B4-BE49-F238E27FC236}">
                <a16:creationId xmlns:a16="http://schemas.microsoft.com/office/drawing/2014/main" id="{34F40EC3-A7FE-45DF-8B82-67663591BFE0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rot="5400000">
            <a:off x="3371662" y="-326925"/>
            <a:ext cx="422993" cy="40902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2AA952A-EF93-4C78-9933-7174F2EE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2533"/>
              </p:ext>
            </p:extLst>
          </p:nvPr>
        </p:nvGraphicFramePr>
        <p:xfrm>
          <a:off x="1538019" y="3280302"/>
          <a:ext cx="9112991" cy="34819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1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대메뉴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중메뉴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소메뉴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로그인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회원가입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개인정보이용약관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일반 회원가입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상품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장바구니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주문내역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비회원 주문배송조회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회원 주문배송조회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커뮤니티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고객센터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76423E-B3F5-4316-8156-BCA2D036214F}"/>
              </a:ext>
            </a:extLst>
          </p:cNvPr>
          <p:cNvSpPr/>
          <p:nvPr/>
        </p:nvSpPr>
        <p:spPr>
          <a:xfrm>
            <a:off x="184626" y="44786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구조도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61BF8A-2803-4F52-80D1-1258AA8C7AA7}"/>
              </a:ext>
            </a:extLst>
          </p:cNvPr>
          <p:cNvSpPr txBox="1"/>
          <p:nvPr/>
        </p:nvSpPr>
        <p:spPr>
          <a:xfrm>
            <a:off x="1259715" y="2687280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일반 로그인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간편 로그인</a:t>
            </a:r>
            <a:endParaRPr lang="en-US" altLang="ko-KR" sz="900" dirty="0">
              <a:latin typeface="+mn-ea"/>
            </a:endParaRPr>
          </a:p>
        </p:txBody>
      </p:sp>
      <p:grpSp>
        <p:nvGrpSpPr>
          <p:cNvPr id="34" name="그룹 130">
            <a:extLst>
              <a:ext uri="{FF2B5EF4-FFF2-40B4-BE49-F238E27FC236}">
                <a16:creationId xmlns:a16="http://schemas.microsoft.com/office/drawing/2014/main" id="{4D0955BD-307B-440B-812C-BDC331E19437}"/>
              </a:ext>
            </a:extLst>
          </p:cNvPr>
          <p:cNvGrpSpPr>
            <a:grpSpLocks/>
          </p:cNvGrpSpPr>
          <p:nvPr/>
        </p:nvGrpSpPr>
        <p:grpSpPr bwMode="auto">
          <a:xfrm>
            <a:off x="9739457" y="276510"/>
            <a:ext cx="2109788" cy="1104528"/>
            <a:chOff x="6670039" y="5630331"/>
            <a:chExt cx="2109902" cy="576064"/>
          </a:xfrm>
        </p:grpSpPr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8F938FB-A244-40C7-8122-990B3C72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685194"/>
              <a:ext cx="146058" cy="100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Text Box 16">
              <a:extLst>
                <a:ext uri="{FF2B5EF4-FFF2-40B4-BE49-F238E27FC236}">
                  <a16:creationId xmlns:a16="http://schemas.microsoft.com/office/drawing/2014/main" id="{6D0AC935-892D-4F55-A97B-3FAB782F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660702"/>
              <a:ext cx="452392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Rectangle 67">
              <a:extLst>
                <a:ext uri="{FF2B5EF4-FFF2-40B4-BE49-F238E27FC236}">
                  <a16:creationId xmlns:a16="http://schemas.microsoft.com/office/drawing/2014/main" id="{4946FFA3-7938-46E3-A139-43A1CC52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865459"/>
              <a:ext cx="146058" cy="1048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Text Box 16">
              <a:extLst>
                <a:ext uri="{FF2B5EF4-FFF2-40B4-BE49-F238E27FC236}">
                  <a16:creationId xmlns:a16="http://schemas.microsoft.com/office/drawing/2014/main" id="{98557B55-1A51-4AA4-B6CC-B719788C0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856642"/>
              <a:ext cx="869196" cy="2809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Sub menu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회원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/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비회원</a:t>
              </a:r>
              <a:endPara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800" kern="0" dirty="0">
                  <a:solidFill>
                    <a:srgbClr val="808080"/>
                  </a:solidFill>
                  <a:latin typeface="+mn-ea"/>
                </a:rPr>
                <a:t>모두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이용가능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)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3F0982CE-DA0D-495F-98E2-7827EA14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961" y="5693032"/>
              <a:ext cx="147646" cy="95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CEAC8A3A-E173-4F85-8436-CB288DB80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5432" y="5675397"/>
              <a:ext cx="643160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err="1">
                  <a:solidFill>
                    <a:srgbClr val="808080"/>
                  </a:solidFill>
                  <a:latin typeface="+mn-ea"/>
                  <a:ea typeface="+mn-ea"/>
                </a:rPr>
                <a:t>Util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 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AutoShape 19">
              <a:extLst>
                <a:ext uri="{FF2B5EF4-FFF2-40B4-BE49-F238E27FC236}">
                  <a16:creationId xmlns:a16="http://schemas.microsoft.com/office/drawing/2014/main" id="{310EA25D-14D8-48B8-B669-D4A6B5F9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039" y="5630331"/>
              <a:ext cx="2109902" cy="576064"/>
            </a:xfrm>
            <a:prstGeom prst="rect">
              <a:avLst/>
            </a:prstGeom>
            <a:noFill/>
            <a:ln w="127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2" name="Text Box 16">
            <a:extLst>
              <a:ext uri="{FF2B5EF4-FFF2-40B4-BE49-F238E27FC236}">
                <a16:creationId xmlns:a16="http://schemas.microsoft.com/office/drawing/2014/main" id="{30F04992-34E1-46E0-B50A-8D491BAB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5804" y="710431"/>
            <a:ext cx="70083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Sub menu</a:t>
            </a:r>
          </a:p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(</a:t>
            </a:r>
            <a:r>
              <a:rPr lang="ko-KR" altLang="en-US" sz="800" kern="0" dirty="0">
                <a:solidFill>
                  <a:srgbClr val="808080"/>
                </a:solidFill>
                <a:latin typeface="+mn-ea"/>
              </a:rPr>
              <a:t>회원</a:t>
            </a: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만 </a:t>
            </a:r>
            <a:endParaRPr kumimoji="0" lang="en-US" altLang="ko-KR" sz="800" kern="0" dirty="0">
              <a:solidFill>
                <a:srgbClr val="808080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 이용 가능</a:t>
            </a: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)</a:t>
            </a:r>
            <a:endParaRPr kumimoji="0" lang="ko-KR" altLang="en-US" sz="800" kern="0" dirty="0">
              <a:solidFill>
                <a:srgbClr val="808080"/>
              </a:solidFill>
              <a:latin typeface="+mn-ea"/>
              <a:ea typeface="+mn-ea"/>
            </a:endParaRPr>
          </a:p>
        </p:txBody>
      </p:sp>
      <p:sp>
        <p:nvSpPr>
          <p:cNvPr id="43" name="Rectangle 67">
            <a:extLst>
              <a:ext uri="{FF2B5EF4-FFF2-40B4-BE49-F238E27FC236}">
                <a16:creationId xmlns:a16="http://schemas.microsoft.com/office/drawing/2014/main" id="{3EE0ACEC-0DCE-479E-8C77-1D7F4D9E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29" y="735364"/>
            <a:ext cx="146050" cy="20099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rgbClr val="06ADE8"/>
              </a:solidFill>
              <a:latin typeface="+mn-ea"/>
              <a:ea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D0FB87-B4CC-448F-9ECC-1EAE43BC4238}"/>
              </a:ext>
            </a:extLst>
          </p:cNvPr>
          <p:cNvGrpSpPr/>
          <p:nvPr/>
        </p:nvGrpSpPr>
        <p:grpSpPr>
          <a:xfrm>
            <a:off x="10414660" y="1917325"/>
            <a:ext cx="1475309" cy="682111"/>
            <a:chOff x="8286927" y="2051233"/>
            <a:chExt cx="1475309" cy="682111"/>
          </a:xfrm>
        </p:grpSpPr>
        <p:sp>
          <p:nvSpPr>
            <p:cNvPr id="45" name="모서리가 둥근 직사각형 21">
              <a:extLst>
                <a:ext uri="{FF2B5EF4-FFF2-40B4-BE49-F238E27FC236}">
                  <a16:creationId xmlns:a16="http://schemas.microsoft.com/office/drawing/2014/main" id="{D3350CA1-1093-47DF-9A39-7F713141BCAC}"/>
                </a:ext>
              </a:extLst>
            </p:cNvPr>
            <p:cNvSpPr/>
            <p:nvPr/>
          </p:nvSpPr>
          <p:spPr>
            <a:xfrm>
              <a:off x="8317380" y="2429596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1:1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문의</a:t>
              </a:r>
            </a:p>
          </p:txBody>
        </p:sp>
        <p:sp>
          <p:nvSpPr>
            <p:cNvPr id="46" name="모서리가 둥근 직사각형 20">
              <a:extLst>
                <a:ext uri="{FF2B5EF4-FFF2-40B4-BE49-F238E27FC236}">
                  <a16:creationId xmlns:a16="http://schemas.microsoft.com/office/drawing/2014/main" id="{43139E52-8E37-4623-BFE5-B9042230DD79}"/>
                </a:ext>
              </a:extLst>
            </p:cNvPr>
            <p:cNvSpPr/>
            <p:nvPr/>
          </p:nvSpPr>
          <p:spPr>
            <a:xfrm>
              <a:off x="8286927" y="2051233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고객센터</a:t>
              </a:r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FF1DBD84-262C-4678-A24F-27922B3FC2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81219" y="1065711"/>
            <a:ext cx="181851" cy="1484142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3C0BEB-227F-4492-BB2C-4CA9677D4770}"/>
              </a:ext>
            </a:extLst>
          </p:cNvPr>
          <p:cNvSpPr/>
          <p:nvPr/>
        </p:nvSpPr>
        <p:spPr>
          <a:xfrm>
            <a:off x="8887200" y="1547990"/>
            <a:ext cx="3114933" cy="128880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91ADB2-6DE6-404F-9988-6E8987833B4C}"/>
              </a:ext>
            </a:extLst>
          </p:cNvPr>
          <p:cNvSpPr txBox="1"/>
          <p:nvPr/>
        </p:nvSpPr>
        <p:spPr>
          <a:xfrm>
            <a:off x="2560560" y="2707081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일반 회원가입</a:t>
            </a:r>
            <a:endParaRPr lang="en-US" altLang="ko-KR" sz="9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760850-2CC0-4E7D-83ED-869C0212B5B2}"/>
              </a:ext>
            </a:extLst>
          </p:cNvPr>
          <p:cNvSpPr txBox="1"/>
          <p:nvPr/>
        </p:nvSpPr>
        <p:spPr>
          <a:xfrm>
            <a:off x="7366127" y="2687280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비회원 주문배송조회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회원 주문배송조회</a:t>
            </a:r>
            <a:endParaRPr lang="en-US" altLang="ko-KR" sz="900" dirty="0">
              <a:latin typeface="+mn-ea"/>
            </a:endParaRPr>
          </a:p>
        </p:txBody>
      </p:sp>
      <p:sp>
        <p:nvSpPr>
          <p:cNvPr id="51" name="AutoShape 19">
            <a:extLst>
              <a:ext uri="{FF2B5EF4-FFF2-40B4-BE49-F238E27FC236}">
                <a16:creationId xmlns:a16="http://schemas.microsoft.com/office/drawing/2014/main" id="{BC5F2F94-5712-4332-B2F6-CBF51361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3891" y="2866427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78D3FF-6C67-4C91-A79A-B5FE125C657D}"/>
              </a:ext>
            </a:extLst>
          </p:cNvPr>
          <p:cNvSpPr/>
          <p:nvPr/>
        </p:nvSpPr>
        <p:spPr>
          <a:xfrm>
            <a:off x="1433365" y="5262740"/>
            <a:ext cx="9380526" cy="68086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164</Words>
  <Application>Microsoft Office PowerPoint</Application>
  <PresentationFormat>와이드스크린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Soobinnn</dc:creator>
  <cp:lastModifiedBy>Soobinnn</cp:lastModifiedBy>
  <cp:revision>5</cp:revision>
  <dcterms:created xsi:type="dcterms:W3CDTF">2019-07-04T02:47:30Z</dcterms:created>
  <dcterms:modified xsi:type="dcterms:W3CDTF">2019-07-04T11:48:09Z</dcterms:modified>
</cp:coreProperties>
</file>