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6854825" cx="12185650"/>
  <p:notesSz cx="6854825" cy="91408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4" roundtripDataSignature="AMtx7mjyBwypjb5GI7/I7s3grdS0Kk6l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A12BC4-699D-458D-BBD7-FFB5E7761211}">
  <a:tblStyle styleId="{1EA12BC4-699D-458D-BBD7-FFB5E776121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customschemas.google.com/relationships/presentationmetadata" Target="meta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2675" y="685550"/>
            <a:ext cx="45701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475" y="4341875"/>
            <a:ext cx="5483850" cy="411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0f4778ab20_0_0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g20f4778ab20_0_0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0f4778ab20_0_295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20f4778ab20_0_295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0f4778ab20_0_331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0f4778ab20_0_331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0f4778ab20_0_371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20f4778ab20_0_371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0f4778ab20_0_375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20f4778ab20_0_375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0f4778ab20_0_411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20f4778ab20_0_411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0f4778ab20_0_451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20f4778ab20_0_451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0f4778ab20_0_455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20f4778ab20_0_455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0f4778ab20_0_491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20f4778ab20_0_491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0f4778ab20_0_531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20f4778ab20_0_531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0f4778ab20_0_535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20f4778ab20_0_535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0f4778ab20_0_5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g20f4778ab20_0_5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0f4778ab20_0_567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20f4778ab20_0_567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0f4778ab20_0_596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20f4778ab20_0_596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0f4778ab20_0_622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g20f4778ab20_0_622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0f4778ab20_0_647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g20f4778ab20_0_647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0f4778ab20_0_672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g20f4778ab20_0_672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0f4778ab20_0_696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g20f4778ab20_0_696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0f4778ab20_0_700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g20f4778ab20_0_700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0f4778ab20_0_747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g20f4778ab20_0_747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0f4778ab20_0_801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g20f4778ab20_0_801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20f4778ab20_0_840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g20f4778ab20_0_840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0f4778ab20_0_9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g20f4778ab20_0_9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0f4778ab20_0_880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g20f4778ab20_0_880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0f4778ab20_0_931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g20f4778ab20_0_931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20f4778ab20_0_968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g20f4778ab20_0_968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20f4778ab20_0_1005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g20f4778ab20_0_1005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20f4778ab20_0_1009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g20f4778ab20_0_1009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0f4778ab20_0_1027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g20f4778ab20_0_1027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20f4778ab20_0_1049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g20f4778ab20_0_1049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20f4778ab20_0_1072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g20f4778ab20_0_1072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20f4778ab20_0_1076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g20f4778ab20_0_1076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20f4778ab20_0_1096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g20f4778ab20_0_1096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f4778ab20_0_57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0f4778ab20_0_57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20f4778ab20_0_1118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g20f4778ab20_0_1118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0f4778ab20_0_1146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g20f4778ab20_0_1146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20f4778ab20_0_1191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g20f4778ab20_0_1191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20f4778ab20_0_1212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g20f4778ab20_0_1212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20f4778ab20_0_1241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g20f4778ab20_0_1241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20f4778ab20_0_1270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g20f4778ab20_0_1270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20f4778ab20_0_1291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g20f4778ab20_0_1291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20f4778ab20_0_1318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g20f4778ab20_0_1318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20f4778ab20_0_1459:notes"/>
          <p:cNvSpPr txBox="1"/>
          <p:nvPr>
            <p:ph idx="1" type="body"/>
          </p:nvPr>
        </p:nvSpPr>
        <p:spPr>
          <a:xfrm>
            <a:off x="685475" y="4341875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g20f4778ab20_0_1459:notes"/>
          <p:cNvSpPr/>
          <p:nvPr>
            <p:ph idx="2" type="sldImg"/>
          </p:nvPr>
        </p:nvSpPr>
        <p:spPr>
          <a:xfrm>
            <a:off x="1142675" y="685550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8:notes"/>
          <p:cNvSpPr txBox="1"/>
          <p:nvPr>
            <p:ph idx="1" type="body"/>
          </p:nvPr>
        </p:nvSpPr>
        <p:spPr>
          <a:xfrm>
            <a:off x="685475" y="4341875"/>
            <a:ext cx="5483850" cy="411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38:notes"/>
          <p:cNvSpPr/>
          <p:nvPr>
            <p:ph idx="2" type="sldImg"/>
          </p:nvPr>
        </p:nvSpPr>
        <p:spPr>
          <a:xfrm>
            <a:off x="1142675" y="685550"/>
            <a:ext cx="45701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f4778ab20_0_102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0f4778ab20_0_102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39:notes"/>
          <p:cNvSpPr txBox="1"/>
          <p:nvPr>
            <p:ph idx="1" type="body"/>
          </p:nvPr>
        </p:nvSpPr>
        <p:spPr>
          <a:xfrm>
            <a:off x="685475" y="4341875"/>
            <a:ext cx="5483850" cy="411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39:notes"/>
          <p:cNvSpPr/>
          <p:nvPr>
            <p:ph idx="2" type="sldImg"/>
          </p:nvPr>
        </p:nvSpPr>
        <p:spPr>
          <a:xfrm>
            <a:off x="1142675" y="685550"/>
            <a:ext cx="45701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1f3622e0d2b_3_40:notes"/>
          <p:cNvSpPr txBox="1"/>
          <p:nvPr>
            <p:ph idx="1" type="body"/>
          </p:nvPr>
        </p:nvSpPr>
        <p:spPr>
          <a:xfrm>
            <a:off x="685475" y="4341875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g1f3622e0d2b_3_40:notes"/>
          <p:cNvSpPr/>
          <p:nvPr>
            <p:ph idx="2" type="sldImg"/>
          </p:nvPr>
        </p:nvSpPr>
        <p:spPr>
          <a:xfrm>
            <a:off x="1142675" y="685550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1f3622e0d2b_3_195:notes"/>
          <p:cNvSpPr txBox="1"/>
          <p:nvPr>
            <p:ph idx="1" type="body"/>
          </p:nvPr>
        </p:nvSpPr>
        <p:spPr>
          <a:xfrm>
            <a:off x="685475" y="4341875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g1f3622e0d2b_3_195:notes"/>
          <p:cNvSpPr/>
          <p:nvPr>
            <p:ph idx="2" type="sldImg"/>
          </p:nvPr>
        </p:nvSpPr>
        <p:spPr>
          <a:xfrm>
            <a:off x="1142675" y="685550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41:notes"/>
          <p:cNvSpPr txBox="1"/>
          <p:nvPr>
            <p:ph idx="1" type="body"/>
          </p:nvPr>
        </p:nvSpPr>
        <p:spPr>
          <a:xfrm>
            <a:off x="685475" y="4341875"/>
            <a:ext cx="5483850" cy="411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41:notes"/>
          <p:cNvSpPr/>
          <p:nvPr>
            <p:ph idx="2" type="sldImg"/>
          </p:nvPr>
        </p:nvSpPr>
        <p:spPr>
          <a:xfrm>
            <a:off x="1142675" y="685550"/>
            <a:ext cx="45701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1f3622e0d2b_3_303:notes"/>
          <p:cNvSpPr txBox="1"/>
          <p:nvPr>
            <p:ph idx="1" type="body"/>
          </p:nvPr>
        </p:nvSpPr>
        <p:spPr>
          <a:xfrm>
            <a:off x="685475" y="4341875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g1f3622e0d2b_3_303:notes"/>
          <p:cNvSpPr/>
          <p:nvPr>
            <p:ph idx="2" type="sldImg"/>
          </p:nvPr>
        </p:nvSpPr>
        <p:spPr>
          <a:xfrm>
            <a:off x="1142675" y="685550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1f3622e0d2b_3_361:notes"/>
          <p:cNvSpPr txBox="1"/>
          <p:nvPr>
            <p:ph idx="1" type="body"/>
          </p:nvPr>
        </p:nvSpPr>
        <p:spPr>
          <a:xfrm>
            <a:off x="685475" y="4341875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g1f3622e0d2b_3_361:notes"/>
          <p:cNvSpPr/>
          <p:nvPr>
            <p:ph idx="2" type="sldImg"/>
          </p:nvPr>
        </p:nvSpPr>
        <p:spPr>
          <a:xfrm>
            <a:off x="1142675" y="685550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f3622e0d2b_3_378:notes"/>
          <p:cNvSpPr txBox="1"/>
          <p:nvPr>
            <p:ph idx="1" type="body"/>
          </p:nvPr>
        </p:nvSpPr>
        <p:spPr>
          <a:xfrm>
            <a:off x="685475" y="4341875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g1f3622e0d2b_3_378:notes"/>
          <p:cNvSpPr/>
          <p:nvPr>
            <p:ph idx="2" type="sldImg"/>
          </p:nvPr>
        </p:nvSpPr>
        <p:spPr>
          <a:xfrm>
            <a:off x="1142675" y="685550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44:notes"/>
          <p:cNvSpPr txBox="1"/>
          <p:nvPr>
            <p:ph idx="1" type="body"/>
          </p:nvPr>
        </p:nvSpPr>
        <p:spPr>
          <a:xfrm>
            <a:off x="685475" y="4341875"/>
            <a:ext cx="5483850" cy="411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44:notes"/>
          <p:cNvSpPr/>
          <p:nvPr>
            <p:ph idx="2" type="sldImg"/>
          </p:nvPr>
        </p:nvSpPr>
        <p:spPr>
          <a:xfrm>
            <a:off x="1142675" y="685550"/>
            <a:ext cx="45701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5:notes"/>
          <p:cNvSpPr txBox="1"/>
          <p:nvPr>
            <p:ph idx="1" type="body"/>
          </p:nvPr>
        </p:nvSpPr>
        <p:spPr>
          <a:xfrm>
            <a:off x="685475" y="4341875"/>
            <a:ext cx="5483850" cy="411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45:notes"/>
          <p:cNvSpPr/>
          <p:nvPr>
            <p:ph idx="2" type="sldImg"/>
          </p:nvPr>
        </p:nvSpPr>
        <p:spPr>
          <a:xfrm>
            <a:off x="1142675" y="685550"/>
            <a:ext cx="45701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46:notes"/>
          <p:cNvSpPr txBox="1"/>
          <p:nvPr>
            <p:ph idx="1" type="body"/>
          </p:nvPr>
        </p:nvSpPr>
        <p:spPr>
          <a:xfrm>
            <a:off x="685475" y="4341875"/>
            <a:ext cx="5483850" cy="411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46:notes"/>
          <p:cNvSpPr/>
          <p:nvPr>
            <p:ph idx="2" type="sldImg"/>
          </p:nvPr>
        </p:nvSpPr>
        <p:spPr>
          <a:xfrm>
            <a:off x="1142675" y="685550"/>
            <a:ext cx="45701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0f4778ab20_0_246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0f4778ab20_0_246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47:notes"/>
          <p:cNvSpPr txBox="1"/>
          <p:nvPr>
            <p:ph idx="1" type="body"/>
          </p:nvPr>
        </p:nvSpPr>
        <p:spPr>
          <a:xfrm>
            <a:off x="685475" y="4341875"/>
            <a:ext cx="5483850" cy="411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47:notes"/>
          <p:cNvSpPr/>
          <p:nvPr>
            <p:ph idx="2" type="sldImg"/>
          </p:nvPr>
        </p:nvSpPr>
        <p:spPr>
          <a:xfrm>
            <a:off x="1142675" y="685550"/>
            <a:ext cx="45701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1f3622e0d2b_3_439:notes"/>
          <p:cNvSpPr txBox="1"/>
          <p:nvPr>
            <p:ph idx="1" type="body"/>
          </p:nvPr>
        </p:nvSpPr>
        <p:spPr>
          <a:xfrm>
            <a:off x="685475" y="4341875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g1f3622e0d2b_3_439:notes"/>
          <p:cNvSpPr/>
          <p:nvPr>
            <p:ph idx="2" type="sldImg"/>
          </p:nvPr>
        </p:nvSpPr>
        <p:spPr>
          <a:xfrm>
            <a:off x="1142675" y="685550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8:notes"/>
          <p:cNvSpPr txBox="1"/>
          <p:nvPr>
            <p:ph idx="1" type="body"/>
          </p:nvPr>
        </p:nvSpPr>
        <p:spPr>
          <a:xfrm>
            <a:off x="685475" y="4341875"/>
            <a:ext cx="5483850" cy="411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48:notes"/>
          <p:cNvSpPr/>
          <p:nvPr>
            <p:ph idx="2" type="sldImg"/>
          </p:nvPr>
        </p:nvSpPr>
        <p:spPr>
          <a:xfrm>
            <a:off x="1142675" y="685550"/>
            <a:ext cx="45701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49:notes"/>
          <p:cNvSpPr txBox="1"/>
          <p:nvPr>
            <p:ph idx="1" type="body"/>
          </p:nvPr>
        </p:nvSpPr>
        <p:spPr>
          <a:xfrm>
            <a:off x="685475" y="4341875"/>
            <a:ext cx="5483850" cy="411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9:notes"/>
          <p:cNvSpPr/>
          <p:nvPr>
            <p:ph idx="2" type="sldImg"/>
          </p:nvPr>
        </p:nvSpPr>
        <p:spPr>
          <a:xfrm>
            <a:off x="1142675" y="685550"/>
            <a:ext cx="45701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50:notes"/>
          <p:cNvSpPr txBox="1"/>
          <p:nvPr>
            <p:ph idx="1" type="body"/>
          </p:nvPr>
        </p:nvSpPr>
        <p:spPr>
          <a:xfrm>
            <a:off x="685475" y="4341875"/>
            <a:ext cx="5483850" cy="411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50:notes"/>
          <p:cNvSpPr/>
          <p:nvPr>
            <p:ph idx="2" type="sldImg"/>
          </p:nvPr>
        </p:nvSpPr>
        <p:spPr>
          <a:xfrm>
            <a:off x="1142675" y="685550"/>
            <a:ext cx="45701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51:notes"/>
          <p:cNvSpPr txBox="1"/>
          <p:nvPr>
            <p:ph idx="1" type="body"/>
          </p:nvPr>
        </p:nvSpPr>
        <p:spPr>
          <a:xfrm>
            <a:off x="685475" y="4341875"/>
            <a:ext cx="5483850" cy="411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51:notes"/>
          <p:cNvSpPr/>
          <p:nvPr>
            <p:ph idx="2" type="sldImg"/>
          </p:nvPr>
        </p:nvSpPr>
        <p:spPr>
          <a:xfrm>
            <a:off x="1142675" y="685550"/>
            <a:ext cx="45701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52:notes"/>
          <p:cNvSpPr txBox="1"/>
          <p:nvPr>
            <p:ph idx="1" type="body"/>
          </p:nvPr>
        </p:nvSpPr>
        <p:spPr>
          <a:xfrm>
            <a:off x="685475" y="4341875"/>
            <a:ext cx="5483850" cy="411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52:notes"/>
          <p:cNvSpPr/>
          <p:nvPr>
            <p:ph idx="2" type="sldImg"/>
          </p:nvPr>
        </p:nvSpPr>
        <p:spPr>
          <a:xfrm>
            <a:off x="1142675" y="685550"/>
            <a:ext cx="45701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53:notes"/>
          <p:cNvSpPr txBox="1"/>
          <p:nvPr>
            <p:ph idx="1" type="body"/>
          </p:nvPr>
        </p:nvSpPr>
        <p:spPr>
          <a:xfrm>
            <a:off x="685475" y="4341875"/>
            <a:ext cx="5483850" cy="4113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53:notes"/>
          <p:cNvSpPr/>
          <p:nvPr>
            <p:ph idx="2" type="sldImg"/>
          </p:nvPr>
        </p:nvSpPr>
        <p:spPr>
          <a:xfrm>
            <a:off x="1142675" y="685550"/>
            <a:ext cx="45701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0f4778ab20_0_261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0f4778ab20_0_261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f4778ab20_0_276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0f4778ab20_0_276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0f4778ab20_0_291:notes"/>
          <p:cNvSpPr txBox="1"/>
          <p:nvPr>
            <p:ph idx="1" type="body"/>
          </p:nvPr>
        </p:nvSpPr>
        <p:spPr>
          <a:xfrm>
            <a:off x="685482" y="4341892"/>
            <a:ext cx="54840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0f4778ab20_0_291:notes"/>
          <p:cNvSpPr/>
          <p:nvPr>
            <p:ph idx="2" type="sldImg"/>
          </p:nvPr>
        </p:nvSpPr>
        <p:spPr>
          <a:xfrm>
            <a:off x="1142664" y="685562"/>
            <a:ext cx="45702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55"/>
          <p:cNvSpPr txBox="1"/>
          <p:nvPr>
            <p:ph idx="10" type="dt"/>
          </p:nvPr>
        </p:nvSpPr>
        <p:spPr>
          <a:xfrm>
            <a:off x="606425" y="63531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5"/>
          <p:cNvSpPr txBox="1"/>
          <p:nvPr>
            <p:ph idx="11" type="ftr"/>
          </p:nvPr>
        </p:nvSpPr>
        <p:spPr>
          <a:xfrm>
            <a:off x="4162425" y="635317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5"/>
          <p:cNvSpPr txBox="1"/>
          <p:nvPr>
            <p:ph idx="12" type="sldNum"/>
          </p:nvPr>
        </p:nvSpPr>
        <p:spPr>
          <a:xfrm>
            <a:off x="8734425" y="63531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0f4778ab20_0_1453"/>
          <p:cNvSpPr txBox="1"/>
          <p:nvPr>
            <p:ph type="title"/>
          </p:nvPr>
        </p:nvSpPr>
        <p:spPr>
          <a:xfrm>
            <a:off x="914033" y="2127908"/>
            <a:ext cx="103581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g20f4778ab20_0_1453"/>
          <p:cNvSpPr txBox="1"/>
          <p:nvPr>
            <p:ph idx="1" type="subTitle"/>
          </p:nvPr>
        </p:nvSpPr>
        <p:spPr>
          <a:xfrm>
            <a:off x="1827344" y="3882423"/>
            <a:ext cx="8529900" cy="17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AND_BODY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0f4778ab20_0_1456"/>
          <p:cNvSpPr txBox="1"/>
          <p:nvPr>
            <p:ph type="title"/>
          </p:nvPr>
        </p:nvSpPr>
        <p:spPr>
          <a:xfrm>
            <a:off x="914033" y="2127908"/>
            <a:ext cx="103581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20f4778ab20_0_1456"/>
          <p:cNvSpPr txBox="1"/>
          <p:nvPr>
            <p:ph idx="1" type="subTitle"/>
          </p:nvPr>
        </p:nvSpPr>
        <p:spPr>
          <a:xfrm>
            <a:off x="1827344" y="3882423"/>
            <a:ext cx="8529900" cy="17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/>
          <p:nvPr>
            <p:ph type="title"/>
          </p:nvPr>
        </p:nvSpPr>
        <p:spPr>
          <a:xfrm>
            <a:off x="684212" y="21288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4"/>
          <p:cNvSpPr txBox="1"/>
          <p:nvPr>
            <p:ph idx="1" type="body"/>
          </p:nvPr>
        </p:nvSpPr>
        <p:spPr>
          <a:xfrm>
            <a:off x="1370012" y="3884612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4"/>
          <p:cNvSpPr txBox="1"/>
          <p:nvPr>
            <p:ph idx="10" type="dt"/>
          </p:nvPr>
        </p:nvSpPr>
        <p:spPr>
          <a:xfrm>
            <a:off x="606425" y="63531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4"/>
          <p:cNvSpPr txBox="1"/>
          <p:nvPr>
            <p:ph idx="11" type="ftr"/>
          </p:nvPr>
        </p:nvSpPr>
        <p:spPr>
          <a:xfrm>
            <a:off x="4162425" y="635317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4"/>
          <p:cNvSpPr txBox="1"/>
          <p:nvPr>
            <p:ph idx="12" type="sldNum"/>
          </p:nvPr>
        </p:nvSpPr>
        <p:spPr>
          <a:xfrm>
            <a:off x="8734425" y="63531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Relationship Id="rId7" Type="http://schemas.openxmlformats.org/officeDocument/2006/relationships/image" Target="../media/image2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Relationship Id="rId7" Type="http://schemas.openxmlformats.org/officeDocument/2006/relationships/image" Target="../media/image2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0f4778ab20_0_0"/>
          <p:cNvSpPr txBox="1"/>
          <p:nvPr/>
        </p:nvSpPr>
        <p:spPr>
          <a:xfrm>
            <a:off x="908626" y="2126466"/>
            <a:ext cx="103692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마로티켓 사용자 페이지</a:t>
            </a:r>
            <a:br>
              <a:rPr b="0" i="0" lang="en-US" sz="1800" u="none" cap="none" strike="noStrike"/>
            </a:b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스토리 보드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g20f4778ab20_0_0"/>
          <p:cNvSpPr txBox="1"/>
          <p:nvPr/>
        </p:nvSpPr>
        <p:spPr>
          <a:xfrm>
            <a:off x="1824101" y="3884225"/>
            <a:ext cx="85380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작성자  : 김수빈, 유정원</a:t>
            </a:r>
            <a:endParaRPr b="0" i="0" sz="3200" u="none" cap="none" strike="noStrike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0f4778ab20_0_295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20f4778ab20_0_295"/>
          <p:cNvSpPr/>
          <p:nvPr/>
        </p:nvSpPr>
        <p:spPr>
          <a:xfrm>
            <a:off x="9043373" y="6490768"/>
            <a:ext cx="284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20f4778ab20_0_295"/>
          <p:cNvSpPr/>
          <p:nvPr/>
        </p:nvSpPr>
        <p:spPr>
          <a:xfrm>
            <a:off x="0" y="648392"/>
            <a:ext cx="7921500" cy="6675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20f4778ab20_0_295"/>
          <p:cNvSpPr/>
          <p:nvPr/>
        </p:nvSpPr>
        <p:spPr>
          <a:xfrm>
            <a:off x="0" y="6473468"/>
            <a:ext cx="7921500" cy="3831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1D1B1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1905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20f4778ab20_0_295"/>
          <p:cNvSpPr/>
          <p:nvPr/>
        </p:nvSpPr>
        <p:spPr>
          <a:xfrm>
            <a:off x="0" y="1660806"/>
            <a:ext cx="7921500" cy="48129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0f4778ab20_0_295"/>
          <p:cNvSpPr/>
          <p:nvPr/>
        </p:nvSpPr>
        <p:spPr>
          <a:xfrm>
            <a:off x="0" y="1317688"/>
            <a:ext cx="7921500" cy="34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20f4778ab20_0_295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8" name="Google Shape;338;g20f4778ab20_0_295"/>
          <p:cNvGraphicFramePr/>
          <p:nvPr/>
        </p:nvGraphicFramePr>
        <p:xfrm>
          <a:off x="8458766" y="5831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37525"/>
              </a:tblGrid>
              <a:tr h="375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61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메인 메뉴의 현재 상연작을 클릭하면 현재 상연작 리스트 페이지로 이동한다.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6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현재 상연작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현재 상연 중인 연극을 개막 기준으로 정렬하여 갤러리 형식으로 목록을 보여준다.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9" name="Google Shape;339;g20f4778ab20_0_29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94775"/>
                <a:gridCol w="998375"/>
                <a:gridCol w="3261100"/>
                <a:gridCol w="1395575"/>
                <a:gridCol w="2204325"/>
                <a:gridCol w="875825"/>
                <a:gridCol w="1727875"/>
              </a:tblGrid>
              <a:tr h="286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연극 공연 정보 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02 현재 상연작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8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현재 상연작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40" name="Google Shape;340;g20f4778ab20_0_295"/>
          <p:cNvSpPr/>
          <p:nvPr/>
        </p:nvSpPr>
        <p:spPr>
          <a:xfrm>
            <a:off x="364027" y="2293340"/>
            <a:ext cx="7161600" cy="4180200"/>
          </a:xfrm>
          <a:prstGeom prst="rect">
            <a:avLst/>
          </a:prstGeom>
          <a:solidFill>
            <a:srgbClr val="C0CDEF"/>
          </a:solidFill>
          <a:ln cap="flat" cmpd="sng" w="57600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20f4778ab20_0_295"/>
          <p:cNvSpPr/>
          <p:nvPr/>
        </p:nvSpPr>
        <p:spPr>
          <a:xfrm>
            <a:off x="516486" y="2398221"/>
            <a:ext cx="1494000" cy="1340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20f4778ab20_0_295"/>
          <p:cNvSpPr/>
          <p:nvPr/>
        </p:nvSpPr>
        <p:spPr>
          <a:xfrm>
            <a:off x="2253725" y="2398221"/>
            <a:ext cx="1494000" cy="1340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20f4778ab20_0_295"/>
          <p:cNvSpPr/>
          <p:nvPr/>
        </p:nvSpPr>
        <p:spPr>
          <a:xfrm>
            <a:off x="4038539" y="2398221"/>
            <a:ext cx="1490700" cy="1340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0f4778ab20_0_295"/>
          <p:cNvSpPr/>
          <p:nvPr/>
        </p:nvSpPr>
        <p:spPr>
          <a:xfrm>
            <a:off x="5875976" y="2398221"/>
            <a:ext cx="1494000" cy="1340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20f4778ab20_0_295"/>
          <p:cNvSpPr/>
          <p:nvPr/>
        </p:nvSpPr>
        <p:spPr>
          <a:xfrm>
            <a:off x="516486" y="4250049"/>
            <a:ext cx="1494000" cy="12903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0f4778ab20_0_295"/>
          <p:cNvSpPr/>
          <p:nvPr/>
        </p:nvSpPr>
        <p:spPr>
          <a:xfrm>
            <a:off x="2253725" y="4250049"/>
            <a:ext cx="1494000" cy="12903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20f4778ab20_0_295"/>
          <p:cNvSpPr/>
          <p:nvPr/>
        </p:nvSpPr>
        <p:spPr>
          <a:xfrm>
            <a:off x="4038539" y="4250049"/>
            <a:ext cx="1490700" cy="12903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20f4778ab20_0_295"/>
          <p:cNvSpPr/>
          <p:nvPr/>
        </p:nvSpPr>
        <p:spPr>
          <a:xfrm>
            <a:off x="5875976" y="4250049"/>
            <a:ext cx="1494000" cy="12903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0f4778ab20_0_295"/>
          <p:cNvSpPr/>
          <p:nvPr/>
        </p:nvSpPr>
        <p:spPr>
          <a:xfrm>
            <a:off x="516486" y="3828720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20f4778ab20_0_295"/>
          <p:cNvSpPr/>
          <p:nvPr/>
        </p:nvSpPr>
        <p:spPr>
          <a:xfrm>
            <a:off x="2239308" y="3828720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20f4778ab20_0_295"/>
          <p:cNvSpPr/>
          <p:nvPr/>
        </p:nvSpPr>
        <p:spPr>
          <a:xfrm>
            <a:off x="4038539" y="3812862"/>
            <a:ext cx="14907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20f4778ab20_0_295"/>
          <p:cNvSpPr/>
          <p:nvPr/>
        </p:nvSpPr>
        <p:spPr>
          <a:xfrm>
            <a:off x="5875976" y="3812862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0f4778ab20_0_295"/>
          <p:cNvSpPr/>
          <p:nvPr/>
        </p:nvSpPr>
        <p:spPr>
          <a:xfrm>
            <a:off x="5875976" y="5600896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0f4778ab20_0_295"/>
          <p:cNvSpPr/>
          <p:nvPr/>
        </p:nvSpPr>
        <p:spPr>
          <a:xfrm>
            <a:off x="4033854" y="5600896"/>
            <a:ext cx="14907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20f4778ab20_0_295"/>
          <p:cNvSpPr/>
          <p:nvPr/>
        </p:nvSpPr>
        <p:spPr>
          <a:xfrm>
            <a:off x="2250481" y="5600896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20f4778ab20_0_295"/>
          <p:cNvSpPr/>
          <p:nvPr/>
        </p:nvSpPr>
        <p:spPr>
          <a:xfrm>
            <a:off x="527659" y="5600896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20f4778ab20_0_295"/>
          <p:cNvSpPr/>
          <p:nvPr/>
        </p:nvSpPr>
        <p:spPr>
          <a:xfrm>
            <a:off x="527659" y="6034839"/>
            <a:ext cx="1494000" cy="438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0f4778ab20_0_295"/>
          <p:cNvSpPr/>
          <p:nvPr/>
        </p:nvSpPr>
        <p:spPr>
          <a:xfrm>
            <a:off x="2253725" y="6034839"/>
            <a:ext cx="1494000" cy="438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20f4778ab20_0_295"/>
          <p:cNvSpPr/>
          <p:nvPr/>
        </p:nvSpPr>
        <p:spPr>
          <a:xfrm>
            <a:off x="4059083" y="6034839"/>
            <a:ext cx="1491000" cy="438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20f4778ab20_0_295"/>
          <p:cNvSpPr/>
          <p:nvPr/>
        </p:nvSpPr>
        <p:spPr>
          <a:xfrm>
            <a:off x="5875976" y="6034839"/>
            <a:ext cx="1494000" cy="438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20f4778ab20_0_295"/>
          <p:cNvSpPr/>
          <p:nvPr/>
        </p:nvSpPr>
        <p:spPr>
          <a:xfrm>
            <a:off x="255900" y="2196387"/>
            <a:ext cx="286200" cy="2940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20f4778ab20_0_295"/>
          <p:cNvSpPr/>
          <p:nvPr/>
        </p:nvSpPr>
        <p:spPr>
          <a:xfrm>
            <a:off x="688047" y="1115854"/>
            <a:ext cx="286200" cy="2937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20f4778ab20_0_295"/>
          <p:cNvSpPr/>
          <p:nvPr/>
        </p:nvSpPr>
        <p:spPr>
          <a:xfrm>
            <a:off x="60551" y="1357334"/>
            <a:ext cx="661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홈 | </a:t>
            </a:r>
            <a:r>
              <a:rPr b="0" i="0" lang="en-US" sz="15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현재 상연작</a:t>
            </a: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상연 예정작 | 지난  상연작 | 고객센터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0f4778ab20_0_331"/>
          <p:cNvSpPr/>
          <p:nvPr/>
        </p:nvSpPr>
        <p:spPr>
          <a:xfrm>
            <a:off x="0" y="648392"/>
            <a:ext cx="7921500" cy="6675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20f4778ab20_0_331"/>
          <p:cNvSpPr/>
          <p:nvPr/>
        </p:nvSpPr>
        <p:spPr>
          <a:xfrm>
            <a:off x="0" y="6473468"/>
            <a:ext cx="7921500" cy="3831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1D1B1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1905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20f4778ab20_0_331"/>
          <p:cNvSpPr/>
          <p:nvPr/>
        </p:nvSpPr>
        <p:spPr>
          <a:xfrm>
            <a:off x="0" y="1660806"/>
            <a:ext cx="7921500" cy="48129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20f4778ab20_0_331"/>
          <p:cNvSpPr/>
          <p:nvPr/>
        </p:nvSpPr>
        <p:spPr>
          <a:xfrm>
            <a:off x="0" y="1317688"/>
            <a:ext cx="7921500" cy="34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0f4778ab20_0_331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3" name="Google Shape;373;g20f4778ab20_0_331"/>
          <p:cNvGraphicFramePr/>
          <p:nvPr/>
        </p:nvGraphicFramePr>
        <p:xfrm>
          <a:off x="8458766" y="5831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37525"/>
              </a:tblGrid>
              <a:tr h="375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171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비 로그인 시에도 연극 정보 페이지를 볼 수 있음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개막일을 기준으로 연극을 정렬하여 갤러리 형식으로 목록을 보여준다.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연극은 한 행에 최대 4개까지 나열되고, 개수에 따라 행의 개수는 다르다.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1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연극 포스터 이미지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포스터를 클릭하면 연극 상세페이지로 이동한다.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9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연극 정보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공연명, 장소, 상연 기간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4" name="Google Shape;374;g20f4778ab20_0_331"/>
          <p:cNvSpPr/>
          <p:nvPr/>
        </p:nvSpPr>
        <p:spPr>
          <a:xfrm>
            <a:off x="364027" y="2293340"/>
            <a:ext cx="7161600" cy="4180200"/>
          </a:xfrm>
          <a:prstGeom prst="rect">
            <a:avLst/>
          </a:prstGeom>
          <a:solidFill>
            <a:srgbClr val="C0CDEF"/>
          </a:solidFill>
          <a:ln cap="flat" cmpd="sng" w="57600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20f4778ab20_0_331"/>
          <p:cNvSpPr/>
          <p:nvPr/>
        </p:nvSpPr>
        <p:spPr>
          <a:xfrm>
            <a:off x="516486" y="2398221"/>
            <a:ext cx="1494000" cy="1340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20f4778ab20_0_331"/>
          <p:cNvSpPr/>
          <p:nvPr/>
        </p:nvSpPr>
        <p:spPr>
          <a:xfrm>
            <a:off x="2253725" y="2398221"/>
            <a:ext cx="1494000" cy="1340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0f4778ab20_0_331"/>
          <p:cNvSpPr/>
          <p:nvPr/>
        </p:nvSpPr>
        <p:spPr>
          <a:xfrm>
            <a:off x="4038539" y="2398221"/>
            <a:ext cx="1490700" cy="1340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20f4778ab20_0_331"/>
          <p:cNvSpPr/>
          <p:nvPr/>
        </p:nvSpPr>
        <p:spPr>
          <a:xfrm>
            <a:off x="5875976" y="2398221"/>
            <a:ext cx="1494000" cy="1340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20f4778ab20_0_331"/>
          <p:cNvSpPr/>
          <p:nvPr/>
        </p:nvSpPr>
        <p:spPr>
          <a:xfrm>
            <a:off x="516486" y="4250049"/>
            <a:ext cx="1494000" cy="12903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20f4778ab20_0_331"/>
          <p:cNvSpPr/>
          <p:nvPr/>
        </p:nvSpPr>
        <p:spPr>
          <a:xfrm>
            <a:off x="2253725" y="4250049"/>
            <a:ext cx="1494000" cy="12903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20f4778ab20_0_331"/>
          <p:cNvSpPr/>
          <p:nvPr/>
        </p:nvSpPr>
        <p:spPr>
          <a:xfrm>
            <a:off x="4038539" y="4250049"/>
            <a:ext cx="1490700" cy="12903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20f4778ab20_0_331"/>
          <p:cNvSpPr/>
          <p:nvPr/>
        </p:nvSpPr>
        <p:spPr>
          <a:xfrm>
            <a:off x="5875976" y="4250049"/>
            <a:ext cx="1494000" cy="12903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20f4778ab20_0_331"/>
          <p:cNvSpPr/>
          <p:nvPr/>
        </p:nvSpPr>
        <p:spPr>
          <a:xfrm>
            <a:off x="516486" y="3828720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0f4778ab20_0_331"/>
          <p:cNvSpPr/>
          <p:nvPr/>
        </p:nvSpPr>
        <p:spPr>
          <a:xfrm>
            <a:off x="2239308" y="3828720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20f4778ab20_0_331"/>
          <p:cNvSpPr/>
          <p:nvPr/>
        </p:nvSpPr>
        <p:spPr>
          <a:xfrm>
            <a:off x="4038539" y="3812862"/>
            <a:ext cx="14907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0f4778ab20_0_331"/>
          <p:cNvSpPr/>
          <p:nvPr/>
        </p:nvSpPr>
        <p:spPr>
          <a:xfrm>
            <a:off x="5875976" y="3812862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20f4778ab20_0_331"/>
          <p:cNvSpPr/>
          <p:nvPr/>
        </p:nvSpPr>
        <p:spPr>
          <a:xfrm>
            <a:off x="5875976" y="5600896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20f4778ab20_0_331"/>
          <p:cNvSpPr/>
          <p:nvPr/>
        </p:nvSpPr>
        <p:spPr>
          <a:xfrm>
            <a:off x="4033854" y="5600896"/>
            <a:ext cx="14907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20f4778ab20_0_331"/>
          <p:cNvSpPr/>
          <p:nvPr/>
        </p:nvSpPr>
        <p:spPr>
          <a:xfrm>
            <a:off x="2250481" y="5600896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20f4778ab20_0_331"/>
          <p:cNvSpPr/>
          <p:nvPr/>
        </p:nvSpPr>
        <p:spPr>
          <a:xfrm>
            <a:off x="527659" y="5600896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20f4778ab20_0_331"/>
          <p:cNvSpPr/>
          <p:nvPr/>
        </p:nvSpPr>
        <p:spPr>
          <a:xfrm>
            <a:off x="527659" y="6034839"/>
            <a:ext cx="1494000" cy="438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20f4778ab20_0_331"/>
          <p:cNvSpPr/>
          <p:nvPr/>
        </p:nvSpPr>
        <p:spPr>
          <a:xfrm>
            <a:off x="2253725" y="6034839"/>
            <a:ext cx="1494000" cy="438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20f4778ab20_0_331"/>
          <p:cNvSpPr/>
          <p:nvPr/>
        </p:nvSpPr>
        <p:spPr>
          <a:xfrm>
            <a:off x="4059083" y="6034839"/>
            <a:ext cx="1491000" cy="438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20f4778ab20_0_331"/>
          <p:cNvSpPr/>
          <p:nvPr/>
        </p:nvSpPr>
        <p:spPr>
          <a:xfrm>
            <a:off x="5875976" y="6034839"/>
            <a:ext cx="1494000" cy="438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20f4778ab20_0_331"/>
          <p:cNvSpPr/>
          <p:nvPr/>
        </p:nvSpPr>
        <p:spPr>
          <a:xfrm>
            <a:off x="7778288" y="3941531"/>
            <a:ext cx="495900" cy="4230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20f4778ab20_0_331"/>
          <p:cNvSpPr/>
          <p:nvPr/>
        </p:nvSpPr>
        <p:spPr>
          <a:xfrm>
            <a:off x="6279649" y="2857754"/>
            <a:ext cx="494100" cy="4230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20f4778ab20_0_331"/>
          <p:cNvSpPr/>
          <p:nvPr/>
        </p:nvSpPr>
        <p:spPr>
          <a:xfrm>
            <a:off x="6279649" y="3715910"/>
            <a:ext cx="494100" cy="4230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g20f4778ab20_0_331"/>
          <p:cNvCxnSpPr/>
          <p:nvPr/>
        </p:nvCxnSpPr>
        <p:spPr>
          <a:xfrm>
            <a:off x="6545641" y="4136878"/>
            <a:ext cx="361500" cy="1465800"/>
          </a:xfrm>
          <a:prstGeom prst="straightConnector1">
            <a:avLst/>
          </a:prstGeom>
          <a:noFill/>
          <a:ln cap="flat" cmpd="sng" w="57600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99" name="Google Shape;399;g20f4778ab20_0_331"/>
          <p:cNvSpPr/>
          <p:nvPr/>
        </p:nvSpPr>
        <p:spPr>
          <a:xfrm>
            <a:off x="6455896" y="5600896"/>
            <a:ext cx="1829400" cy="7422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뮤지컬 &lt;지저스 크라이스트 수퍼스타&gt;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대학로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2023.03.04 - 2023.03.05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0" name="Google Shape;400;g20f4778ab20_0_331"/>
          <p:cNvCxnSpPr/>
          <p:nvPr/>
        </p:nvCxnSpPr>
        <p:spPr>
          <a:xfrm>
            <a:off x="7534282" y="2347402"/>
            <a:ext cx="491400" cy="1590900"/>
          </a:xfrm>
          <a:prstGeom prst="straightConnector1">
            <a:avLst/>
          </a:prstGeom>
          <a:noFill/>
          <a:ln cap="flat" cmpd="sng" w="38500">
            <a:solidFill>
              <a:srgbClr val="5B7ED3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1" name="Google Shape;401;g20f4778ab20_0_331"/>
          <p:cNvCxnSpPr/>
          <p:nvPr/>
        </p:nvCxnSpPr>
        <p:spPr>
          <a:xfrm flipH="1">
            <a:off x="7587111" y="4427735"/>
            <a:ext cx="432300" cy="2043900"/>
          </a:xfrm>
          <a:prstGeom prst="straightConnector1">
            <a:avLst/>
          </a:prstGeom>
          <a:noFill/>
          <a:ln cap="flat" cmpd="sng" w="38500">
            <a:solidFill>
              <a:srgbClr val="5B7ED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02" name="Google Shape;402;g20f4778ab20_0_331"/>
          <p:cNvSpPr/>
          <p:nvPr/>
        </p:nvSpPr>
        <p:spPr>
          <a:xfrm>
            <a:off x="60551" y="1357334"/>
            <a:ext cx="661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홈 | </a:t>
            </a:r>
            <a:r>
              <a:rPr b="0" i="0" lang="en-US" sz="15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현재 상연작 </a:t>
            </a: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| 상연 예정작 | 지난  상연작 | 고객센터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20f4778ab20_0_331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4" name="Google Shape;404;g20f4778ab20_0_33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94775"/>
                <a:gridCol w="998375"/>
                <a:gridCol w="3261100"/>
                <a:gridCol w="1395575"/>
                <a:gridCol w="2204325"/>
                <a:gridCol w="875825"/>
                <a:gridCol w="1727875"/>
              </a:tblGrid>
              <a:tr h="286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연극 공연 정보 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02 현재 상연작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8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현재 상연작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0f4778ab20_0_371"/>
          <p:cNvSpPr txBox="1"/>
          <p:nvPr/>
        </p:nvSpPr>
        <p:spPr>
          <a:xfrm>
            <a:off x="908626" y="2126466"/>
            <a:ext cx="103692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상연 예정작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0f4778ab20_0_375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20f4778ab20_0_375"/>
          <p:cNvSpPr/>
          <p:nvPr/>
        </p:nvSpPr>
        <p:spPr>
          <a:xfrm>
            <a:off x="9043373" y="6490768"/>
            <a:ext cx="284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20f4778ab20_0_375"/>
          <p:cNvSpPr/>
          <p:nvPr/>
        </p:nvSpPr>
        <p:spPr>
          <a:xfrm>
            <a:off x="0" y="648392"/>
            <a:ext cx="7921500" cy="6675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20f4778ab20_0_375"/>
          <p:cNvSpPr/>
          <p:nvPr/>
        </p:nvSpPr>
        <p:spPr>
          <a:xfrm>
            <a:off x="0" y="6473468"/>
            <a:ext cx="7921500" cy="3831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1D1B1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1905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20f4778ab20_0_375"/>
          <p:cNvSpPr/>
          <p:nvPr/>
        </p:nvSpPr>
        <p:spPr>
          <a:xfrm>
            <a:off x="0" y="1660806"/>
            <a:ext cx="7921500" cy="48129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20f4778ab20_0_375"/>
          <p:cNvSpPr/>
          <p:nvPr/>
        </p:nvSpPr>
        <p:spPr>
          <a:xfrm>
            <a:off x="0" y="1317688"/>
            <a:ext cx="7921500" cy="34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20f4778ab20_0_375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1" name="Google Shape;421;g20f4778ab20_0_37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94775"/>
                <a:gridCol w="998375"/>
                <a:gridCol w="3261100"/>
                <a:gridCol w="1395575"/>
                <a:gridCol w="2204325"/>
                <a:gridCol w="875825"/>
                <a:gridCol w="1727875"/>
              </a:tblGrid>
              <a:tr h="286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연극 공연 정보 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03 상연 예정작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8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상연 예정작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22" name="Google Shape;422;g20f4778ab20_0_375"/>
          <p:cNvSpPr/>
          <p:nvPr/>
        </p:nvSpPr>
        <p:spPr>
          <a:xfrm>
            <a:off x="364027" y="2293340"/>
            <a:ext cx="7161600" cy="4180200"/>
          </a:xfrm>
          <a:prstGeom prst="rect">
            <a:avLst/>
          </a:prstGeom>
          <a:solidFill>
            <a:srgbClr val="C0CDEF"/>
          </a:solidFill>
          <a:ln cap="flat" cmpd="sng" w="57600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20f4778ab20_0_375"/>
          <p:cNvSpPr/>
          <p:nvPr/>
        </p:nvSpPr>
        <p:spPr>
          <a:xfrm>
            <a:off x="516486" y="2398221"/>
            <a:ext cx="1494000" cy="1340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20f4778ab20_0_375"/>
          <p:cNvSpPr/>
          <p:nvPr/>
        </p:nvSpPr>
        <p:spPr>
          <a:xfrm>
            <a:off x="2253725" y="2398221"/>
            <a:ext cx="1494000" cy="1340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20f4778ab20_0_375"/>
          <p:cNvSpPr/>
          <p:nvPr/>
        </p:nvSpPr>
        <p:spPr>
          <a:xfrm>
            <a:off x="4038539" y="2398221"/>
            <a:ext cx="1490700" cy="1340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20f4778ab20_0_375"/>
          <p:cNvSpPr/>
          <p:nvPr/>
        </p:nvSpPr>
        <p:spPr>
          <a:xfrm>
            <a:off x="5875976" y="2398221"/>
            <a:ext cx="1494000" cy="1340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20f4778ab20_0_375"/>
          <p:cNvSpPr/>
          <p:nvPr/>
        </p:nvSpPr>
        <p:spPr>
          <a:xfrm>
            <a:off x="516486" y="4250049"/>
            <a:ext cx="1494000" cy="12903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20f4778ab20_0_375"/>
          <p:cNvSpPr/>
          <p:nvPr/>
        </p:nvSpPr>
        <p:spPr>
          <a:xfrm>
            <a:off x="2253725" y="4250049"/>
            <a:ext cx="1494000" cy="12903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20f4778ab20_0_375"/>
          <p:cNvSpPr/>
          <p:nvPr/>
        </p:nvSpPr>
        <p:spPr>
          <a:xfrm>
            <a:off x="4038539" y="4250049"/>
            <a:ext cx="1490700" cy="12903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20f4778ab20_0_375"/>
          <p:cNvSpPr/>
          <p:nvPr/>
        </p:nvSpPr>
        <p:spPr>
          <a:xfrm>
            <a:off x="5875976" y="4250049"/>
            <a:ext cx="1494000" cy="12903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20f4778ab20_0_375"/>
          <p:cNvSpPr/>
          <p:nvPr/>
        </p:nvSpPr>
        <p:spPr>
          <a:xfrm>
            <a:off x="516486" y="3828720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20f4778ab20_0_375"/>
          <p:cNvSpPr/>
          <p:nvPr/>
        </p:nvSpPr>
        <p:spPr>
          <a:xfrm>
            <a:off x="2239308" y="3828720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20f4778ab20_0_375"/>
          <p:cNvSpPr/>
          <p:nvPr/>
        </p:nvSpPr>
        <p:spPr>
          <a:xfrm>
            <a:off x="4038539" y="3812862"/>
            <a:ext cx="14907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20f4778ab20_0_375"/>
          <p:cNvSpPr/>
          <p:nvPr/>
        </p:nvSpPr>
        <p:spPr>
          <a:xfrm>
            <a:off x="5875976" y="3812862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20f4778ab20_0_375"/>
          <p:cNvSpPr/>
          <p:nvPr/>
        </p:nvSpPr>
        <p:spPr>
          <a:xfrm>
            <a:off x="5875976" y="5600896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20f4778ab20_0_375"/>
          <p:cNvSpPr/>
          <p:nvPr/>
        </p:nvSpPr>
        <p:spPr>
          <a:xfrm>
            <a:off x="4033854" y="5600896"/>
            <a:ext cx="14907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20f4778ab20_0_375"/>
          <p:cNvSpPr/>
          <p:nvPr/>
        </p:nvSpPr>
        <p:spPr>
          <a:xfrm>
            <a:off x="2250481" y="5600896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20f4778ab20_0_375"/>
          <p:cNvSpPr/>
          <p:nvPr/>
        </p:nvSpPr>
        <p:spPr>
          <a:xfrm>
            <a:off x="527659" y="5600896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20f4778ab20_0_375"/>
          <p:cNvSpPr/>
          <p:nvPr/>
        </p:nvSpPr>
        <p:spPr>
          <a:xfrm>
            <a:off x="527659" y="6034839"/>
            <a:ext cx="1494000" cy="438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20f4778ab20_0_375"/>
          <p:cNvSpPr/>
          <p:nvPr/>
        </p:nvSpPr>
        <p:spPr>
          <a:xfrm>
            <a:off x="2253725" y="6034839"/>
            <a:ext cx="1494000" cy="438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20f4778ab20_0_375"/>
          <p:cNvSpPr/>
          <p:nvPr/>
        </p:nvSpPr>
        <p:spPr>
          <a:xfrm>
            <a:off x="4059083" y="6034839"/>
            <a:ext cx="1491000" cy="438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20f4778ab20_0_375"/>
          <p:cNvSpPr/>
          <p:nvPr/>
        </p:nvSpPr>
        <p:spPr>
          <a:xfrm>
            <a:off x="5875976" y="6034839"/>
            <a:ext cx="1494000" cy="438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20f4778ab20_0_375"/>
          <p:cNvSpPr/>
          <p:nvPr/>
        </p:nvSpPr>
        <p:spPr>
          <a:xfrm>
            <a:off x="255900" y="2196387"/>
            <a:ext cx="286200" cy="2940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20f4778ab20_0_375"/>
          <p:cNvSpPr/>
          <p:nvPr/>
        </p:nvSpPr>
        <p:spPr>
          <a:xfrm>
            <a:off x="1842122" y="1115854"/>
            <a:ext cx="286200" cy="2937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20f4778ab20_0_375"/>
          <p:cNvSpPr/>
          <p:nvPr/>
        </p:nvSpPr>
        <p:spPr>
          <a:xfrm>
            <a:off x="60551" y="1357334"/>
            <a:ext cx="661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홈 | 현재 상연작 | </a:t>
            </a:r>
            <a:r>
              <a:rPr b="0" i="0" lang="en-US" sz="15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상연 예정작</a:t>
            </a: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지난  상연작 | 고객센터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6" name="Google Shape;446;g20f4778ab20_0_375"/>
          <p:cNvGraphicFramePr/>
          <p:nvPr/>
        </p:nvGraphicFramePr>
        <p:xfrm>
          <a:off x="8458766" y="5831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37525"/>
              </a:tblGrid>
              <a:tr h="375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61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메인 메뉴의 상연 예정작을 클릭하면 상연 예정작 리스트 페이지로 이동한다.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8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상연 예정작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해당 연도의 상연 예정인 연극을 개막 기준으로 정렬하여 갤러리 형식으로  목록을 보여준다.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0f4778ab20_0_411"/>
          <p:cNvSpPr/>
          <p:nvPr/>
        </p:nvSpPr>
        <p:spPr>
          <a:xfrm>
            <a:off x="0" y="648392"/>
            <a:ext cx="7921500" cy="6675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20f4778ab20_0_411"/>
          <p:cNvSpPr/>
          <p:nvPr/>
        </p:nvSpPr>
        <p:spPr>
          <a:xfrm>
            <a:off x="0" y="6473468"/>
            <a:ext cx="7921500" cy="3831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1D1B1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1905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20f4778ab20_0_411"/>
          <p:cNvSpPr/>
          <p:nvPr/>
        </p:nvSpPr>
        <p:spPr>
          <a:xfrm>
            <a:off x="0" y="1660806"/>
            <a:ext cx="7921500" cy="48129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20f4778ab20_0_411"/>
          <p:cNvSpPr/>
          <p:nvPr/>
        </p:nvSpPr>
        <p:spPr>
          <a:xfrm>
            <a:off x="0" y="1317688"/>
            <a:ext cx="7921500" cy="34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20f4778ab20_0_411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6" name="Google Shape;456;g20f4778ab20_0_411"/>
          <p:cNvGraphicFramePr/>
          <p:nvPr/>
        </p:nvGraphicFramePr>
        <p:xfrm>
          <a:off x="8458766" y="5831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37525"/>
              </a:tblGrid>
              <a:tr h="375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171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비 로그인 시에도 연극 정보 페이지를 볼 수 있음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개막일을 기준으로 연극을 정렬하여 갤러리 형식으로 목록을 보여준다.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연극은 한 행에 최대 4개까지 나열되고, 개수에 따라 행의 개수는 다르다.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1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연극 포스터 이미지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포스터를 클릭하면 연극 상세페이지로 이동한다.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9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연극 정보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공연명, 장소, 상연 기간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7" name="Google Shape;457;g20f4778ab20_0_411"/>
          <p:cNvSpPr/>
          <p:nvPr/>
        </p:nvSpPr>
        <p:spPr>
          <a:xfrm>
            <a:off x="364027" y="2293340"/>
            <a:ext cx="7161600" cy="4180200"/>
          </a:xfrm>
          <a:prstGeom prst="rect">
            <a:avLst/>
          </a:prstGeom>
          <a:solidFill>
            <a:srgbClr val="C0CDEF"/>
          </a:solidFill>
          <a:ln cap="flat" cmpd="sng" w="57600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20f4778ab20_0_411"/>
          <p:cNvSpPr/>
          <p:nvPr/>
        </p:nvSpPr>
        <p:spPr>
          <a:xfrm>
            <a:off x="516486" y="2398221"/>
            <a:ext cx="1494000" cy="1340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20f4778ab20_0_411"/>
          <p:cNvSpPr/>
          <p:nvPr/>
        </p:nvSpPr>
        <p:spPr>
          <a:xfrm>
            <a:off x="2253725" y="2398221"/>
            <a:ext cx="1494000" cy="1340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20f4778ab20_0_411"/>
          <p:cNvSpPr/>
          <p:nvPr/>
        </p:nvSpPr>
        <p:spPr>
          <a:xfrm>
            <a:off x="4038539" y="2398221"/>
            <a:ext cx="1490700" cy="1340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20f4778ab20_0_411"/>
          <p:cNvSpPr/>
          <p:nvPr/>
        </p:nvSpPr>
        <p:spPr>
          <a:xfrm>
            <a:off x="5875976" y="2398221"/>
            <a:ext cx="1494000" cy="1340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20f4778ab20_0_411"/>
          <p:cNvSpPr/>
          <p:nvPr/>
        </p:nvSpPr>
        <p:spPr>
          <a:xfrm>
            <a:off x="516486" y="4250049"/>
            <a:ext cx="1494000" cy="12903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20f4778ab20_0_411"/>
          <p:cNvSpPr/>
          <p:nvPr/>
        </p:nvSpPr>
        <p:spPr>
          <a:xfrm>
            <a:off x="2253725" y="4250049"/>
            <a:ext cx="1494000" cy="12903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20f4778ab20_0_411"/>
          <p:cNvSpPr/>
          <p:nvPr/>
        </p:nvSpPr>
        <p:spPr>
          <a:xfrm>
            <a:off x="4038539" y="4250049"/>
            <a:ext cx="1490700" cy="12903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20f4778ab20_0_411"/>
          <p:cNvSpPr/>
          <p:nvPr/>
        </p:nvSpPr>
        <p:spPr>
          <a:xfrm>
            <a:off x="5875976" y="4250049"/>
            <a:ext cx="1494000" cy="12903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20f4778ab20_0_411"/>
          <p:cNvSpPr/>
          <p:nvPr/>
        </p:nvSpPr>
        <p:spPr>
          <a:xfrm>
            <a:off x="516486" y="3828720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20f4778ab20_0_411"/>
          <p:cNvSpPr/>
          <p:nvPr/>
        </p:nvSpPr>
        <p:spPr>
          <a:xfrm>
            <a:off x="2239308" y="3828720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20f4778ab20_0_411"/>
          <p:cNvSpPr/>
          <p:nvPr/>
        </p:nvSpPr>
        <p:spPr>
          <a:xfrm>
            <a:off x="4038539" y="3812862"/>
            <a:ext cx="14907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20f4778ab20_0_411"/>
          <p:cNvSpPr/>
          <p:nvPr/>
        </p:nvSpPr>
        <p:spPr>
          <a:xfrm>
            <a:off x="5875976" y="3812862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20f4778ab20_0_411"/>
          <p:cNvSpPr/>
          <p:nvPr/>
        </p:nvSpPr>
        <p:spPr>
          <a:xfrm>
            <a:off x="5875976" y="5600896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20f4778ab20_0_411"/>
          <p:cNvSpPr/>
          <p:nvPr/>
        </p:nvSpPr>
        <p:spPr>
          <a:xfrm>
            <a:off x="4033854" y="5600896"/>
            <a:ext cx="14907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20f4778ab20_0_411"/>
          <p:cNvSpPr/>
          <p:nvPr/>
        </p:nvSpPr>
        <p:spPr>
          <a:xfrm>
            <a:off x="2250481" y="5600896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20f4778ab20_0_411"/>
          <p:cNvSpPr/>
          <p:nvPr/>
        </p:nvSpPr>
        <p:spPr>
          <a:xfrm>
            <a:off x="527659" y="5600896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20f4778ab20_0_411"/>
          <p:cNvSpPr/>
          <p:nvPr/>
        </p:nvSpPr>
        <p:spPr>
          <a:xfrm>
            <a:off x="527659" y="6034839"/>
            <a:ext cx="1494000" cy="438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20f4778ab20_0_411"/>
          <p:cNvSpPr/>
          <p:nvPr/>
        </p:nvSpPr>
        <p:spPr>
          <a:xfrm>
            <a:off x="2253725" y="6034839"/>
            <a:ext cx="1494000" cy="438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20f4778ab20_0_411"/>
          <p:cNvSpPr/>
          <p:nvPr/>
        </p:nvSpPr>
        <p:spPr>
          <a:xfrm>
            <a:off x="4059083" y="6034839"/>
            <a:ext cx="1491000" cy="438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20f4778ab20_0_411"/>
          <p:cNvSpPr/>
          <p:nvPr/>
        </p:nvSpPr>
        <p:spPr>
          <a:xfrm>
            <a:off x="5875976" y="6034839"/>
            <a:ext cx="1494000" cy="438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20f4778ab20_0_411"/>
          <p:cNvSpPr/>
          <p:nvPr/>
        </p:nvSpPr>
        <p:spPr>
          <a:xfrm>
            <a:off x="7778288" y="3941531"/>
            <a:ext cx="495900" cy="4230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20f4778ab20_0_411"/>
          <p:cNvSpPr/>
          <p:nvPr/>
        </p:nvSpPr>
        <p:spPr>
          <a:xfrm>
            <a:off x="6279649" y="2857754"/>
            <a:ext cx="494100" cy="4230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20f4778ab20_0_411"/>
          <p:cNvSpPr/>
          <p:nvPr/>
        </p:nvSpPr>
        <p:spPr>
          <a:xfrm>
            <a:off x="6279649" y="3715910"/>
            <a:ext cx="494100" cy="4230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Google Shape;481;g20f4778ab20_0_411"/>
          <p:cNvCxnSpPr/>
          <p:nvPr/>
        </p:nvCxnSpPr>
        <p:spPr>
          <a:xfrm>
            <a:off x="6545641" y="4136878"/>
            <a:ext cx="361500" cy="1465800"/>
          </a:xfrm>
          <a:prstGeom prst="straightConnector1">
            <a:avLst/>
          </a:prstGeom>
          <a:noFill/>
          <a:ln cap="flat" cmpd="sng" w="57600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482" name="Google Shape;482;g20f4778ab20_0_411"/>
          <p:cNvSpPr/>
          <p:nvPr/>
        </p:nvSpPr>
        <p:spPr>
          <a:xfrm>
            <a:off x="6455896" y="5600896"/>
            <a:ext cx="1829400" cy="7422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뮤지컬 &lt;지저스 크라이스트 수퍼스타&gt;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대학로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2023.03.04 - 2023.03.05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3" name="Google Shape;483;g20f4778ab20_0_411"/>
          <p:cNvCxnSpPr/>
          <p:nvPr/>
        </p:nvCxnSpPr>
        <p:spPr>
          <a:xfrm>
            <a:off x="7534282" y="2347402"/>
            <a:ext cx="491400" cy="1590900"/>
          </a:xfrm>
          <a:prstGeom prst="straightConnector1">
            <a:avLst/>
          </a:prstGeom>
          <a:noFill/>
          <a:ln cap="flat" cmpd="sng" w="38500">
            <a:solidFill>
              <a:srgbClr val="5B7ED3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84" name="Google Shape;484;g20f4778ab20_0_411"/>
          <p:cNvCxnSpPr/>
          <p:nvPr/>
        </p:nvCxnSpPr>
        <p:spPr>
          <a:xfrm flipH="1">
            <a:off x="7587111" y="4427735"/>
            <a:ext cx="432300" cy="2043900"/>
          </a:xfrm>
          <a:prstGeom prst="straightConnector1">
            <a:avLst/>
          </a:prstGeom>
          <a:noFill/>
          <a:ln cap="flat" cmpd="sng" w="38500">
            <a:solidFill>
              <a:srgbClr val="5B7ED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85" name="Google Shape;485;g20f4778ab20_0_411"/>
          <p:cNvSpPr/>
          <p:nvPr/>
        </p:nvSpPr>
        <p:spPr>
          <a:xfrm>
            <a:off x="60551" y="1357334"/>
            <a:ext cx="661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홈 | 현재 상연작 | </a:t>
            </a:r>
            <a:r>
              <a:rPr b="0" i="0" lang="en-US" sz="15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상연 예정작</a:t>
            </a: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지난  상연작 | 고객센터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20f4778ab20_0_411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7" name="Google Shape;487;g20f4778ab20_0_41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94775"/>
                <a:gridCol w="998375"/>
                <a:gridCol w="3261100"/>
                <a:gridCol w="1395575"/>
                <a:gridCol w="2204325"/>
                <a:gridCol w="875825"/>
                <a:gridCol w="1727875"/>
              </a:tblGrid>
              <a:tr h="286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연극 공연 정보 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03 상연 예정작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8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상연 예정작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0f4778ab20_0_451"/>
          <p:cNvSpPr txBox="1"/>
          <p:nvPr/>
        </p:nvSpPr>
        <p:spPr>
          <a:xfrm>
            <a:off x="908626" y="2126466"/>
            <a:ext cx="103692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지난 상연작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0f4778ab20_0_455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20f4778ab20_0_455"/>
          <p:cNvSpPr/>
          <p:nvPr/>
        </p:nvSpPr>
        <p:spPr>
          <a:xfrm>
            <a:off x="9043373" y="6490768"/>
            <a:ext cx="284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20f4778ab20_0_455"/>
          <p:cNvSpPr/>
          <p:nvPr/>
        </p:nvSpPr>
        <p:spPr>
          <a:xfrm>
            <a:off x="0" y="648392"/>
            <a:ext cx="7921500" cy="6675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20f4778ab20_0_455"/>
          <p:cNvSpPr/>
          <p:nvPr/>
        </p:nvSpPr>
        <p:spPr>
          <a:xfrm>
            <a:off x="0" y="6473468"/>
            <a:ext cx="7921500" cy="3831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1D1B1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1905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20f4778ab20_0_455"/>
          <p:cNvSpPr/>
          <p:nvPr/>
        </p:nvSpPr>
        <p:spPr>
          <a:xfrm>
            <a:off x="0" y="1660806"/>
            <a:ext cx="7921500" cy="48129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20f4778ab20_0_455"/>
          <p:cNvSpPr/>
          <p:nvPr/>
        </p:nvSpPr>
        <p:spPr>
          <a:xfrm>
            <a:off x="0" y="1317688"/>
            <a:ext cx="7921500" cy="34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20f4778ab20_0_455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4" name="Google Shape;504;g20f4778ab20_0_45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94775"/>
                <a:gridCol w="998375"/>
                <a:gridCol w="3261100"/>
                <a:gridCol w="1395575"/>
                <a:gridCol w="2204325"/>
                <a:gridCol w="875825"/>
                <a:gridCol w="1727875"/>
              </a:tblGrid>
              <a:tr h="286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연극 공연 정보 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04 지난 상연작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8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지난 상연작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05" name="Google Shape;505;g20f4778ab20_0_455"/>
          <p:cNvSpPr/>
          <p:nvPr/>
        </p:nvSpPr>
        <p:spPr>
          <a:xfrm>
            <a:off x="364027" y="2293340"/>
            <a:ext cx="7161600" cy="4180200"/>
          </a:xfrm>
          <a:prstGeom prst="rect">
            <a:avLst/>
          </a:prstGeom>
          <a:solidFill>
            <a:srgbClr val="C0CDEF"/>
          </a:solidFill>
          <a:ln cap="flat" cmpd="sng" w="57600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20f4778ab20_0_455"/>
          <p:cNvSpPr/>
          <p:nvPr/>
        </p:nvSpPr>
        <p:spPr>
          <a:xfrm>
            <a:off x="516486" y="2398221"/>
            <a:ext cx="1494000" cy="1340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20f4778ab20_0_455"/>
          <p:cNvSpPr/>
          <p:nvPr/>
        </p:nvSpPr>
        <p:spPr>
          <a:xfrm>
            <a:off x="2253725" y="2398221"/>
            <a:ext cx="1494000" cy="1340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20f4778ab20_0_455"/>
          <p:cNvSpPr/>
          <p:nvPr/>
        </p:nvSpPr>
        <p:spPr>
          <a:xfrm>
            <a:off x="4038539" y="2398221"/>
            <a:ext cx="1490700" cy="1340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20f4778ab20_0_455"/>
          <p:cNvSpPr/>
          <p:nvPr/>
        </p:nvSpPr>
        <p:spPr>
          <a:xfrm>
            <a:off x="5875976" y="2398221"/>
            <a:ext cx="1494000" cy="1340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20f4778ab20_0_455"/>
          <p:cNvSpPr/>
          <p:nvPr/>
        </p:nvSpPr>
        <p:spPr>
          <a:xfrm>
            <a:off x="516486" y="4250049"/>
            <a:ext cx="1494000" cy="12903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20f4778ab20_0_455"/>
          <p:cNvSpPr/>
          <p:nvPr/>
        </p:nvSpPr>
        <p:spPr>
          <a:xfrm>
            <a:off x="2253725" y="4250049"/>
            <a:ext cx="1494000" cy="12903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20f4778ab20_0_455"/>
          <p:cNvSpPr/>
          <p:nvPr/>
        </p:nvSpPr>
        <p:spPr>
          <a:xfrm>
            <a:off x="4038539" y="4250049"/>
            <a:ext cx="1490700" cy="12903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20f4778ab20_0_455"/>
          <p:cNvSpPr/>
          <p:nvPr/>
        </p:nvSpPr>
        <p:spPr>
          <a:xfrm>
            <a:off x="5875976" y="4250049"/>
            <a:ext cx="1494000" cy="12903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20f4778ab20_0_455"/>
          <p:cNvSpPr/>
          <p:nvPr/>
        </p:nvSpPr>
        <p:spPr>
          <a:xfrm>
            <a:off x="516486" y="3828720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20f4778ab20_0_455"/>
          <p:cNvSpPr/>
          <p:nvPr/>
        </p:nvSpPr>
        <p:spPr>
          <a:xfrm>
            <a:off x="2239308" y="3828720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20f4778ab20_0_455"/>
          <p:cNvSpPr/>
          <p:nvPr/>
        </p:nvSpPr>
        <p:spPr>
          <a:xfrm>
            <a:off x="4038539" y="3812862"/>
            <a:ext cx="14907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20f4778ab20_0_455"/>
          <p:cNvSpPr/>
          <p:nvPr/>
        </p:nvSpPr>
        <p:spPr>
          <a:xfrm>
            <a:off x="5875976" y="3812862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20f4778ab20_0_455"/>
          <p:cNvSpPr/>
          <p:nvPr/>
        </p:nvSpPr>
        <p:spPr>
          <a:xfrm>
            <a:off x="5875976" y="5600896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20f4778ab20_0_455"/>
          <p:cNvSpPr/>
          <p:nvPr/>
        </p:nvSpPr>
        <p:spPr>
          <a:xfrm>
            <a:off x="4033854" y="5600896"/>
            <a:ext cx="14907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20f4778ab20_0_455"/>
          <p:cNvSpPr/>
          <p:nvPr/>
        </p:nvSpPr>
        <p:spPr>
          <a:xfrm>
            <a:off x="2250481" y="5600896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20f4778ab20_0_455"/>
          <p:cNvSpPr/>
          <p:nvPr/>
        </p:nvSpPr>
        <p:spPr>
          <a:xfrm>
            <a:off x="527659" y="5600896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20f4778ab20_0_455"/>
          <p:cNvSpPr/>
          <p:nvPr/>
        </p:nvSpPr>
        <p:spPr>
          <a:xfrm>
            <a:off x="527659" y="6034839"/>
            <a:ext cx="1494000" cy="438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20f4778ab20_0_455"/>
          <p:cNvSpPr/>
          <p:nvPr/>
        </p:nvSpPr>
        <p:spPr>
          <a:xfrm>
            <a:off x="2253725" y="6034839"/>
            <a:ext cx="1494000" cy="438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20f4778ab20_0_455"/>
          <p:cNvSpPr/>
          <p:nvPr/>
        </p:nvSpPr>
        <p:spPr>
          <a:xfrm>
            <a:off x="4059083" y="6034839"/>
            <a:ext cx="1491000" cy="438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20f4778ab20_0_455"/>
          <p:cNvSpPr/>
          <p:nvPr/>
        </p:nvSpPr>
        <p:spPr>
          <a:xfrm>
            <a:off x="5875976" y="6034839"/>
            <a:ext cx="1494000" cy="438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20f4778ab20_0_455"/>
          <p:cNvSpPr/>
          <p:nvPr/>
        </p:nvSpPr>
        <p:spPr>
          <a:xfrm>
            <a:off x="255900" y="2196387"/>
            <a:ext cx="286200" cy="2940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20f4778ab20_0_455"/>
          <p:cNvSpPr/>
          <p:nvPr/>
        </p:nvSpPr>
        <p:spPr>
          <a:xfrm>
            <a:off x="3138924" y="1115854"/>
            <a:ext cx="286200" cy="2937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20f4778ab20_0_455"/>
          <p:cNvSpPr/>
          <p:nvPr/>
        </p:nvSpPr>
        <p:spPr>
          <a:xfrm>
            <a:off x="60551" y="1357334"/>
            <a:ext cx="661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홈 | 현재 상연작 | 상연 예정작 | </a:t>
            </a:r>
            <a:r>
              <a:rPr b="0" i="0" lang="en-US" sz="15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지난  상연작</a:t>
            </a: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고객센터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9" name="Google Shape;529;g20f4778ab20_0_455"/>
          <p:cNvGraphicFramePr/>
          <p:nvPr/>
        </p:nvGraphicFramePr>
        <p:xfrm>
          <a:off x="8449035" y="567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37875"/>
              </a:tblGrid>
              <a:tr h="2515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61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메인 메뉴의 지난 상연작을 클릭하면 지난 상연작 리스트 페이지로 이동한다.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7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지난 상연작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상연 종료된 연극을 개막 기준으로 정렬하여 갤러리 형식으로 목록을 보여준다.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0f4778ab20_0_491"/>
          <p:cNvSpPr/>
          <p:nvPr/>
        </p:nvSpPr>
        <p:spPr>
          <a:xfrm>
            <a:off x="0" y="648392"/>
            <a:ext cx="7921500" cy="6675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20f4778ab20_0_491"/>
          <p:cNvSpPr/>
          <p:nvPr/>
        </p:nvSpPr>
        <p:spPr>
          <a:xfrm>
            <a:off x="0" y="6473468"/>
            <a:ext cx="7921500" cy="3831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1D1B1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1905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20f4778ab20_0_491"/>
          <p:cNvSpPr/>
          <p:nvPr/>
        </p:nvSpPr>
        <p:spPr>
          <a:xfrm>
            <a:off x="0" y="1660806"/>
            <a:ext cx="7921500" cy="48129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20f4778ab20_0_491"/>
          <p:cNvSpPr/>
          <p:nvPr/>
        </p:nvSpPr>
        <p:spPr>
          <a:xfrm>
            <a:off x="0" y="1317688"/>
            <a:ext cx="7921500" cy="34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20f4778ab20_0_491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9" name="Google Shape;539;g20f4778ab20_0_491"/>
          <p:cNvGraphicFramePr/>
          <p:nvPr/>
        </p:nvGraphicFramePr>
        <p:xfrm>
          <a:off x="8458766" y="5831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37525"/>
              </a:tblGrid>
              <a:tr h="375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171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비 로그인 시에도 연극 정보 페이지를 볼 수 있음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개막일을 기준으로 연극을 정렬하여 갤러리 형식으로 목록을 보여준다.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연극은 한 행에 최대 4개까지 나열되고, 개수에 따라 행의 개수는 다르다.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1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연극 포스터 이미지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포스터를 클릭하면 연극 상세페이지로 이동한다.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9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연극 정보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공연명, 장소, 상연 기간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0" name="Google Shape;540;g20f4778ab20_0_491"/>
          <p:cNvSpPr/>
          <p:nvPr/>
        </p:nvSpPr>
        <p:spPr>
          <a:xfrm>
            <a:off x="364027" y="2293340"/>
            <a:ext cx="7161600" cy="4180200"/>
          </a:xfrm>
          <a:prstGeom prst="rect">
            <a:avLst/>
          </a:prstGeom>
          <a:solidFill>
            <a:srgbClr val="C0CDEF"/>
          </a:solidFill>
          <a:ln cap="flat" cmpd="sng" w="57600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20f4778ab20_0_491"/>
          <p:cNvSpPr/>
          <p:nvPr/>
        </p:nvSpPr>
        <p:spPr>
          <a:xfrm>
            <a:off x="516486" y="2398221"/>
            <a:ext cx="1494000" cy="1340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20f4778ab20_0_491"/>
          <p:cNvSpPr/>
          <p:nvPr/>
        </p:nvSpPr>
        <p:spPr>
          <a:xfrm>
            <a:off x="2253725" y="2398221"/>
            <a:ext cx="1494000" cy="1340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20f4778ab20_0_491"/>
          <p:cNvSpPr/>
          <p:nvPr/>
        </p:nvSpPr>
        <p:spPr>
          <a:xfrm>
            <a:off x="4038539" y="2398221"/>
            <a:ext cx="1490700" cy="1340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20f4778ab20_0_491"/>
          <p:cNvSpPr/>
          <p:nvPr/>
        </p:nvSpPr>
        <p:spPr>
          <a:xfrm>
            <a:off x="5875976" y="2398221"/>
            <a:ext cx="1494000" cy="1340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20f4778ab20_0_491"/>
          <p:cNvSpPr/>
          <p:nvPr/>
        </p:nvSpPr>
        <p:spPr>
          <a:xfrm>
            <a:off x="516486" y="4250049"/>
            <a:ext cx="1494000" cy="12903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20f4778ab20_0_491"/>
          <p:cNvSpPr/>
          <p:nvPr/>
        </p:nvSpPr>
        <p:spPr>
          <a:xfrm>
            <a:off x="2253725" y="4250049"/>
            <a:ext cx="1494000" cy="12903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20f4778ab20_0_491"/>
          <p:cNvSpPr/>
          <p:nvPr/>
        </p:nvSpPr>
        <p:spPr>
          <a:xfrm>
            <a:off x="4038539" y="4250049"/>
            <a:ext cx="1490700" cy="12903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20f4778ab20_0_491"/>
          <p:cNvSpPr/>
          <p:nvPr/>
        </p:nvSpPr>
        <p:spPr>
          <a:xfrm>
            <a:off x="5875976" y="4250049"/>
            <a:ext cx="1494000" cy="12903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20f4778ab20_0_491"/>
          <p:cNvSpPr/>
          <p:nvPr/>
        </p:nvSpPr>
        <p:spPr>
          <a:xfrm>
            <a:off x="516486" y="3828720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20f4778ab20_0_491"/>
          <p:cNvSpPr/>
          <p:nvPr/>
        </p:nvSpPr>
        <p:spPr>
          <a:xfrm>
            <a:off x="2239308" y="3828720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20f4778ab20_0_491"/>
          <p:cNvSpPr/>
          <p:nvPr/>
        </p:nvSpPr>
        <p:spPr>
          <a:xfrm>
            <a:off x="4038539" y="3812862"/>
            <a:ext cx="14907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20f4778ab20_0_491"/>
          <p:cNvSpPr/>
          <p:nvPr/>
        </p:nvSpPr>
        <p:spPr>
          <a:xfrm>
            <a:off x="5875976" y="3812862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20f4778ab20_0_491"/>
          <p:cNvSpPr/>
          <p:nvPr/>
        </p:nvSpPr>
        <p:spPr>
          <a:xfrm>
            <a:off x="5875976" y="5600896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20f4778ab20_0_491"/>
          <p:cNvSpPr/>
          <p:nvPr/>
        </p:nvSpPr>
        <p:spPr>
          <a:xfrm>
            <a:off x="4033854" y="5600896"/>
            <a:ext cx="14907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20f4778ab20_0_491"/>
          <p:cNvSpPr/>
          <p:nvPr/>
        </p:nvSpPr>
        <p:spPr>
          <a:xfrm>
            <a:off x="2250481" y="5600896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20f4778ab20_0_491"/>
          <p:cNvSpPr/>
          <p:nvPr/>
        </p:nvSpPr>
        <p:spPr>
          <a:xfrm>
            <a:off x="527659" y="5600896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20f4778ab20_0_491"/>
          <p:cNvSpPr/>
          <p:nvPr/>
        </p:nvSpPr>
        <p:spPr>
          <a:xfrm>
            <a:off x="527659" y="6034839"/>
            <a:ext cx="1494000" cy="438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20f4778ab20_0_491"/>
          <p:cNvSpPr/>
          <p:nvPr/>
        </p:nvSpPr>
        <p:spPr>
          <a:xfrm>
            <a:off x="2253725" y="6034839"/>
            <a:ext cx="1494000" cy="438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20f4778ab20_0_491"/>
          <p:cNvSpPr/>
          <p:nvPr/>
        </p:nvSpPr>
        <p:spPr>
          <a:xfrm>
            <a:off x="4059083" y="6034839"/>
            <a:ext cx="1491000" cy="438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20f4778ab20_0_491"/>
          <p:cNvSpPr/>
          <p:nvPr/>
        </p:nvSpPr>
        <p:spPr>
          <a:xfrm>
            <a:off x="5875976" y="6034839"/>
            <a:ext cx="1494000" cy="438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20f4778ab20_0_491"/>
          <p:cNvSpPr/>
          <p:nvPr/>
        </p:nvSpPr>
        <p:spPr>
          <a:xfrm>
            <a:off x="7778288" y="3941531"/>
            <a:ext cx="495900" cy="4230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20f4778ab20_0_491"/>
          <p:cNvSpPr/>
          <p:nvPr/>
        </p:nvSpPr>
        <p:spPr>
          <a:xfrm>
            <a:off x="6279649" y="2857754"/>
            <a:ext cx="494100" cy="4230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20f4778ab20_0_491"/>
          <p:cNvSpPr/>
          <p:nvPr/>
        </p:nvSpPr>
        <p:spPr>
          <a:xfrm>
            <a:off x="6279649" y="3715910"/>
            <a:ext cx="494100" cy="4230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4" name="Google Shape;564;g20f4778ab20_0_491"/>
          <p:cNvCxnSpPr/>
          <p:nvPr/>
        </p:nvCxnSpPr>
        <p:spPr>
          <a:xfrm>
            <a:off x="6545641" y="4136878"/>
            <a:ext cx="361500" cy="1465800"/>
          </a:xfrm>
          <a:prstGeom prst="straightConnector1">
            <a:avLst/>
          </a:prstGeom>
          <a:noFill/>
          <a:ln cap="flat" cmpd="sng" w="57600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565" name="Google Shape;565;g20f4778ab20_0_491"/>
          <p:cNvSpPr/>
          <p:nvPr/>
        </p:nvSpPr>
        <p:spPr>
          <a:xfrm>
            <a:off x="6455896" y="5600896"/>
            <a:ext cx="1829400" cy="7422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뮤지컬 &lt;지저스 크라이스트 수퍼스타&gt;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대학로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2023.03.04 - 2023.03.05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6" name="Google Shape;566;g20f4778ab20_0_491"/>
          <p:cNvCxnSpPr/>
          <p:nvPr/>
        </p:nvCxnSpPr>
        <p:spPr>
          <a:xfrm>
            <a:off x="7534282" y="2347402"/>
            <a:ext cx="491400" cy="1590900"/>
          </a:xfrm>
          <a:prstGeom prst="straightConnector1">
            <a:avLst/>
          </a:prstGeom>
          <a:noFill/>
          <a:ln cap="flat" cmpd="sng" w="38500">
            <a:solidFill>
              <a:srgbClr val="5B7ED3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7" name="Google Shape;567;g20f4778ab20_0_491"/>
          <p:cNvCxnSpPr/>
          <p:nvPr/>
        </p:nvCxnSpPr>
        <p:spPr>
          <a:xfrm flipH="1">
            <a:off x="7587111" y="4427735"/>
            <a:ext cx="432300" cy="2043900"/>
          </a:xfrm>
          <a:prstGeom prst="straightConnector1">
            <a:avLst/>
          </a:prstGeom>
          <a:noFill/>
          <a:ln cap="flat" cmpd="sng" w="38500">
            <a:solidFill>
              <a:srgbClr val="5B7ED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68" name="Google Shape;568;g20f4778ab20_0_491"/>
          <p:cNvSpPr/>
          <p:nvPr/>
        </p:nvSpPr>
        <p:spPr>
          <a:xfrm>
            <a:off x="60551" y="1357334"/>
            <a:ext cx="661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홈 | 현재 상연작 | 상연 예정작 | </a:t>
            </a:r>
            <a:r>
              <a:rPr b="0" i="0" lang="en-US" sz="15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지난  상연작</a:t>
            </a: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고객센터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20f4778ab20_0_491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0" name="Google Shape;570;g20f4778ab20_0_49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94775"/>
                <a:gridCol w="998375"/>
                <a:gridCol w="3261100"/>
                <a:gridCol w="1395575"/>
                <a:gridCol w="2204325"/>
                <a:gridCol w="875825"/>
                <a:gridCol w="1727875"/>
              </a:tblGrid>
              <a:tr h="286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연극 공연 정보 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04 지난 상연작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8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지난 상연작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0f4778ab20_0_531"/>
          <p:cNvSpPr txBox="1"/>
          <p:nvPr/>
        </p:nvSpPr>
        <p:spPr>
          <a:xfrm>
            <a:off x="908626" y="2126466"/>
            <a:ext cx="103692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연극 정보 상세 페이지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0f4778ab20_0_535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20f4778ab20_0_535"/>
          <p:cNvSpPr/>
          <p:nvPr/>
        </p:nvSpPr>
        <p:spPr>
          <a:xfrm>
            <a:off x="9043373" y="6490768"/>
            <a:ext cx="284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20f4778ab20_0_535"/>
          <p:cNvSpPr/>
          <p:nvPr/>
        </p:nvSpPr>
        <p:spPr>
          <a:xfrm>
            <a:off x="0" y="6473468"/>
            <a:ext cx="7921500" cy="3831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1D1B1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1905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20f4778ab20_0_535"/>
          <p:cNvSpPr/>
          <p:nvPr/>
        </p:nvSpPr>
        <p:spPr>
          <a:xfrm>
            <a:off x="0" y="1317688"/>
            <a:ext cx="7921500" cy="34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20f4778ab20_0_535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5" name="Google Shape;585;g20f4778ab20_0_535"/>
          <p:cNvGraphicFramePr/>
          <p:nvPr/>
        </p:nvGraphicFramePr>
        <p:xfrm>
          <a:off x="8185205" y="9821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32500"/>
                <a:gridCol w="3575750"/>
              </a:tblGrid>
              <a:tr h="3665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43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페이지에서 연극 포스터 또는 제목을 클릭했을때 이동하는 선택한 연극 상세 페이지다.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연극포스터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장소, 관람시간, 기간, 장르, 관람등급, 가격 등 연극과 관련된 정보가 있다.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사용자가 예매하려는 날짜를 선택하도록 달력이 있다. 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사용자가 예매하려는 회차를 선택할 수 있도록 회차별 정보가 있다.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회차는 최대 2회차까지 존재하며 회차별 시간 정보가 함께 있다.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날짜 선택과 회차 선택을 한 후 해당 옵션에 만족하는 예매 가능한 좌석 정보가 있다.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9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예매하기 버튼을 클릭하면 예매 페이지로 이동한다. 연극 공연 정보 상세 페이지는 비로그인 시에도 볼 수 있지만, 예매하기 버튼 클릭 후의 예매 페이지는 일반 회원만 이용할 수 있다.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1) 날짜와 회차를 선택하지 않는 경우, 회차를 선택할 것을 alert창을 통해 알린다.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2) 비회원이 예매하기 버튼을 누르면, 로그인이 필요하다는 메시지를 alert창을 통해 알린다.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스크롤 바를 내리면 연극상세정보, 장소정보, 예매/취소 안내가 있다.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6" name="Google Shape;586;g20f4778ab20_0_53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88625"/>
                <a:gridCol w="998025"/>
                <a:gridCol w="3261475"/>
                <a:gridCol w="1395575"/>
                <a:gridCol w="2204325"/>
                <a:gridCol w="875825"/>
                <a:gridCol w="1728950"/>
              </a:tblGrid>
              <a:tr h="267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연극 공연 정보 상세페이지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 연극 공연 정보 상세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유정원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591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연극 공연 정보 &gt; 현재 상연작 &gt; 연극 공연 정보 상세페이지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46350">
                <a:tc v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연극 공연 정보 &gt;  상연 예정작  &gt; 연극 공연 정보 상세페이지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587" name="Google Shape;587;g20f4778ab20_0_535"/>
          <p:cNvGrpSpPr/>
          <p:nvPr/>
        </p:nvGrpSpPr>
        <p:grpSpPr>
          <a:xfrm>
            <a:off x="0" y="982177"/>
            <a:ext cx="8274437" cy="333700"/>
            <a:chOff x="0" y="981000"/>
            <a:chExt cx="8264520" cy="333300"/>
          </a:xfrm>
        </p:grpSpPr>
        <p:sp>
          <p:nvSpPr>
            <p:cNvPr id="588" name="Google Shape;588;g20f4778ab20_0_535"/>
            <p:cNvSpPr/>
            <p:nvPr/>
          </p:nvSpPr>
          <p:spPr>
            <a:xfrm>
              <a:off x="0" y="981000"/>
              <a:ext cx="7912200" cy="333300"/>
            </a:xfrm>
            <a:prstGeom prst="rect">
              <a:avLst/>
            </a:prstGeom>
            <a:solidFill>
              <a:srgbClr val="366092"/>
            </a:solidFill>
            <a:ln cap="flat" cmpd="sng" w="25550">
              <a:solidFill>
                <a:srgbClr val="26262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50" lIns="91525" spcFirstLastPara="1" rIns="91525" wrap="square" tIns="45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로고) 마로티켓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20f4778ab20_0_535"/>
            <p:cNvSpPr/>
            <p:nvPr/>
          </p:nvSpPr>
          <p:spPr>
            <a:xfrm>
              <a:off x="4282920" y="1012680"/>
              <a:ext cx="3981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50" lIns="91525" spcFirstLastPara="1" rIns="91525" wrap="square" tIns="45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로그인 | 마이페이지 | 예매확인/취소 | 회원가입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0" name="Google Shape;590;g20f4778ab20_0_535"/>
          <p:cNvSpPr/>
          <p:nvPr/>
        </p:nvSpPr>
        <p:spPr>
          <a:xfrm>
            <a:off x="60551" y="1357334"/>
            <a:ext cx="661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홈 | 현재 상연작 | 상연 예정작 | 지난  상연작 | 고객센터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1" name="Google Shape;591;g20f4778ab20_0_535"/>
          <p:cNvGrpSpPr/>
          <p:nvPr/>
        </p:nvGrpSpPr>
        <p:grpSpPr>
          <a:xfrm>
            <a:off x="0" y="1409650"/>
            <a:ext cx="7921695" cy="5064190"/>
            <a:chOff x="0" y="1407960"/>
            <a:chExt cx="7912200" cy="5058120"/>
          </a:xfrm>
        </p:grpSpPr>
        <p:sp>
          <p:nvSpPr>
            <p:cNvPr id="592" name="Google Shape;592;g20f4778ab20_0_535"/>
            <p:cNvSpPr/>
            <p:nvPr/>
          </p:nvSpPr>
          <p:spPr>
            <a:xfrm>
              <a:off x="0" y="1658880"/>
              <a:ext cx="7912200" cy="4807200"/>
            </a:xfrm>
            <a:prstGeom prst="rect">
              <a:avLst/>
            </a:prstGeom>
            <a:noFill/>
            <a:ln cap="flat" cmpd="sng" w="255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93" name="Google Shape;593;g20f4778ab20_0_5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407960"/>
              <a:ext cx="7804078" cy="5016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4" name="Google Shape;594;g20f4778ab20_0_535"/>
            <p:cNvSpPr/>
            <p:nvPr/>
          </p:nvSpPr>
          <p:spPr>
            <a:xfrm>
              <a:off x="2631960" y="2343240"/>
              <a:ext cx="2590800" cy="1081200"/>
            </a:xfrm>
            <a:prstGeom prst="rect">
              <a:avLst/>
            </a:prstGeom>
            <a:solidFill>
              <a:srgbClr val="4E81BD"/>
            </a:solidFill>
            <a:ln>
              <a:noFill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g20f4778ab20_0_535"/>
            <p:cNvSpPr/>
            <p:nvPr/>
          </p:nvSpPr>
          <p:spPr>
            <a:xfrm>
              <a:off x="4287960" y="2271600"/>
              <a:ext cx="1582500" cy="647700"/>
            </a:xfrm>
            <a:prstGeom prst="rect">
              <a:avLst/>
            </a:prstGeom>
            <a:solidFill>
              <a:srgbClr val="4E81BD"/>
            </a:solidFill>
            <a:ln>
              <a:noFill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g20f4778ab20_0_535"/>
          <p:cNvSpPr/>
          <p:nvPr/>
        </p:nvSpPr>
        <p:spPr>
          <a:xfrm>
            <a:off x="2706776" y="2241079"/>
            <a:ext cx="40368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장소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관람시간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장르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관람등급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가격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20f4778ab20_0_535"/>
          <p:cNvSpPr/>
          <p:nvPr/>
        </p:nvSpPr>
        <p:spPr>
          <a:xfrm>
            <a:off x="3965373" y="2479315"/>
            <a:ext cx="616500" cy="516600"/>
          </a:xfrm>
          <a:prstGeom prst="ellipse">
            <a:avLst/>
          </a:prstGeom>
          <a:solidFill>
            <a:srgbClr val="FFFF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20f4778ab20_0_535"/>
          <p:cNvSpPr/>
          <p:nvPr/>
        </p:nvSpPr>
        <p:spPr>
          <a:xfrm>
            <a:off x="1947005" y="3633374"/>
            <a:ext cx="614700" cy="514800"/>
          </a:xfrm>
          <a:prstGeom prst="ellipse">
            <a:avLst/>
          </a:prstGeom>
          <a:solidFill>
            <a:srgbClr val="FFFF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20f4778ab20_0_535"/>
          <p:cNvSpPr/>
          <p:nvPr/>
        </p:nvSpPr>
        <p:spPr>
          <a:xfrm>
            <a:off x="4292998" y="3572824"/>
            <a:ext cx="616500" cy="515100"/>
          </a:xfrm>
          <a:prstGeom prst="ellipse">
            <a:avLst/>
          </a:prstGeom>
          <a:solidFill>
            <a:srgbClr val="FFFF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20f4778ab20_0_535"/>
          <p:cNvSpPr/>
          <p:nvPr/>
        </p:nvSpPr>
        <p:spPr>
          <a:xfrm>
            <a:off x="5785149" y="3572824"/>
            <a:ext cx="616500" cy="515100"/>
          </a:xfrm>
          <a:prstGeom prst="ellipse">
            <a:avLst/>
          </a:prstGeom>
          <a:solidFill>
            <a:srgbClr val="FFFF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20f4778ab20_0_535"/>
          <p:cNvSpPr/>
          <p:nvPr/>
        </p:nvSpPr>
        <p:spPr>
          <a:xfrm>
            <a:off x="7176021" y="3704737"/>
            <a:ext cx="616500" cy="516600"/>
          </a:xfrm>
          <a:prstGeom prst="ellipse">
            <a:avLst/>
          </a:prstGeom>
          <a:solidFill>
            <a:srgbClr val="FFFF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20f4778ab20_0_535"/>
          <p:cNvSpPr/>
          <p:nvPr/>
        </p:nvSpPr>
        <p:spPr>
          <a:xfrm>
            <a:off x="3460060" y="4858795"/>
            <a:ext cx="616500" cy="514800"/>
          </a:xfrm>
          <a:prstGeom prst="ellipse">
            <a:avLst/>
          </a:prstGeom>
          <a:solidFill>
            <a:srgbClr val="FFFF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g20f4778ab20_0_5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374" y="5693163"/>
            <a:ext cx="3359863" cy="1163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g20f4778ab20_0_5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44829" y="5616754"/>
            <a:ext cx="2941773" cy="1239838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g20f4778ab20_0_535"/>
          <p:cNvSpPr/>
          <p:nvPr/>
        </p:nvSpPr>
        <p:spPr>
          <a:xfrm>
            <a:off x="2345993" y="5950501"/>
            <a:ext cx="1082400" cy="515100"/>
          </a:xfrm>
          <a:prstGeom prst="ellipse">
            <a:avLst/>
          </a:prstGeom>
          <a:solidFill>
            <a:srgbClr val="FFFF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20f4778ab20_0_535"/>
          <p:cNvSpPr/>
          <p:nvPr/>
        </p:nvSpPr>
        <p:spPr>
          <a:xfrm>
            <a:off x="6525818" y="5794801"/>
            <a:ext cx="1370100" cy="659700"/>
          </a:xfrm>
          <a:prstGeom prst="ellipse">
            <a:avLst/>
          </a:prstGeom>
          <a:solidFill>
            <a:srgbClr val="FFFF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7-2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7" name="Google Shape;607;g20f4778ab20_0_535"/>
          <p:cNvCxnSpPr/>
          <p:nvPr/>
        </p:nvCxnSpPr>
        <p:spPr>
          <a:xfrm flipH="1">
            <a:off x="3269187" y="5298865"/>
            <a:ext cx="281700" cy="728400"/>
          </a:xfrm>
          <a:prstGeom prst="straightConnector1">
            <a:avLst/>
          </a:prstGeom>
          <a:noFill/>
          <a:ln cap="flat" cmpd="sng" w="12600">
            <a:solidFill>
              <a:srgbClr val="5E81D9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608" name="Google Shape;608;g20f4778ab20_0_535"/>
          <p:cNvCxnSpPr/>
          <p:nvPr/>
        </p:nvCxnSpPr>
        <p:spPr>
          <a:xfrm>
            <a:off x="3986278" y="5297424"/>
            <a:ext cx="1429500" cy="320100"/>
          </a:xfrm>
          <a:prstGeom prst="straightConnector1">
            <a:avLst/>
          </a:prstGeom>
          <a:noFill/>
          <a:ln cap="flat" cmpd="sng" w="12600">
            <a:solidFill>
              <a:srgbClr val="5E81D9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0f4778ab20_0_5"/>
          <p:cNvSpPr txBox="1"/>
          <p:nvPr/>
        </p:nvSpPr>
        <p:spPr>
          <a:xfrm>
            <a:off x="908626" y="2126466"/>
            <a:ext cx="103692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메인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f4778ab20_0_567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20f4778ab20_0_567"/>
          <p:cNvSpPr/>
          <p:nvPr/>
        </p:nvSpPr>
        <p:spPr>
          <a:xfrm>
            <a:off x="9043373" y="6490768"/>
            <a:ext cx="284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g20f4778ab20_0_567"/>
          <p:cNvSpPr/>
          <p:nvPr/>
        </p:nvSpPr>
        <p:spPr>
          <a:xfrm>
            <a:off x="543518" y="2490488"/>
            <a:ext cx="6920100" cy="3892200"/>
          </a:xfrm>
          <a:prstGeom prst="rect">
            <a:avLst/>
          </a:prstGeom>
          <a:solidFill>
            <a:srgbClr val="93B3D7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20f4778ab20_0_567"/>
          <p:cNvSpPr/>
          <p:nvPr/>
        </p:nvSpPr>
        <p:spPr>
          <a:xfrm>
            <a:off x="0" y="6473468"/>
            <a:ext cx="7921500" cy="3831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1D1B1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1905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g20f4778ab20_0_567"/>
          <p:cNvSpPr/>
          <p:nvPr/>
        </p:nvSpPr>
        <p:spPr>
          <a:xfrm>
            <a:off x="0" y="1317688"/>
            <a:ext cx="7921500" cy="34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20f4778ab20_0_567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9" name="Google Shape;619;g20f4778ab20_0_567"/>
          <p:cNvGraphicFramePr/>
          <p:nvPr/>
        </p:nvGraphicFramePr>
        <p:xfrm>
          <a:off x="8185205" y="9821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32500"/>
                <a:gridCol w="3575750"/>
              </a:tblGrid>
              <a:tr h="3654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43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페이지에서 연극 포스터 또는 제목을 클릭했을때 이동하는 선택한 연극 상세 페이지다.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연극포스터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장소, 관람시간, 기간, 장르, 관람등급, 가격 등 연극과 관련된 정보가 있다.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1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상연기간이 종료된 이후이기 때문에 예매하기 버튼은 예매하기 버튼에서 종료된 공연으로 바뀌어 비활성화된다.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7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스크롤 바를 내리면 연극상세정보, 장소정보, 예매/취소 안내가 있다.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0" name="Google Shape;620;g20f4778ab20_0_56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88625"/>
                <a:gridCol w="998025"/>
                <a:gridCol w="3261475"/>
                <a:gridCol w="1395575"/>
                <a:gridCol w="2204325"/>
                <a:gridCol w="875825"/>
                <a:gridCol w="1728950"/>
              </a:tblGrid>
              <a:tr h="267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연극 공연 정보 상세페이지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 연극 공연 정보 상세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유정원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9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연극 공연 정보 &gt; 지난 상연작 &gt; 연극 공연 정보 상세페이지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621" name="Google Shape;621;g20f4778ab20_0_567"/>
          <p:cNvGrpSpPr/>
          <p:nvPr/>
        </p:nvGrpSpPr>
        <p:grpSpPr>
          <a:xfrm>
            <a:off x="0" y="982177"/>
            <a:ext cx="8274437" cy="333700"/>
            <a:chOff x="0" y="981000"/>
            <a:chExt cx="8264520" cy="333300"/>
          </a:xfrm>
        </p:grpSpPr>
        <p:sp>
          <p:nvSpPr>
            <p:cNvPr id="622" name="Google Shape;622;g20f4778ab20_0_567"/>
            <p:cNvSpPr/>
            <p:nvPr/>
          </p:nvSpPr>
          <p:spPr>
            <a:xfrm>
              <a:off x="0" y="981000"/>
              <a:ext cx="7912200" cy="333300"/>
            </a:xfrm>
            <a:prstGeom prst="rect">
              <a:avLst/>
            </a:prstGeom>
            <a:solidFill>
              <a:srgbClr val="366092"/>
            </a:solidFill>
            <a:ln cap="flat" cmpd="sng" w="25550">
              <a:solidFill>
                <a:srgbClr val="26262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50" lIns="91525" spcFirstLastPara="1" rIns="91525" wrap="square" tIns="45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로고) 마로티켓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20f4778ab20_0_567"/>
            <p:cNvSpPr/>
            <p:nvPr/>
          </p:nvSpPr>
          <p:spPr>
            <a:xfrm>
              <a:off x="4282920" y="1012680"/>
              <a:ext cx="3981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50" lIns="91525" spcFirstLastPara="1" rIns="91525" wrap="square" tIns="45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로그인 | 마이페이지 | 예매확인/취소 | 회원가입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4" name="Google Shape;624;g20f4778ab20_0_567"/>
          <p:cNvSpPr/>
          <p:nvPr/>
        </p:nvSpPr>
        <p:spPr>
          <a:xfrm>
            <a:off x="60551" y="1357334"/>
            <a:ext cx="661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홈 | 현재 상연작 | 상연 예정작 | 지난  상연작 | 고객센터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20f4778ab20_0_567"/>
          <p:cNvSpPr/>
          <p:nvPr/>
        </p:nvSpPr>
        <p:spPr>
          <a:xfrm>
            <a:off x="0" y="1660806"/>
            <a:ext cx="7921500" cy="48129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20f4778ab20_0_567"/>
          <p:cNvSpPr/>
          <p:nvPr/>
        </p:nvSpPr>
        <p:spPr>
          <a:xfrm>
            <a:off x="2724077" y="2889471"/>
            <a:ext cx="40356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g20f4778ab20_0_567"/>
          <p:cNvSpPr/>
          <p:nvPr/>
        </p:nvSpPr>
        <p:spPr>
          <a:xfrm>
            <a:off x="632542" y="2994353"/>
            <a:ext cx="2163000" cy="12987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g20f4778ab20_0_567"/>
          <p:cNvSpPr/>
          <p:nvPr/>
        </p:nvSpPr>
        <p:spPr>
          <a:xfrm>
            <a:off x="2940331" y="2994353"/>
            <a:ext cx="4395900" cy="12987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9" name="Google Shape;629;g20f4778ab20_0_5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8041" y="3630130"/>
            <a:ext cx="2002483" cy="591086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g20f4778ab20_0_567"/>
          <p:cNvSpPr/>
          <p:nvPr/>
        </p:nvSpPr>
        <p:spPr>
          <a:xfrm>
            <a:off x="920160" y="3428296"/>
            <a:ext cx="14433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연극 포스터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g20f4778ab20_0_567"/>
          <p:cNvSpPr/>
          <p:nvPr/>
        </p:nvSpPr>
        <p:spPr>
          <a:xfrm>
            <a:off x="327264" y="2129710"/>
            <a:ext cx="7352700" cy="4324800"/>
          </a:xfrm>
          <a:prstGeom prst="rect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20f4778ab20_0_567"/>
          <p:cNvSpPr/>
          <p:nvPr/>
        </p:nvSpPr>
        <p:spPr>
          <a:xfrm>
            <a:off x="3299672" y="3033999"/>
            <a:ext cx="40368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장소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관람시간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장르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관람등급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가격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20f4778ab20_0_567"/>
          <p:cNvSpPr/>
          <p:nvPr/>
        </p:nvSpPr>
        <p:spPr>
          <a:xfrm>
            <a:off x="1080908" y="2911817"/>
            <a:ext cx="616500" cy="516600"/>
          </a:xfrm>
          <a:prstGeom prst="ellipse">
            <a:avLst/>
          </a:prstGeom>
          <a:solidFill>
            <a:srgbClr val="FFFF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20f4778ab20_0_567"/>
          <p:cNvSpPr/>
          <p:nvPr/>
        </p:nvSpPr>
        <p:spPr>
          <a:xfrm>
            <a:off x="4366164" y="2911817"/>
            <a:ext cx="614700" cy="516600"/>
          </a:xfrm>
          <a:prstGeom prst="ellipse">
            <a:avLst/>
          </a:prstGeom>
          <a:solidFill>
            <a:srgbClr val="FFFF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20f4778ab20_0_567"/>
          <p:cNvSpPr/>
          <p:nvPr/>
        </p:nvSpPr>
        <p:spPr>
          <a:xfrm>
            <a:off x="5621517" y="3283408"/>
            <a:ext cx="616500" cy="516900"/>
          </a:xfrm>
          <a:prstGeom prst="ellipse">
            <a:avLst/>
          </a:prstGeom>
          <a:solidFill>
            <a:srgbClr val="FFFF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20f4778ab20_0_567"/>
          <p:cNvSpPr/>
          <p:nvPr/>
        </p:nvSpPr>
        <p:spPr>
          <a:xfrm>
            <a:off x="7320551" y="3860437"/>
            <a:ext cx="143100" cy="15132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g20f4778ab20_0_567"/>
          <p:cNvSpPr/>
          <p:nvPr/>
        </p:nvSpPr>
        <p:spPr>
          <a:xfrm>
            <a:off x="7063209" y="4653717"/>
            <a:ext cx="616500" cy="514800"/>
          </a:xfrm>
          <a:prstGeom prst="ellipse">
            <a:avLst/>
          </a:prstGeom>
          <a:solidFill>
            <a:srgbClr val="FFFF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20f4778ab20_0_567"/>
          <p:cNvSpPr/>
          <p:nvPr/>
        </p:nvSpPr>
        <p:spPr>
          <a:xfrm>
            <a:off x="1153714" y="1902286"/>
            <a:ext cx="615000" cy="516900"/>
          </a:xfrm>
          <a:prstGeom prst="ellipse">
            <a:avLst/>
          </a:prstGeom>
          <a:solidFill>
            <a:srgbClr val="FFFF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0f4778ab20_0_596"/>
          <p:cNvSpPr/>
          <p:nvPr/>
        </p:nvSpPr>
        <p:spPr>
          <a:xfrm>
            <a:off x="9043373" y="6490768"/>
            <a:ext cx="284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20f4778ab20_0_596"/>
          <p:cNvSpPr/>
          <p:nvPr/>
        </p:nvSpPr>
        <p:spPr>
          <a:xfrm>
            <a:off x="0" y="6473468"/>
            <a:ext cx="7921500" cy="3831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1D1B1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1905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g20f4778ab20_0_596"/>
          <p:cNvSpPr/>
          <p:nvPr/>
        </p:nvSpPr>
        <p:spPr>
          <a:xfrm>
            <a:off x="0" y="1660806"/>
            <a:ext cx="7921500" cy="48129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g20f4778ab20_0_596"/>
          <p:cNvSpPr/>
          <p:nvPr/>
        </p:nvSpPr>
        <p:spPr>
          <a:xfrm>
            <a:off x="0" y="1317688"/>
            <a:ext cx="7921500" cy="34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47" name="Google Shape;647;g20f4778ab20_0_596"/>
          <p:cNvGraphicFramePr/>
          <p:nvPr/>
        </p:nvGraphicFramePr>
        <p:xfrm>
          <a:off x="8453721" y="9821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37875"/>
              </a:tblGrid>
              <a:tr h="366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26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연극 공연 정보 상세 하단 설명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상세정보 탭 클릭시 : 연극에 대한 정보와 상품 관련 정보를 텍스트로 제공한다.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장소 정보 탭 클릭시 : 공연장 장소 정보를 텍스트와 지도로 제공한다.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예매 . 취소 안내 탭 클릭시  예매와 취소 안내 및 공연 관람 시 주의 사항을 텍스트로 보여준다.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48" name="Google Shape;648;g20f4778ab20_0_596"/>
          <p:cNvGrpSpPr/>
          <p:nvPr/>
        </p:nvGrpSpPr>
        <p:grpSpPr>
          <a:xfrm>
            <a:off x="136604" y="1970842"/>
            <a:ext cx="7630646" cy="4355220"/>
            <a:chOff x="136440" y="1968480"/>
            <a:chExt cx="7621500" cy="4350000"/>
          </a:xfrm>
        </p:grpSpPr>
        <p:sp>
          <p:nvSpPr>
            <p:cNvPr id="649" name="Google Shape;649;g20f4778ab20_0_596"/>
            <p:cNvSpPr/>
            <p:nvPr/>
          </p:nvSpPr>
          <p:spPr>
            <a:xfrm>
              <a:off x="136440" y="1968480"/>
              <a:ext cx="7621500" cy="4350000"/>
            </a:xfrm>
            <a:prstGeom prst="rect">
              <a:avLst/>
            </a:prstGeom>
            <a:solidFill>
              <a:srgbClr val="A4C2F4"/>
            </a:solidFill>
            <a:ln cap="flat" cmpd="sng" w="28800">
              <a:solidFill>
                <a:srgbClr val="3A3C8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g20f4778ab20_0_596"/>
            <p:cNvSpPr/>
            <p:nvPr/>
          </p:nvSpPr>
          <p:spPr>
            <a:xfrm>
              <a:off x="7523280" y="2749680"/>
              <a:ext cx="192000" cy="2468400"/>
            </a:xfrm>
            <a:prstGeom prst="rect">
              <a:avLst/>
            </a:prstGeom>
            <a:solidFill>
              <a:srgbClr val="2E3E67"/>
            </a:solidFill>
            <a:ln cap="flat" cmpd="sng" w="9700">
              <a:solidFill>
                <a:srgbClr val="3A3C8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g20f4778ab20_0_596"/>
            <p:cNvSpPr/>
            <p:nvPr/>
          </p:nvSpPr>
          <p:spPr>
            <a:xfrm>
              <a:off x="419040" y="2455920"/>
              <a:ext cx="2227200" cy="9684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상세정보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g20f4778ab20_0_596"/>
            <p:cNvSpPr/>
            <p:nvPr/>
          </p:nvSpPr>
          <p:spPr>
            <a:xfrm>
              <a:off x="419040" y="3236760"/>
              <a:ext cx="6916800" cy="28671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g20f4778ab20_0_596"/>
            <p:cNvSpPr/>
            <p:nvPr/>
          </p:nvSpPr>
          <p:spPr>
            <a:xfrm>
              <a:off x="2646360" y="2455920"/>
              <a:ext cx="2227200" cy="968400"/>
            </a:xfrm>
            <a:prstGeom prst="rect">
              <a:avLst/>
            </a:prstGeom>
            <a:solidFill>
              <a:srgbClr val="0B5394"/>
            </a:solidFill>
            <a:ln cap="flat" cmpd="sng" w="9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장소정보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g20f4778ab20_0_596"/>
            <p:cNvSpPr/>
            <p:nvPr/>
          </p:nvSpPr>
          <p:spPr>
            <a:xfrm>
              <a:off x="4873680" y="2455920"/>
              <a:ext cx="2462100" cy="968400"/>
            </a:xfrm>
            <a:prstGeom prst="rect">
              <a:avLst/>
            </a:prstGeom>
            <a:solidFill>
              <a:srgbClr val="0B5394"/>
            </a:solidFill>
            <a:ln cap="flat" cmpd="sng" w="9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예매/취소안내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g20f4778ab20_0_596"/>
            <p:cNvSpPr/>
            <p:nvPr/>
          </p:nvSpPr>
          <p:spPr>
            <a:xfrm>
              <a:off x="1341360" y="4224240"/>
              <a:ext cx="5072100" cy="15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525" lIns="91525" spcFirstLastPara="1" rIns="91525" wrap="square" tIns="91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연극에 대한 상세 정보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텍스트와 이미지로 구성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g20f4778ab20_0_596"/>
            <p:cNvSpPr/>
            <p:nvPr/>
          </p:nvSpPr>
          <p:spPr>
            <a:xfrm>
              <a:off x="419040" y="2084400"/>
              <a:ext cx="614400" cy="516000"/>
            </a:xfrm>
            <a:prstGeom prst="ellipse">
              <a:avLst/>
            </a:prstGeom>
            <a:solidFill>
              <a:srgbClr val="FAF3DB"/>
            </a:solidFill>
            <a:ln cap="flat" cmpd="sng" w="9700">
              <a:solidFill>
                <a:srgbClr val="3A3C8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g20f4778ab20_0_596"/>
            <p:cNvSpPr/>
            <p:nvPr/>
          </p:nvSpPr>
          <p:spPr>
            <a:xfrm>
              <a:off x="2722680" y="2141640"/>
              <a:ext cx="615900" cy="516000"/>
            </a:xfrm>
            <a:prstGeom prst="ellipse">
              <a:avLst/>
            </a:prstGeom>
            <a:solidFill>
              <a:srgbClr val="FAF3DB"/>
            </a:solidFill>
            <a:ln cap="flat" cmpd="sng" w="9700">
              <a:solidFill>
                <a:srgbClr val="3A3C8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g20f4778ab20_0_596"/>
            <p:cNvSpPr/>
            <p:nvPr/>
          </p:nvSpPr>
          <p:spPr>
            <a:xfrm>
              <a:off x="5116680" y="2141640"/>
              <a:ext cx="614100" cy="516000"/>
            </a:xfrm>
            <a:prstGeom prst="ellipse">
              <a:avLst/>
            </a:prstGeom>
            <a:solidFill>
              <a:srgbClr val="FAF3DB"/>
            </a:solidFill>
            <a:ln cap="flat" cmpd="sng" w="9700">
              <a:solidFill>
                <a:srgbClr val="3A3C8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9" name="Google Shape;659;g20f4778ab20_0_596"/>
          <p:cNvGrpSpPr/>
          <p:nvPr/>
        </p:nvGrpSpPr>
        <p:grpSpPr>
          <a:xfrm>
            <a:off x="0" y="982177"/>
            <a:ext cx="8274437" cy="333700"/>
            <a:chOff x="0" y="981000"/>
            <a:chExt cx="8264520" cy="333300"/>
          </a:xfrm>
        </p:grpSpPr>
        <p:sp>
          <p:nvSpPr>
            <p:cNvPr id="660" name="Google Shape;660;g20f4778ab20_0_596"/>
            <p:cNvSpPr/>
            <p:nvPr/>
          </p:nvSpPr>
          <p:spPr>
            <a:xfrm>
              <a:off x="0" y="981000"/>
              <a:ext cx="7912200" cy="333300"/>
            </a:xfrm>
            <a:prstGeom prst="rect">
              <a:avLst/>
            </a:prstGeom>
            <a:solidFill>
              <a:srgbClr val="366092"/>
            </a:solidFill>
            <a:ln cap="flat" cmpd="sng" w="25550">
              <a:solidFill>
                <a:srgbClr val="26262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50" lIns="91525" spcFirstLastPara="1" rIns="91525" wrap="square" tIns="45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로고) 마로티켓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g20f4778ab20_0_596"/>
            <p:cNvSpPr/>
            <p:nvPr/>
          </p:nvSpPr>
          <p:spPr>
            <a:xfrm>
              <a:off x="4282920" y="1012680"/>
              <a:ext cx="3981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50" lIns="91525" spcFirstLastPara="1" rIns="91525" wrap="square" tIns="45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로그인 | 마이페이지 | 예매확인/취소 | 회원가입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2" name="Google Shape;662;g20f4778ab20_0_596"/>
          <p:cNvSpPr/>
          <p:nvPr/>
        </p:nvSpPr>
        <p:spPr>
          <a:xfrm>
            <a:off x="60551" y="1357334"/>
            <a:ext cx="661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홈 | 현재 상연작 | 상연 예정작 | 지난  상연작 | 고객센터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g20f4778ab20_0_596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g20f4778ab20_0_596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5" name="Google Shape;665;g20f4778ab20_0_59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88625"/>
                <a:gridCol w="998025"/>
                <a:gridCol w="3261475"/>
                <a:gridCol w="1395575"/>
                <a:gridCol w="2204325"/>
                <a:gridCol w="875825"/>
                <a:gridCol w="1728950"/>
              </a:tblGrid>
              <a:tr h="267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연극 공연 정보 상세페이지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 연극 공연 정보 상세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유정원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591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연극 공연 정보 &gt; 현재 상연작 &gt; 연극 공연 정보 상세페이지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46350">
                <a:tc v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연극 공연 정보 &gt;  상연 예정작  &gt; 연극 공연 정보 상세페이지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0f4778ab20_0_622"/>
          <p:cNvSpPr/>
          <p:nvPr/>
        </p:nvSpPr>
        <p:spPr>
          <a:xfrm>
            <a:off x="9043373" y="6490768"/>
            <a:ext cx="284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20f4778ab20_0_622"/>
          <p:cNvSpPr/>
          <p:nvPr/>
        </p:nvSpPr>
        <p:spPr>
          <a:xfrm>
            <a:off x="0" y="6473468"/>
            <a:ext cx="7921500" cy="3831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1D1B1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1905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g20f4778ab20_0_622"/>
          <p:cNvSpPr/>
          <p:nvPr/>
        </p:nvSpPr>
        <p:spPr>
          <a:xfrm>
            <a:off x="0" y="1660806"/>
            <a:ext cx="7921500" cy="48129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g20f4778ab20_0_622"/>
          <p:cNvSpPr/>
          <p:nvPr/>
        </p:nvSpPr>
        <p:spPr>
          <a:xfrm>
            <a:off x="0" y="1317688"/>
            <a:ext cx="7921500" cy="34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g20f4778ab20_0_622"/>
          <p:cNvSpPr/>
          <p:nvPr/>
        </p:nvSpPr>
        <p:spPr>
          <a:xfrm>
            <a:off x="135159" y="1970766"/>
            <a:ext cx="7630500" cy="4355100"/>
          </a:xfrm>
          <a:prstGeom prst="rect">
            <a:avLst/>
          </a:prstGeom>
          <a:solidFill>
            <a:srgbClr val="A4C2F4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g20f4778ab20_0_622"/>
          <p:cNvSpPr/>
          <p:nvPr/>
        </p:nvSpPr>
        <p:spPr>
          <a:xfrm>
            <a:off x="7530317" y="2751071"/>
            <a:ext cx="192600" cy="2473200"/>
          </a:xfrm>
          <a:prstGeom prst="rect">
            <a:avLst/>
          </a:prstGeom>
          <a:solidFill>
            <a:srgbClr val="2E3E67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g20f4778ab20_0_622"/>
          <p:cNvSpPr/>
          <p:nvPr/>
        </p:nvSpPr>
        <p:spPr>
          <a:xfrm>
            <a:off x="418091" y="3240518"/>
            <a:ext cx="6924900" cy="2870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20f4778ab20_0_622"/>
          <p:cNvSpPr/>
          <p:nvPr/>
        </p:nvSpPr>
        <p:spPr>
          <a:xfrm>
            <a:off x="2648027" y="2458772"/>
            <a:ext cx="2229600" cy="96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장소정보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g20f4778ab20_0_622"/>
          <p:cNvSpPr/>
          <p:nvPr/>
        </p:nvSpPr>
        <p:spPr>
          <a:xfrm>
            <a:off x="4877604" y="2458772"/>
            <a:ext cx="2465400" cy="967800"/>
          </a:xfrm>
          <a:prstGeom prst="rect">
            <a:avLst/>
          </a:prstGeom>
          <a:solidFill>
            <a:srgbClr val="0B5394"/>
          </a:solidFill>
          <a:ln cap="flat" cmpd="sng" w="9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예매/취소안내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g20f4778ab20_0_622"/>
          <p:cNvSpPr/>
          <p:nvPr/>
        </p:nvSpPr>
        <p:spPr>
          <a:xfrm>
            <a:off x="1341494" y="4227703"/>
            <a:ext cx="50781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선택한 연극의 장소 정보 제공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텍스트와 이미지로 구성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20f4778ab20_0_622"/>
          <p:cNvSpPr/>
          <p:nvPr/>
        </p:nvSpPr>
        <p:spPr>
          <a:xfrm>
            <a:off x="418091" y="2458772"/>
            <a:ext cx="2229900" cy="967800"/>
          </a:xfrm>
          <a:prstGeom prst="rect">
            <a:avLst/>
          </a:prstGeom>
          <a:solidFill>
            <a:srgbClr val="0B5394"/>
          </a:solidFill>
          <a:ln cap="flat" cmpd="sng" w="9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상세정보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20f4778ab20_0_622"/>
          <p:cNvSpPr/>
          <p:nvPr/>
        </p:nvSpPr>
        <p:spPr>
          <a:xfrm>
            <a:off x="418091" y="2085379"/>
            <a:ext cx="614700" cy="516600"/>
          </a:xfrm>
          <a:prstGeom prst="ellipse">
            <a:avLst/>
          </a:prstGeom>
          <a:solidFill>
            <a:srgbClr val="FAF3DB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g20f4778ab20_0_622"/>
          <p:cNvSpPr/>
          <p:nvPr/>
        </p:nvSpPr>
        <p:spPr>
          <a:xfrm>
            <a:off x="2724077" y="2144127"/>
            <a:ext cx="616500" cy="516600"/>
          </a:xfrm>
          <a:prstGeom prst="ellipse">
            <a:avLst/>
          </a:prstGeom>
          <a:solidFill>
            <a:srgbClr val="FAF3DB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20f4778ab20_0_622"/>
          <p:cNvSpPr/>
          <p:nvPr/>
        </p:nvSpPr>
        <p:spPr>
          <a:xfrm>
            <a:off x="5120889" y="2144127"/>
            <a:ext cx="615000" cy="516600"/>
          </a:xfrm>
          <a:prstGeom prst="ellipse">
            <a:avLst/>
          </a:prstGeom>
          <a:solidFill>
            <a:srgbClr val="FAF3DB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4" name="Google Shape;684;g20f4778ab20_0_622"/>
          <p:cNvGrpSpPr/>
          <p:nvPr/>
        </p:nvGrpSpPr>
        <p:grpSpPr>
          <a:xfrm>
            <a:off x="0" y="982177"/>
            <a:ext cx="8274437" cy="333700"/>
            <a:chOff x="0" y="981000"/>
            <a:chExt cx="8264520" cy="333300"/>
          </a:xfrm>
        </p:grpSpPr>
        <p:sp>
          <p:nvSpPr>
            <p:cNvPr id="685" name="Google Shape;685;g20f4778ab20_0_622"/>
            <p:cNvSpPr/>
            <p:nvPr/>
          </p:nvSpPr>
          <p:spPr>
            <a:xfrm>
              <a:off x="0" y="981000"/>
              <a:ext cx="7912200" cy="333300"/>
            </a:xfrm>
            <a:prstGeom prst="rect">
              <a:avLst/>
            </a:prstGeom>
            <a:solidFill>
              <a:srgbClr val="366092"/>
            </a:solidFill>
            <a:ln cap="flat" cmpd="sng" w="25550">
              <a:solidFill>
                <a:srgbClr val="26262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50" lIns="91525" spcFirstLastPara="1" rIns="91525" wrap="square" tIns="45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로고) 마로티켓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g20f4778ab20_0_622"/>
            <p:cNvSpPr/>
            <p:nvPr/>
          </p:nvSpPr>
          <p:spPr>
            <a:xfrm>
              <a:off x="4282920" y="1012680"/>
              <a:ext cx="3981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50" lIns="91525" spcFirstLastPara="1" rIns="91525" wrap="square" tIns="45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로그인 | 마이페이지 | 예매확인/취소 | 회원가입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7" name="Google Shape;687;g20f4778ab20_0_622"/>
          <p:cNvSpPr/>
          <p:nvPr/>
        </p:nvSpPr>
        <p:spPr>
          <a:xfrm>
            <a:off x="60551" y="1357334"/>
            <a:ext cx="661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홈 | 현재 상연작 | 상연 예정작 | 지난  상연작 | 고객센터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8" name="Google Shape;688;g20f4778ab20_0_622"/>
          <p:cNvGraphicFramePr/>
          <p:nvPr/>
        </p:nvGraphicFramePr>
        <p:xfrm>
          <a:off x="8453721" y="9821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37875"/>
              </a:tblGrid>
              <a:tr h="366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26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연극 공연 정보 상세 하단 설명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상세정보 탭 클릭시 : 연극에 대한 정보와 상품 관련 정보를 텍스트로 제공한다.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장소 정보 탭 클릭시 : 공연장 장소 정보를 텍스트와 지도로 제공한다.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예매 . 취소 안내 탭 클릭시  예매와 취소 안내 및 공연 관람 시 주의 사항을 텍스트로 보여준다.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89" name="Google Shape;689;g20f4778ab20_0_622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20f4778ab20_0_622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1" name="Google Shape;691;g20f4778ab20_0_62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88625"/>
                <a:gridCol w="998025"/>
                <a:gridCol w="3261475"/>
                <a:gridCol w="1395575"/>
                <a:gridCol w="2204325"/>
                <a:gridCol w="875825"/>
                <a:gridCol w="1728950"/>
              </a:tblGrid>
              <a:tr h="267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연극 공연 정보 상세페이지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 연극 공연 정보 상세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유정원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591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연극 공연 정보 &gt; 현재 상연작 &gt; 연극 공연 정보 상세페이지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46350">
                <a:tc v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연극 공연 정보 &gt;  상연 예정작  &gt; 연극 공연 정보 상세페이지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0f4778ab20_0_647"/>
          <p:cNvSpPr/>
          <p:nvPr/>
        </p:nvSpPr>
        <p:spPr>
          <a:xfrm>
            <a:off x="9043373" y="6490768"/>
            <a:ext cx="284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g20f4778ab20_0_647"/>
          <p:cNvSpPr/>
          <p:nvPr/>
        </p:nvSpPr>
        <p:spPr>
          <a:xfrm>
            <a:off x="0" y="6473468"/>
            <a:ext cx="7921500" cy="3831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1D1B1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1905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g20f4778ab20_0_647"/>
          <p:cNvSpPr/>
          <p:nvPr/>
        </p:nvSpPr>
        <p:spPr>
          <a:xfrm>
            <a:off x="0" y="1660806"/>
            <a:ext cx="7921500" cy="48129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20f4778ab20_0_647"/>
          <p:cNvSpPr/>
          <p:nvPr/>
        </p:nvSpPr>
        <p:spPr>
          <a:xfrm>
            <a:off x="0" y="1317688"/>
            <a:ext cx="7921500" cy="34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g20f4778ab20_0_647"/>
          <p:cNvSpPr/>
          <p:nvPr/>
        </p:nvSpPr>
        <p:spPr>
          <a:xfrm>
            <a:off x="135159" y="1970766"/>
            <a:ext cx="7630500" cy="4355100"/>
          </a:xfrm>
          <a:prstGeom prst="rect">
            <a:avLst/>
          </a:prstGeom>
          <a:solidFill>
            <a:srgbClr val="A4C2F4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g20f4778ab20_0_647"/>
          <p:cNvSpPr/>
          <p:nvPr/>
        </p:nvSpPr>
        <p:spPr>
          <a:xfrm>
            <a:off x="7530317" y="2751071"/>
            <a:ext cx="192600" cy="2473200"/>
          </a:xfrm>
          <a:prstGeom prst="rect">
            <a:avLst/>
          </a:prstGeom>
          <a:solidFill>
            <a:srgbClr val="2E3E67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g20f4778ab20_0_647"/>
          <p:cNvSpPr/>
          <p:nvPr/>
        </p:nvSpPr>
        <p:spPr>
          <a:xfrm>
            <a:off x="418091" y="3240518"/>
            <a:ext cx="6924900" cy="2870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20f4778ab20_0_647"/>
          <p:cNvSpPr/>
          <p:nvPr/>
        </p:nvSpPr>
        <p:spPr>
          <a:xfrm>
            <a:off x="2648027" y="2458772"/>
            <a:ext cx="2229600" cy="967800"/>
          </a:xfrm>
          <a:prstGeom prst="rect">
            <a:avLst/>
          </a:prstGeom>
          <a:solidFill>
            <a:srgbClr val="0B5394"/>
          </a:solidFill>
          <a:ln cap="flat" cmpd="sng" w="9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장소정보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20f4778ab20_0_647"/>
          <p:cNvSpPr/>
          <p:nvPr/>
        </p:nvSpPr>
        <p:spPr>
          <a:xfrm>
            <a:off x="4877604" y="2458772"/>
            <a:ext cx="2465400" cy="96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예매/취소안내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20f4778ab20_0_647"/>
          <p:cNvSpPr/>
          <p:nvPr/>
        </p:nvSpPr>
        <p:spPr>
          <a:xfrm>
            <a:off x="1341494" y="4227703"/>
            <a:ext cx="50781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연극에 대한 예매/취소 안내 텍스트로 구성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20f4778ab20_0_647"/>
          <p:cNvSpPr/>
          <p:nvPr/>
        </p:nvSpPr>
        <p:spPr>
          <a:xfrm>
            <a:off x="418091" y="2458772"/>
            <a:ext cx="2229900" cy="967800"/>
          </a:xfrm>
          <a:prstGeom prst="rect">
            <a:avLst/>
          </a:prstGeom>
          <a:solidFill>
            <a:srgbClr val="0B5394"/>
          </a:solidFill>
          <a:ln cap="flat" cmpd="sng" w="9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상세정보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g20f4778ab20_0_647"/>
          <p:cNvSpPr/>
          <p:nvPr/>
        </p:nvSpPr>
        <p:spPr>
          <a:xfrm>
            <a:off x="418091" y="2085379"/>
            <a:ext cx="614700" cy="516600"/>
          </a:xfrm>
          <a:prstGeom prst="ellipse">
            <a:avLst/>
          </a:prstGeom>
          <a:solidFill>
            <a:srgbClr val="FAF3DB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g20f4778ab20_0_647"/>
          <p:cNvSpPr/>
          <p:nvPr/>
        </p:nvSpPr>
        <p:spPr>
          <a:xfrm>
            <a:off x="2724077" y="2144127"/>
            <a:ext cx="616500" cy="516600"/>
          </a:xfrm>
          <a:prstGeom prst="ellipse">
            <a:avLst/>
          </a:prstGeom>
          <a:solidFill>
            <a:srgbClr val="FAF3DB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g20f4778ab20_0_647"/>
          <p:cNvSpPr/>
          <p:nvPr/>
        </p:nvSpPr>
        <p:spPr>
          <a:xfrm>
            <a:off x="5120889" y="2144127"/>
            <a:ext cx="615000" cy="516600"/>
          </a:xfrm>
          <a:prstGeom prst="ellipse">
            <a:avLst/>
          </a:prstGeom>
          <a:solidFill>
            <a:srgbClr val="FAF3DB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0" name="Google Shape;710;g20f4778ab20_0_647"/>
          <p:cNvGrpSpPr/>
          <p:nvPr/>
        </p:nvGrpSpPr>
        <p:grpSpPr>
          <a:xfrm>
            <a:off x="0" y="982177"/>
            <a:ext cx="8274437" cy="333700"/>
            <a:chOff x="0" y="981000"/>
            <a:chExt cx="8264520" cy="333300"/>
          </a:xfrm>
        </p:grpSpPr>
        <p:sp>
          <p:nvSpPr>
            <p:cNvPr id="711" name="Google Shape;711;g20f4778ab20_0_647"/>
            <p:cNvSpPr/>
            <p:nvPr/>
          </p:nvSpPr>
          <p:spPr>
            <a:xfrm>
              <a:off x="0" y="981000"/>
              <a:ext cx="7912200" cy="333300"/>
            </a:xfrm>
            <a:prstGeom prst="rect">
              <a:avLst/>
            </a:prstGeom>
            <a:solidFill>
              <a:srgbClr val="366092"/>
            </a:solidFill>
            <a:ln cap="flat" cmpd="sng" w="25550">
              <a:solidFill>
                <a:srgbClr val="26262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50" lIns="91525" spcFirstLastPara="1" rIns="91525" wrap="square" tIns="45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로고) 마로티켓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g20f4778ab20_0_647"/>
            <p:cNvSpPr/>
            <p:nvPr/>
          </p:nvSpPr>
          <p:spPr>
            <a:xfrm>
              <a:off x="4282920" y="1012680"/>
              <a:ext cx="3981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50" lIns="91525" spcFirstLastPara="1" rIns="91525" wrap="square" tIns="45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로그인 | 마이페이지 | 예매확인/취소 | 회원가입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3" name="Google Shape;713;g20f4778ab20_0_647"/>
          <p:cNvSpPr/>
          <p:nvPr/>
        </p:nvSpPr>
        <p:spPr>
          <a:xfrm>
            <a:off x="60551" y="1357334"/>
            <a:ext cx="661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홈 | 현재 상연작 | 상연 예정작 | 지난  상연작 | 고객센터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4" name="Google Shape;714;g20f4778ab20_0_647"/>
          <p:cNvGraphicFramePr/>
          <p:nvPr/>
        </p:nvGraphicFramePr>
        <p:xfrm>
          <a:off x="8453721" y="9821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37875"/>
              </a:tblGrid>
              <a:tr h="366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26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연극 공연 정보 상세 하단 설명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상세정보 탭 클릭시 : 연극에 대한 정보와 상품 관련 정보를 텍스트로 제공한다.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장소 정보 탭 클릭시 : 공연장 장소 정보를 텍스트와 지도로 제공한다.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예매 . 취소 안내 탭 클릭시  예매와 취소 안내 및 공연 관람 시 주의 사항을 텍스트로 보여준다.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15" name="Google Shape;715;g20f4778ab20_0_647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g20f4778ab20_0_647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7" name="Google Shape;717;g20f4778ab20_0_64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88625"/>
                <a:gridCol w="998025"/>
                <a:gridCol w="3261475"/>
                <a:gridCol w="1395575"/>
                <a:gridCol w="2204325"/>
                <a:gridCol w="875825"/>
                <a:gridCol w="1728950"/>
              </a:tblGrid>
              <a:tr h="267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연극 공연 정보 상세페이지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 연극 공연 정보 상세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유정원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591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연극 공연 정보 &gt; 현재 상연작 &gt; 연극 공연 정보 상세페이지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46350">
                <a:tc v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연극 공연 정보 &gt;  상연 예정작  &gt; 연극 공연 정보 상세페이지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0f4778ab20_0_672"/>
          <p:cNvSpPr/>
          <p:nvPr/>
        </p:nvSpPr>
        <p:spPr>
          <a:xfrm>
            <a:off x="9043373" y="6490768"/>
            <a:ext cx="284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g20f4778ab20_0_672"/>
          <p:cNvSpPr/>
          <p:nvPr/>
        </p:nvSpPr>
        <p:spPr>
          <a:xfrm>
            <a:off x="0" y="6473468"/>
            <a:ext cx="7921500" cy="3831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1D1B1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1905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g20f4778ab20_0_672"/>
          <p:cNvSpPr/>
          <p:nvPr/>
        </p:nvSpPr>
        <p:spPr>
          <a:xfrm>
            <a:off x="0" y="1660806"/>
            <a:ext cx="7921500" cy="48129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g20f4778ab20_0_672"/>
          <p:cNvSpPr/>
          <p:nvPr/>
        </p:nvSpPr>
        <p:spPr>
          <a:xfrm>
            <a:off x="0" y="1317688"/>
            <a:ext cx="7921500" cy="34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26" name="Google Shape;726;g20f4778ab20_0_672"/>
          <p:cNvGraphicFramePr/>
          <p:nvPr/>
        </p:nvGraphicFramePr>
        <p:xfrm>
          <a:off x="8453721" y="9821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33175"/>
              </a:tblGrid>
              <a:tr h="3730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43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로그인 후 예매하기 버튼을 클릭했을때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예매 / 관람 연령주의 안내 팝업창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뜬다. 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팝업창 닫기 버튼을 누르면 예매하기 페이지로 이동한다.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27" name="Google Shape;727;g20f4778ab20_0_672"/>
          <p:cNvSpPr/>
          <p:nvPr/>
        </p:nvSpPr>
        <p:spPr>
          <a:xfrm>
            <a:off x="135159" y="1956349"/>
            <a:ext cx="7617900" cy="4359600"/>
          </a:xfrm>
          <a:prstGeom prst="rect">
            <a:avLst/>
          </a:prstGeom>
          <a:noFill/>
          <a:ln cap="flat" cmpd="sng" w="385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g20f4778ab20_0_672"/>
          <p:cNvSpPr/>
          <p:nvPr/>
        </p:nvSpPr>
        <p:spPr>
          <a:xfrm>
            <a:off x="443320" y="2188458"/>
            <a:ext cx="7013700" cy="3293100"/>
          </a:xfrm>
          <a:prstGeom prst="rect">
            <a:avLst/>
          </a:prstGeom>
          <a:solidFill>
            <a:srgbClr val="93B3D7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g20f4778ab20_0_672"/>
          <p:cNvSpPr/>
          <p:nvPr/>
        </p:nvSpPr>
        <p:spPr>
          <a:xfrm>
            <a:off x="559376" y="3946217"/>
            <a:ext cx="2172600" cy="1380900"/>
          </a:xfrm>
          <a:prstGeom prst="rect">
            <a:avLst/>
          </a:prstGeom>
          <a:solidFill>
            <a:srgbClr val="6182D6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g20f4778ab20_0_672"/>
          <p:cNvSpPr/>
          <p:nvPr/>
        </p:nvSpPr>
        <p:spPr>
          <a:xfrm>
            <a:off x="2855992" y="3946217"/>
            <a:ext cx="2171100" cy="1380900"/>
          </a:xfrm>
          <a:prstGeom prst="rect">
            <a:avLst/>
          </a:prstGeom>
          <a:solidFill>
            <a:srgbClr val="6182D6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g20f4778ab20_0_672"/>
          <p:cNvSpPr/>
          <p:nvPr/>
        </p:nvSpPr>
        <p:spPr>
          <a:xfrm>
            <a:off x="5149723" y="3946217"/>
            <a:ext cx="2170800" cy="1380900"/>
          </a:xfrm>
          <a:prstGeom prst="rect">
            <a:avLst/>
          </a:prstGeom>
          <a:solidFill>
            <a:srgbClr val="6182D6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g20f4778ab20_0_672"/>
          <p:cNvSpPr/>
          <p:nvPr/>
        </p:nvSpPr>
        <p:spPr>
          <a:xfrm>
            <a:off x="5286324" y="5642344"/>
            <a:ext cx="2170800" cy="516600"/>
          </a:xfrm>
          <a:prstGeom prst="rect">
            <a:avLst/>
          </a:prstGeom>
          <a:solidFill>
            <a:srgbClr val="6182D6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예매하기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g20f4778ab20_0_672"/>
          <p:cNvSpPr/>
          <p:nvPr/>
        </p:nvSpPr>
        <p:spPr>
          <a:xfrm>
            <a:off x="1996383" y="1945536"/>
            <a:ext cx="3768300" cy="3779400"/>
          </a:xfrm>
          <a:prstGeom prst="rect">
            <a:avLst/>
          </a:prstGeom>
          <a:solidFill>
            <a:srgbClr val="2E3E67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예매 / 관람 연령 주의 안내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안내창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g20f4778ab20_0_672"/>
          <p:cNvSpPr/>
          <p:nvPr/>
        </p:nvSpPr>
        <p:spPr>
          <a:xfrm>
            <a:off x="5171709" y="5063512"/>
            <a:ext cx="8091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25" lIns="91525" spcFirstLastPara="1" rIns="91525" wrap="square" tIns="9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g20f4778ab20_0_672"/>
          <p:cNvSpPr/>
          <p:nvPr/>
        </p:nvSpPr>
        <p:spPr>
          <a:xfrm>
            <a:off x="1996383" y="2020143"/>
            <a:ext cx="614700" cy="516600"/>
          </a:xfrm>
          <a:prstGeom prst="ellipse">
            <a:avLst/>
          </a:prstGeom>
          <a:solidFill>
            <a:srgbClr val="FAF3DB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6" name="Google Shape;736;g20f4778ab20_0_672"/>
          <p:cNvGrpSpPr/>
          <p:nvPr/>
        </p:nvGrpSpPr>
        <p:grpSpPr>
          <a:xfrm>
            <a:off x="0" y="982177"/>
            <a:ext cx="8274437" cy="333700"/>
            <a:chOff x="0" y="981000"/>
            <a:chExt cx="8264520" cy="333300"/>
          </a:xfrm>
        </p:grpSpPr>
        <p:sp>
          <p:nvSpPr>
            <p:cNvPr id="737" name="Google Shape;737;g20f4778ab20_0_672"/>
            <p:cNvSpPr/>
            <p:nvPr/>
          </p:nvSpPr>
          <p:spPr>
            <a:xfrm>
              <a:off x="0" y="981000"/>
              <a:ext cx="7912200" cy="333300"/>
            </a:xfrm>
            <a:prstGeom prst="rect">
              <a:avLst/>
            </a:prstGeom>
            <a:solidFill>
              <a:srgbClr val="366092"/>
            </a:solidFill>
            <a:ln cap="flat" cmpd="sng" w="25550">
              <a:solidFill>
                <a:srgbClr val="26262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50" lIns="91525" spcFirstLastPara="1" rIns="91525" wrap="square" tIns="45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로고) 마로티켓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g20f4778ab20_0_672"/>
            <p:cNvSpPr/>
            <p:nvPr/>
          </p:nvSpPr>
          <p:spPr>
            <a:xfrm>
              <a:off x="4282920" y="1012680"/>
              <a:ext cx="3981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50" lIns="91525" spcFirstLastPara="1" rIns="91525" wrap="square" tIns="45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로그인 | 마이페이지 | 예매확인/취소 | 회원가입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9" name="Google Shape;739;g20f4778ab20_0_672"/>
          <p:cNvSpPr/>
          <p:nvPr/>
        </p:nvSpPr>
        <p:spPr>
          <a:xfrm>
            <a:off x="60551" y="1357334"/>
            <a:ext cx="661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홈 | 현재 상연작 | 상연 예정작 | 지난  상연작 | 고객센터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g20f4778ab20_0_672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g20f4778ab20_0_672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2" name="Google Shape;742;g20f4778ab20_0_67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88625"/>
                <a:gridCol w="998025"/>
                <a:gridCol w="3261475"/>
                <a:gridCol w="1395575"/>
                <a:gridCol w="2204325"/>
                <a:gridCol w="875825"/>
                <a:gridCol w="1728950"/>
              </a:tblGrid>
              <a:tr h="267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연극 공연 정보 상세페이지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 연극 공연 정보 상세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유정원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591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연극 공연 정보 &gt; 현재 상연작 &gt; 연극 공연 정보 상세페이지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46350">
                <a:tc v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연극 공연 정보 &gt;  상연 예정작  &gt; 연극 공연 정보 상세페이지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0f4778ab20_0_696"/>
          <p:cNvSpPr txBox="1"/>
          <p:nvPr/>
        </p:nvSpPr>
        <p:spPr>
          <a:xfrm>
            <a:off x="908626" y="2126466"/>
            <a:ext cx="103692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예매 페이지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0f4778ab20_0_700"/>
          <p:cNvSpPr/>
          <p:nvPr/>
        </p:nvSpPr>
        <p:spPr>
          <a:xfrm>
            <a:off x="9043373" y="6490768"/>
            <a:ext cx="284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g20f4778ab20_0_700"/>
          <p:cNvSpPr/>
          <p:nvPr/>
        </p:nvSpPr>
        <p:spPr>
          <a:xfrm>
            <a:off x="0" y="1660806"/>
            <a:ext cx="7921500" cy="51957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4" name="Google Shape;754;g20f4778ab20_0_700"/>
          <p:cNvGraphicFramePr/>
          <p:nvPr/>
        </p:nvGraphicFramePr>
        <p:xfrm>
          <a:off x="8040676" y="9821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48000"/>
                <a:gridCol w="3706600"/>
              </a:tblGrid>
              <a:tr h="3766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444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-공연 좌석 정보가 체크박스로 시각적으로 보여진다.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-사용자는 체크박스를 체크하여 좌석을 선택할 수 있다.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-사용자가 좌석을 체크하면 사용자의 예매는 </a:t>
                      </a: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예매진행</a:t>
                      </a: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상태로 상태가 변화한다. 예매진행 상태의 좌석은 다른 사용자가 선택할 수 없다.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-사용자가 선택한 좌석을 클릭하여 선택을 취소하면, 해당 좌석의 상태는 </a:t>
                      </a: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비예매</a:t>
                      </a: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상태로 변화하여 다른 사용자가 예매할 수 있는 상태가 된다.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-사용자가 좌석을 선택하여 택한 좌석이 예매진행 중 상태일 때 사용자가 페이지를 새로고침한다면 택한 좌석의 체크가 풀리고 좌석은 </a:t>
                      </a: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비예매</a:t>
                      </a: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상태로 전환된다.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-이미 다른 사용자가 선택한 좌석은 선택할 수 없다.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이미 선택된 자리를 클릭한 순간, </a:t>
                      </a: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이미 선택된 좌석입니다.</a:t>
                      </a: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라는 alert창을 띄운다. 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사용자가 alert창의 확인을 누르면 페이지는 새로고침되면서 기존에 사용자가 체크했던 좌석의 정보가 초기화된다(좌석 선택이 취소된다).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-이미 다른 사용자가 예매를 완료한 좌석은 선택할 수 없다(예매가 완료된 좌석의 경우 체크 박스를 체크할 수 없도록 비활성화되어 있다).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7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-연극명과 회차 및 시간 정보, 일시, 티켓금액, 예매수수료 그리고 좌석 선택에 따른 동적 정보(티켓개수, 총결제)가 나타난다.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7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다음 단계 버튼을 클릭하면 다음페이지(예매확인/결제페이지)로 넘어간다.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55" name="Google Shape;755;g20f4778ab20_0_700"/>
          <p:cNvSpPr/>
          <p:nvPr/>
        </p:nvSpPr>
        <p:spPr>
          <a:xfrm>
            <a:off x="200395" y="1888230"/>
            <a:ext cx="4713900" cy="4421700"/>
          </a:xfrm>
          <a:prstGeom prst="rect">
            <a:avLst/>
          </a:prstGeom>
          <a:noFill/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g20f4778ab20_0_700"/>
          <p:cNvSpPr/>
          <p:nvPr/>
        </p:nvSpPr>
        <p:spPr>
          <a:xfrm>
            <a:off x="1500441" y="3800247"/>
            <a:ext cx="389400" cy="400500"/>
          </a:xfrm>
          <a:prstGeom prst="rect">
            <a:avLst/>
          </a:prstGeom>
          <a:solidFill>
            <a:srgbClr val="FFFF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비활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성화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20f4778ab20_0_700"/>
          <p:cNvSpPr/>
          <p:nvPr/>
        </p:nvSpPr>
        <p:spPr>
          <a:xfrm>
            <a:off x="2075676" y="3800247"/>
            <a:ext cx="3912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g20f4778ab20_0_700"/>
          <p:cNvSpPr/>
          <p:nvPr/>
        </p:nvSpPr>
        <p:spPr>
          <a:xfrm>
            <a:off x="2652713" y="3800247"/>
            <a:ext cx="3894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g20f4778ab20_0_700"/>
          <p:cNvSpPr/>
          <p:nvPr/>
        </p:nvSpPr>
        <p:spPr>
          <a:xfrm>
            <a:off x="3227948" y="3800247"/>
            <a:ext cx="3912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g20f4778ab20_0_700"/>
          <p:cNvSpPr/>
          <p:nvPr/>
        </p:nvSpPr>
        <p:spPr>
          <a:xfrm>
            <a:off x="1500441" y="4351687"/>
            <a:ext cx="3894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g20f4778ab20_0_700"/>
          <p:cNvSpPr/>
          <p:nvPr/>
        </p:nvSpPr>
        <p:spPr>
          <a:xfrm>
            <a:off x="2652713" y="4351687"/>
            <a:ext cx="3894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g20f4778ab20_0_700"/>
          <p:cNvSpPr/>
          <p:nvPr/>
        </p:nvSpPr>
        <p:spPr>
          <a:xfrm>
            <a:off x="2075676" y="4351687"/>
            <a:ext cx="3912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좌석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g20f4778ab20_0_700"/>
          <p:cNvSpPr/>
          <p:nvPr/>
        </p:nvSpPr>
        <p:spPr>
          <a:xfrm>
            <a:off x="3227948" y="4351687"/>
            <a:ext cx="3912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g20f4778ab20_0_700"/>
          <p:cNvSpPr/>
          <p:nvPr/>
        </p:nvSpPr>
        <p:spPr>
          <a:xfrm>
            <a:off x="2986465" y="3428296"/>
            <a:ext cx="873900" cy="906000"/>
          </a:xfrm>
          <a:prstGeom prst="ellipse">
            <a:avLst/>
          </a:prstGeom>
          <a:noFill/>
          <a:ln cap="flat" cmpd="sng" w="1907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5" name="Google Shape;765;g20f4778ab20_0_700"/>
          <p:cNvCxnSpPr/>
          <p:nvPr/>
        </p:nvCxnSpPr>
        <p:spPr>
          <a:xfrm>
            <a:off x="3730738" y="3558407"/>
            <a:ext cx="1013100" cy="1068900"/>
          </a:xfrm>
          <a:prstGeom prst="straightConnector1">
            <a:avLst/>
          </a:prstGeom>
          <a:noFill/>
          <a:ln cap="flat" cmpd="sng" w="1907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66" name="Google Shape;766;g20f4778ab20_0_700"/>
          <p:cNvSpPr/>
          <p:nvPr/>
        </p:nvSpPr>
        <p:spPr>
          <a:xfrm>
            <a:off x="1080908" y="3547594"/>
            <a:ext cx="873900" cy="907200"/>
          </a:xfrm>
          <a:prstGeom prst="ellipse">
            <a:avLst/>
          </a:prstGeom>
          <a:noFill/>
          <a:ln cap="flat" cmpd="sng" w="1907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7" name="Google Shape;767;g20f4778ab20_0_700"/>
          <p:cNvCxnSpPr/>
          <p:nvPr/>
        </p:nvCxnSpPr>
        <p:spPr>
          <a:xfrm>
            <a:off x="1954934" y="4000279"/>
            <a:ext cx="3165000" cy="751200"/>
          </a:xfrm>
          <a:prstGeom prst="straightConnector1">
            <a:avLst/>
          </a:prstGeom>
          <a:noFill/>
          <a:ln cap="flat" cmpd="sng" w="1907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68" name="Google Shape;768;g20f4778ab20_0_700"/>
          <p:cNvSpPr/>
          <p:nvPr/>
        </p:nvSpPr>
        <p:spPr>
          <a:xfrm>
            <a:off x="0" y="982139"/>
            <a:ext cx="7921500" cy="3336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 예매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g20f4778ab20_0_700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20f4778ab20_0_700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1" name="Google Shape;771;g20f4778ab20_0_70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88625"/>
                <a:gridCol w="998025"/>
                <a:gridCol w="3261475"/>
                <a:gridCol w="1395575"/>
                <a:gridCol w="2204325"/>
                <a:gridCol w="875825"/>
                <a:gridCol w="1728950"/>
              </a:tblGrid>
              <a:tr h="267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연극 공연 정보 상세페이지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 예매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591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연극 공연 정보 &gt; 현재 상연작 &gt; 연극 공연 정보 상세페이지 &gt; 예매 페이지 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46350">
                <a:tc v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연극 공연 정보 &gt;  상연 예정작  &gt; 연극 공연 정보 상세페이지&gt; 예매 페이지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772" name="Google Shape;772;g20f4778ab20_0_700"/>
          <p:cNvGrpSpPr/>
          <p:nvPr/>
        </p:nvGrpSpPr>
        <p:grpSpPr>
          <a:xfrm>
            <a:off x="0" y="1314496"/>
            <a:ext cx="7921695" cy="503884"/>
            <a:chOff x="0" y="1312920"/>
            <a:chExt cx="7912200" cy="503280"/>
          </a:xfrm>
        </p:grpSpPr>
        <p:grpSp>
          <p:nvGrpSpPr>
            <p:cNvPr id="773" name="Google Shape;773;g20f4778ab20_0_700"/>
            <p:cNvGrpSpPr/>
            <p:nvPr/>
          </p:nvGrpSpPr>
          <p:grpSpPr>
            <a:xfrm>
              <a:off x="0" y="1316160"/>
              <a:ext cx="7912200" cy="359700"/>
              <a:chOff x="0" y="1316160"/>
              <a:chExt cx="7912200" cy="359700"/>
            </a:xfrm>
          </p:grpSpPr>
          <p:sp>
            <p:nvSpPr>
              <p:cNvPr id="774" name="Google Shape;774;g20f4778ab20_0_700"/>
              <p:cNvSpPr/>
              <p:nvPr/>
            </p:nvSpPr>
            <p:spPr>
              <a:xfrm>
                <a:off x="0" y="1316160"/>
                <a:ext cx="7912200" cy="349200"/>
              </a:xfrm>
              <a:prstGeom prst="rect">
                <a:avLst/>
              </a:prstGeom>
              <a:solidFill>
                <a:srgbClr val="6182D6"/>
              </a:solidFill>
              <a:ln cap="flat" cmpd="sng" w="19075">
                <a:solidFill>
                  <a:srgbClr val="2E3E6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525" lIns="91525" spcFirstLastPara="1" rIns="91525" wrap="square" tIns="915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g20f4778ab20_0_700"/>
              <p:cNvSpPr/>
              <p:nvPr/>
            </p:nvSpPr>
            <p:spPr>
              <a:xfrm>
                <a:off x="60480" y="1355760"/>
                <a:ext cx="3914700" cy="32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50" lIns="91525" spcFirstLastPara="1" rIns="91525" wrap="square" tIns="457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500" u="sng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연극공연정보</a:t>
                </a:r>
                <a:r>
                  <a:rPr b="0" i="0" lang="en-US" sz="15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|빠른예매|고객센터</a:t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76" name="Google Shape;776;g20f4778ab20_0_70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12920"/>
              <a:ext cx="7910642" cy="503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g20f4778ab20_0_700"/>
            <p:cNvSpPr/>
            <p:nvPr/>
          </p:nvSpPr>
          <p:spPr>
            <a:xfrm>
              <a:off x="758880" y="1407960"/>
              <a:ext cx="6192600" cy="358800"/>
            </a:xfrm>
            <a:prstGeom prst="rect">
              <a:avLst/>
            </a:prstGeom>
            <a:solidFill>
              <a:srgbClr val="4E81BD"/>
            </a:solidFill>
            <a:ln>
              <a:noFill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8" name="Google Shape;778;g20f4778ab20_0_700"/>
          <p:cNvSpPr/>
          <p:nvPr/>
        </p:nvSpPr>
        <p:spPr>
          <a:xfrm>
            <a:off x="327264" y="1409595"/>
            <a:ext cx="7352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날짜/회차선택 &gt; </a:t>
            </a:r>
            <a:r>
              <a:rPr b="0" i="0" lang="en-US" sz="18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좌석선택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예매확인/ 결제 &gt; 완료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g20f4778ab20_0_700"/>
          <p:cNvSpPr/>
          <p:nvPr/>
        </p:nvSpPr>
        <p:spPr>
          <a:xfrm>
            <a:off x="5373546" y="1913459"/>
            <a:ext cx="2379300" cy="43248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g20f4778ab20_0_700"/>
          <p:cNvSpPr/>
          <p:nvPr/>
        </p:nvSpPr>
        <p:spPr>
          <a:xfrm>
            <a:off x="5445270" y="2058347"/>
            <a:ext cx="2234700" cy="3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연극명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회차 및 시간 정보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---------------------------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예매정보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일시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티켓금액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티켓개수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예매수수료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------------------------------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총결제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------------------------------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취소기한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취소수수료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g20f4778ab20_0_700"/>
          <p:cNvSpPr/>
          <p:nvPr/>
        </p:nvSpPr>
        <p:spPr>
          <a:xfrm>
            <a:off x="6309925" y="5734250"/>
            <a:ext cx="1298100" cy="432600"/>
          </a:xfrm>
          <a:prstGeom prst="rect">
            <a:avLst/>
          </a:prstGeom>
          <a:solidFill>
            <a:srgbClr val="A1BDDF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2" name="Google Shape;782;g20f4778ab20_0_7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9053" y="1842096"/>
            <a:ext cx="742101" cy="748589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g20f4778ab20_0_700"/>
          <p:cNvSpPr/>
          <p:nvPr/>
        </p:nvSpPr>
        <p:spPr>
          <a:xfrm>
            <a:off x="6093671" y="5661086"/>
            <a:ext cx="502200" cy="5118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6182D6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g20f4778ab20_0_700"/>
          <p:cNvSpPr/>
          <p:nvPr/>
        </p:nvSpPr>
        <p:spPr>
          <a:xfrm>
            <a:off x="1985210" y="3061030"/>
            <a:ext cx="2380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g20f4778ab20_0_700"/>
          <p:cNvSpPr/>
          <p:nvPr/>
        </p:nvSpPr>
        <p:spPr>
          <a:xfrm>
            <a:off x="1336809" y="5174882"/>
            <a:ext cx="1868700" cy="846900"/>
          </a:xfrm>
          <a:prstGeom prst="rect">
            <a:avLst/>
          </a:prstGeom>
          <a:solidFill>
            <a:srgbClr val="DAE5F1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이미 선택된 좌석입니다.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6" name="Google Shape;786;g20f4778ab20_0_7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59767" y="2744943"/>
            <a:ext cx="1441672" cy="2412638"/>
          </a:xfrm>
          <a:prstGeom prst="rect">
            <a:avLst/>
          </a:prstGeom>
          <a:noFill/>
          <a:ln cap="flat" cmpd="sng" w="9700">
            <a:solidFill>
              <a:srgbClr val="6182D6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787" name="Google Shape;787;g20f4778ab20_0_700"/>
          <p:cNvSpPr/>
          <p:nvPr/>
        </p:nvSpPr>
        <p:spPr>
          <a:xfrm>
            <a:off x="2058376" y="5618196"/>
            <a:ext cx="465600" cy="187800"/>
          </a:xfrm>
          <a:prstGeom prst="rect">
            <a:avLst/>
          </a:prstGeom>
          <a:solidFill>
            <a:srgbClr val="D8D8D8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8" name="Google Shape;788;g20f4778ab20_0_700"/>
          <p:cNvGrpSpPr/>
          <p:nvPr/>
        </p:nvGrpSpPr>
        <p:grpSpPr>
          <a:xfrm>
            <a:off x="3282815" y="3715754"/>
            <a:ext cx="361573" cy="360732"/>
            <a:chOff x="3278880" y="3711300"/>
            <a:chExt cx="361140" cy="360300"/>
          </a:xfrm>
        </p:grpSpPr>
        <p:cxnSp>
          <p:nvCxnSpPr>
            <p:cNvPr id="789" name="Google Shape;789;g20f4778ab20_0_700"/>
            <p:cNvCxnSpPr/>
            <p:nvPr/>
          </p:nvCxnSpPr>
          <p:spPr>
            <a:xfrm>
              <a:off x="3278880" y="3854520"/>
              <a:ext cx="142800" cy="216000"/>
            </a:xfrm>
            <a:prstGeom prst="straightConnector1">
              <a:avLst/>
            </a:prstGeom>
            <a:noFill/>
            <a:ln cap="flat" cmpd="sng" w="288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90" name="Google Shape;790;g20f4778ab20_0_700"/>
            <p:cNvCxnSpPr/>
            <p:nvPr/>
          </p:nvCxnSpPr>
          <p:spPr>
            <a:xfrm flipH="1" rot="10800000">
              <a:off x="3422520" y="3711300"/>
              <a:ext cx="217500" cy="360300"/>
            </a:xfrm>
            <a:prstGeom prst="straightConnector1">
              <a:avLst/>
            </a:prstGeom>
            <a:noFill/>
            <a:ln cap="flat" cmpd="sng" w="288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791" name="Google Shape;791;g20f4778ab20_0_700"/>
          <p:cNvSpPr/>
          <p:nvPr/>
        </p:nvSpPr>
        <p:spPr>
          <a:xfrm>
            <a:off x="1904115" y="4148051"/>
            <a:ext cx="731100" cy="794700"/>
          </a:xfrm>
          <a:prstGeom prst="ellipse">
            <a:avLst/>
          </a:prstGeom>
          <a:noFill/>
          <a:ln cap="flat" cmpd="sng" w="1907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2" name="Google Shape;792;g20f4778ab20_0_700"/>
          <p:cNvCxnSpPr/>
          <p:nvPr/>
        </p:nvCxnSpPr>
        <p:spPr>
          <a:xfrm>
            <a:off x="2269583" y="4941331"/>
            <a:ext cx="1500" cy="233700"/>
          </a:xfrm>
          <a:prstGeom prst="straightConnector1">
            <a:avLst/>
          </a:prstGeom>
          <a:noFill/>
          <a:ln cap="flat" cmpd="sng" w="126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93" name="Google Shape;793;g20f4778ab20_0_700"/>
          <p:cNvCxnSpPr/>
          <p:nvPr/>
        </p:nvCxnSpPr>
        <p:spPr>
          <a:xfrm flipH="1" rot="10800000">
            <a:off x="2526565" y="4653137"/>
            <a:ext cx="2127600" cy="172500"/>
          </a:xfrm>
          <a:prstGeom prst="straightConnector1">
            <a:avLst/>
          </a:prstGeom>
          <a:noFill/>
          <a:ln cap="flat" cmpd="sng" w="1907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794" name="Google Shape;794;g20f4778ab20_0_7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08891" y="4408993"/>
            <a:ext cx="748589" cy="7485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5" name="Google Shape;795;g20f4778ab20_0_700"/>
          <p:cNvCxnSpPr/>
          <p:nvPr/>
        </p:nvCxnSpPr>
        <p:spPr>
          <a:xfrm>
            <a:off x="5300380" y="2490128"/>
            <a:ext cx="1659900" cy="13707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0f4778ab20_0_747"/>
          <p:cNvSpPr/>
          <p:nvPr/>
        </p:nvSpPr>
        <p:spPr>
          <a:xfrm>
            <a:off x="9043373" y="6490768"/>
            <a:ext cx="284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g20f4778ab20_0_747"/>
          <p:cNvSpPr/>
          <p:nvPr/>
        </p:nvSpPr>
        <p:spPr>
          <a:xfrm>
            <a:off x="0" y="1660806"/>
            <a:ext cx="7921500" cy="51957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g20f4778ab20_0_747"/>
          <p:cNvGrpSpPr/>
          <p:nvPr/>
        </p:nvGrpSpPr>
        <p:grpSpPr>
          <a:xfrm>
            <a:off x="0" y="1317739"/>
            <a:ext cx="7921695" cy="360132"/>
            <a:chOff x="0" y="1316160"/>
            <a:chExt cx="7912200" cy="359700"/>
          </a:xfrm>
        </p:grpSpPr>
        <p:sp>
          <p:nvSpPr>
            <p:cNvPr id="803" name="Google Shape;803;g20f4778ab20_0_747"/>
            <p:cNvSpPr/>
            <p:nvPr/>
          </p:nvSpPr>
          <p:spPr>
            <a:xfrm>
              <a:off x="0" y="1316160"/>
              <a:ext cx="7912200" cy="3459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g20f4778ab20_0_747"/>
            <p:cNvSpPr/>
            <p:nvPr/>
          </p:nvSpPr>
          <p:spPr>
            <a:xfrm>
              <a:off x="60480" y="1355760"/>
              <a:ext cx="39147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50" lIns="91525" spcFirstLastPara="1" rIns="91525" wrap="square" tIns="45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연극공연정보</a:t>
              </a:r>
              <a:r>
                <a:rPr b="0" i="0" lang="en-US" sz="1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|빠른예매|고객센터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805" name="Google Shape;805;g20f4778ab20_0_747"/>
          <p:cNvGraphicFramePr/>
          <p:nvPr/>
        </p:nvGraphicFramePr>
        <p:xfrm>
          <a:off x="8453721" y="9821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33175"/>
              </a:tblGrid>
              <a:tr h="3766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43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1인당 4매 수량 초과로 선택시 경고 팝업으로 안내한다.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06" name="Google Shape;806;g20f4778ab20_0_7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14444"/>
            <a:ext cx="7919938" cy="503864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g20f4778ab20_0_747"/>
          <p:cNvSpPr/>
          <p:nvPr/>
        </p:nvSpPr>
        <p:spPr>
          <a:xfrm>
            <a:off x="0" y="982139"/>
            <a:ext cx="7921500" cy="3336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 예매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g20f4778ab20_0_747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g20f4778ab20_0_747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g20f4778ab20_0_747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g20f4778ab20_0_747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2" name="Google Shape;812;g20f4778ab20_0_74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88625"/>
                <a:gridCol w="998025"/>
                <a:gridCol w="3261475"/>
                <a:gridCol w="1395575"/>
                <a:gridCol w="2204325"/>
                <a:gridCol w="875825"/>
                <a:gridCol w="1728950"/>
              </a:tblGrid>
              <a:tr h="267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연극 공연 정보 상세페이지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 예매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591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연극 공연 정보 &gt; 현재 상연작 &gt; 연극 공연 정보 상세페이지 &gt; 예매 페이지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46350">
                <a:tc v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연극 공연 정보 &gt;  상연 예정작  &gt; 연극 공연 정보 상세페이지&gt; 예매 페이지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813" name="Google Shape;813;g20f4778ab20_0_747"/>
          <p:cNvGrpSpPr/>
          <p:nvPr/>
        </p:nvGrpSpPr>
        <p:grpSpPr>
          <a:xfrm>
            <a:off x="0" y="1314496"/>
            <a:ext cx="7921695" cy="503884"/>
            <a:chOff x="0" y="1312920"/>
            <a:chExt cx="7912200" cy="503280"/>
          </a:xfrm>
        </p:grpSpPr>
        <p:grpSp>
          <p:nvGrpSpPr>
            <p:cNvPr id="814" name="Google Shape;814;g20f4778ab20_0_747"/>
            <p:cNvGrpSpPr/>
            <p:nvPr/>
          </p:nvGrpSpPr>
          <p:grpSpPr>
            <a:xfrm>
              <a:off x="0" y="1316160"/>
              <a:ext cx="7912200" cy="359700"/>
              <a:chOff x="0" y="1316160"/>
              <a:chExt cx="7912200" cy="359700"/>
            </a:xfrm>
          </p:grpSpPr>
          <p:sp>
            <p:nvSpPr>
              <p:cNvPr id="815" name="Google Shape;815;g20f4778ab20_0_747"/>
              <p:cNvSpPr/>
              <p:nvPr/>
            </p:nvSpPr>
            <p:spPr>
              <a:xfrm>
                <a:off x="0" y="1316160"/>
                <a:ext cx="7912200" cy="349200"/>
              </a:xfrm>
              <a:prstGeom prst="rect">
                <a:avLst/>
              </a:prstGeom>
              <a:solidFill>
                <a:srgbClr val="6182D6"/>
              </a:solidFill>
              <a:ln cap="flat" cmpd="sng" w="19075">
                <a:solidFill>
                  <a:srgbClr val="2E3E6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525" lIns="91525" spcFirstLastPara="1" rIns="91525" wrap="square" tIns="915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g20f4778ab20_0_747"/>
              <p:cNvSpPr/>
              <p:nvPr/>
            </p:nvSpPr>
            <p:spPr>
              <a:xfrm>
                <a:off x="60480" y="1355760"/>
                <a:ext cx="3914700" cy="32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50" lIns="91525" spcFirstLastPara="1" rIns="91525" wrap="square" tIns="457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500" u="sng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연극공연정보</a:t>
                </a:r>
                <a:r>
                  <a:rPr b="0" i="0" lang="en-US" sz="15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|빠른예매|고객센터</a:t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17" name="Google Shape;817;g20f4778ab20_0_7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12920"/>
              <a:ext cx="7910642" cy="503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8" name="Google Shape;818;g20f4778ab20_0_747"/>
            <p:cNvSpPr/>
            <p:nvPr/>
          </p:nvSpPr>
          <p:spPr>
            <a:xfrm>
              <a:off x="758880" y="1407960"/>
              <a:ext cx="6192600" cy="358800"/>
            </a:xfrm>
            <a:prstGeom prst="rect">
              <a:avLst/>
            </a:prstGeom>
            <a:solidFill>
              <a:srgbClr val="4E81BD"/>
            </a:solidFill>
            <a:ln>
              <a:noFill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9" name="Google Shape;819;g20f4778ab20_0_747"/>
          <p:cNvSpPr/>
          <p:nvPr/>
        </p:nvSpPr>
        <p:spPr>
          <a:xfrm>
            <a:off x="327264" y="1409595"/>
            <a:ext cx="7352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날짜/회차선택 &gt; </a:t>
            </a:r>
            <a:r>
              <a:rPr b="0" i="0" lang="en-US" sz="18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좌석선택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예매확인/ 결제 &gt; 완료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g20f4778ab20_0_747"/>
          <p:cNvSpPr/>
          <p:nvPr/>
        </p:nvSpPr>
        <p:spPr>
          <a:xfrm>
            <a:off x="200395" y="1888230"/>
            <a:ext cx="4713900" cy="4421700"/>
          </a:xfrm>
          <a:prstGeom prst="rect">
            <a:avLst/>
          </a:prstGeom>
          <a:noFill/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g20f4778ab20_0_747"/>
          <p:cNvSpPr/>
          <p:nvPr/>
        </p:nvSpPr>
        <p:spPr>
          <a:xfrm>
            <a:off x="1500441" y="3800247"/>
            <a:ext cx="3894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g20f4778ab20_0_747"/>
          <p:cNvSpPr/>
          <p:nvPr/>
        </p:nvSpPr>
        <p:spPr>
          <a:xfrm>
            <a:off x="2075676" y="3800247"/>
            <a:ext cx="3912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g20f4778ab20_0_747"/>
          <p:cNvSpPr/>
          <p:nvPr/>
        </p:nvSpPr>
        <p:spPr>
          <a:xfrm>
            <a:off x="2652713" y="3800247"/>
            <a:ext cx="3894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g20f4778ab20_0_747"/>
          <p:cNvSpPr/>
          <p:nvPr/>
        </p:nvSpPr>
        <p:spPr>
          <a:xfrm>
            <a:off x="3227948" y="3800247"/>
            <a:ext cx="3912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g20f4778ab20_0_747"/>
          <p:cNvSpPr/>
          <p:nvPr/>
        </p:nvSpPr>
        <p:spPr>
          <a:xfrm>
            <a:off x="1500441" y="4351687"/>
            <a:ext cx="3894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g20f4778ab20_0_747"/>
          <p:cNvSpPr/>
          <p:nvPr/>
        </p:nvSpPr>
        <p:spPr>
          <a:xfrm>
            <a:off x="2652713" y="4351687"/>
            <a:ext cx="3894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g20f4778ab20_0_747"/>
          <p:cNvSpPr/>
          <p:nvPr/>
        </p:nvSpPr>
        <p:spPr>
          <a:xfrm>
            <a:off x="2075676" y="4351687"/>
            <a:ext cx="3912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g20f4778ab20_0_747"/>
          <p:cNvSpPr/>
          <p:nvPr/>
        </p:nvSpPr>
        <p:spPr>
          <a:xfrm>
            <a:off x="3227948" y="4351687"/>
            <a:ext cx="3912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g20f4778ab20_0_747"/>
          <p:cNvSpPr/>
          <p:nvPr/>
        </p:nvSpPr>
        <p:spPr>
          <a:xfrm>
            <a:off x="5373546" y="1913459"/>
            <a:ext cx="2379300" cy="43248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g20f4778ab20_0_747"/>
          <p:cNvSpPr/>
          <p:nvPr/>
        </p:nvSpPr>
        <p:spPr>
          <a:xfrm>
            <a:off x="5445270" y="2058347"/>
            <a:ext cx="2234700" cy="3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연극명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회차 및 시간 정보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---------------------------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예매정보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일시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티켓금액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티켓개수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예매수수료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------------------------------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총결제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------------------------------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취소기한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취소수수료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20f4778ab20_0_747"/>
          <p:cNvSpPr/>
          <p:nvPr/>
        </p:nvSpPr>
        <p:spPr>
          <a:xfrm>
            <a:off x="1985210" y="3061030"/>
            <a:ext cx="2380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2" name="Google Shape;832;g20f4778ab20_0_747"/>
          <p:cNvGrpSpPr/>
          <p:nvPr/>
        </p:nvGrpSpPr>
        <p:grpSpPr>
          <a:xfrm>
            <a:off x="1552741" y="4293106"/>
            <a:ext cx="360853" cy="360432"/>
            <a:chOff x="1550880" y="4287960"/>
            <a:chExt cx="360420" cy="360000"/>
          </a:xfrm>
        </p:grpSpPr>
        <p:cxnSp>
          <p:nvCxnSpPr>
            <p:cNvPr id="833" name="Google Shape;833;g20f4778ab20_0_747"/>
            <p:cNvCxnSpPr/>
            <p:nvPr/>
          </p:nvCxnSpPr>
          <p:spPr>
            <a:xfrm>
              <a:off x="1550880" y="4431240"/>
              <a:ext cx="144600" cy="216600"/>
            </a:xfrm>
            <a:prstGeom prst="straightConnector1">
              <a:avLst/>
            </a:prstGeom>
            <a:noFill/>
            <a:ln cap="flat" cmpd="sng" w="28800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34" name="Google Shape;834;g20f4778ab20_0_747"/>
            <p:cNvCxnSpPr/>
            <p:nvPr/>
          </p:nvCxnSpPr>
          <p:spPr>
            <a:xfrm flipH="1" rot="10800000">
              <a:off x="1693800" y="4287960"/>
              <a:ext cx="217500" cy="360000"/>
            </a:xfrm>
            <a:prstGeom prst="straightConnector1">
              <a:avLst/>
            </a:prstGeom>
            <a:noFill/>
            <a:ln cap="flat" cmpd="sng" w="28800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835" name="Google Shape;835;g20f4778ab20_0_747"/>
          <p:cNvGrpSpPr/>
          <p:nvPr/>
        </p:nvGrpSpPr>
        <p:grpSpPr>
          <a:xfrm>
            <a:off x="1552741" y="3715814"/>
            <a:ext cx="360853" cy="361093"/>
            <a:chOff x="1550880" y="3711360"/>
            <a:chExt cx="360420" cy="360660"/>
          </a:xfrm>
        </p:grpSpPr>
        <p:cxnSp>
          <p:nvCxnSpPr>
            <p:cNvPr id="836" name="Google Shape;836;g20f4778ab20_0_747"/>
            <p:cNvCxnSpPr/>
            <p:nvPr/>
          </p:nvCxnSpPr>
          <p:spPr>
            <a:xfrm>
              <a:off x="1550880" y="3854520"/>
              <a:ext cx="144600" cy="217500"/>
            </a:xfrm>
            <a:prstGeom prst="straightConnector1">
              <a:avLst/>
            </a:prstGeom>
            <a:noFill/>
            <a:ln cap="flat" cmpd="sng" w="288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37" name="Google Shape;837;g20f4778ab20_0_747"/>
            <p:cNvCxnSpPr/>
            <p:nvPr/>
          </p:nvCxnSpPr>
          <p:spPr>
            <a:xfrm flipH="1" rot="10800000">
              <a:off x="1693800" y="3711360"/>
              <a:ext cx="217500" cy="358800"/>
            </a:xfrm>
            <a:prstGeom prst="straightConnector1">
              <a:avLst/>
            </a:prstGeom>
            <a:noFill/>
            <a:ln cap="flat" cmpd="sng" w="288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838" name="Google Shape;838;g20f4778ab20_0_747"/>
          <p:cNvGrpSpPr/>
          <p:nvPr/>
        </p:nvGrpSpPr>
        <p:grpSpPr>
          <a:xfrm>
            <a:off x="2129072" y="3715814"/>
            <a:ext cx="361573" cy="361093"/>
            <a:chOff x="2126520" y="3711360"/>
            <a:chExt cx="361140" cy="360660"/>
          </a:xfrm>
        </p:grpSpPr>
        <p:cxnSp>
          <p:nvCxnSpPr>
            <p:cNvPr id="839" name="Google Shape;839;g20f4778ab20_0_747"/>
            <p:cNvCxnSpPr/>
            <p:nvPr/>
          </p:nvCxnSpPr>
          <p:spPr>
            <a:xfrm>
              <a:off x="2126520" y="3854520"/>
              <a:ext cx="144300" cy="217500"/>
            </a:xfrm>
            <a:prstGeom prst="straightConnector1">
              <a:avLst/>
            </a:prstGeom>
            <a:noFill/>
            <a:ln cap="flat" cmpd="sng" w="288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40" name="Google Shape;840;g20f4778ab20_0_747"/>
            <p:cNvCxnSpPr/>
            <p:nvPr/>
          </p:nvCxnSpPr>
          <p:spPr>
            <a:xfrm flipH="1" rot="10800000">
              <a:off x="2270160" y="3711360"/>
              <a:ext cx="217500" cy="358800"/>
            </a:xfrm>
            <a:prstGeom prst="straightConnector1">
              <a:avLst/>
            </a:prstGeom>
            <a:noFill/>
            <a:ln cap="flat" cmpd="sng" w="288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841" name="Google Shape;841;g20f4778ab20_0_747"/>
          <p:cNvGrpSpPr/>
          <p:nvPr/>
        </p:nvGrpSpPr>
        <p:grpSpPr>
          <a:xfrm>
            <a:off x="2706123" y="3715754"/>
            <a:ext cx="361573" cy="361153"/>
            <a:chOff x="2702880" y="3711300"/>
            <a:chExt cx="361140" cy="360720"/>
          </a:xfrm>
        </p:grpSpPr>
        <p:cxnSp>
          <p:nvCxnSpPr>
            <p:cNvPr id="842" name="Google Shape;842;g20f4778ab20_0_747"/>
            <p:cNvCxnSpPr/>
            <p:nvPr/>
          </p:nvCxnSpPr>
          <p:spPr>
            <a:xfrm>
              <a:off x="2702880" y="3854520"/>
              <a:ext cx="144300" cy="217500"/>
            </a:xfrm>
            <a:prstGeom prst="straightConnector1">
              <a:avLst/>
            </a:prstGeom>
            <a:noFill/>
            <a:ln cap="flat" cmpd="sng" w="288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43" name="Google Shape;843;g20f4778ab20_0_747"/>
            <p:cNvCxnSpPr/>
            <p:nvPr/>
          </p:nvCxnSpPr>
          <p:spPr>
            <a:xfrm flipH="1" rot="10800000">
              <a:off x="2846520" y="3711300"/>
              <a:ext cx="217500" cy="360300"/>
            </a:xfrm>
            <a:prstGeom prst="straightConnector1">
              <a:avLst/>
            </a:prstGeom>
            <a:noFill/>
            <a:ln cap="flat" cmpd="sng" w="288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844" name="Google Shape;844;g20f4778ab20_0_747"/>
          <p:cNvGrpSpPr/>
          <p:nvPr/>
        </p:nvGrpSpPr>
        <p:grpSpPr>
          <a:xfrm>
            <a:off x="3282815" y="3715754"/>
            <a:ext cx="361573" cy="360732"/>
            <a:chOff x="3278880" y="3711300"/>
            <a:chExt cx="361140" cy="360300"/>
          </a:xfrm>
        </p:grpSpPr>
        <p:cxnSp>
          <p:nvCxnSpPr>
            <p:cNvPr id="845" name="Google Shape;845;g20f4778ab20_0_747"/>
            <p:cNvCxnSpPr/>
            <p:nvPr/>
          </p:nvCxnSpPr>
          <p:spPr>
            <a:xfrm>
              <a:off x="3278880" y="3854520"/>
              <a:ext cx="142800" cy="216000"/>
            </a:xfrm>
            <a:prstGeom prst="straightConnector1">
              <a:avLst/>
            </a:prstGeom>
            <a:noFill/>
            <a:ln cap="flat" cmpd="sng" w="288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46" name="Google Shape;846;g20f4778ab20_0_747"/>
            <p:cNvCxnSpPr/>
            <p:nvPr/>
          </p:nvCxnSpPr>
          <p:spPr>
            <a:xfrm flipH="1" rot="10800000">
              <a:off x="3422520" y="3711300"/>
              <a:ext cx="217500" cy="360300"/>
            </a:xfrm>
            <a:prstGeom prst="straightConnector1">
              <a:avLst/>
            </a:prstGeom>
            <a:noFill/>
            <a:ln cap="flat" cmpd="sng" w="288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cxnSp>
        <p:nvCxnSpPr>
          <p:cNvPr id="847" name="Google Shape;847;g20f4778ab20_0_747"/>
          <p:cNvCxnSpPr/>
          <p:nvPr/>
        </p:nvCxnSpPr>
        <p:spPr>
          <a:xfrm flipH="1" rot="10800000">
            <a:off x="1768956" y="2779569"/>
            <a:ext cx="6487800" cy="1728900"/>
          </a:xfrm>
          <a:prstGeom prst="straightConnector1">
            <a:avLst/>
          </a:prstGeom>
          <a:noFill/>
          <a:ln cap="flat" cmpd="sng" w="288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48" name="Google Shape;848;g20f4778ab20_0_747"/>
          <p:cNvSpPr/>
          <p:nvPr/>
        </p:nvSpPr>
        <p:spPr>
          <a:xfrm>
            <a:off x="6309925" y="5734250"/>
            <a:ext cx="1298100" cy="432600"/>
          </a:xfrm>
          <a:prstGeom prst="rect">
            <a:avLst/>
          </a:prstGeom>
          <a:solidFill>
            <a:srgbClr val="A1BDDF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g20f4778ab20_0_747"/>
          <p:cNvSpPr/>
          <p:nvPr/>
        </p:nvSpPr>
        <p:spPr>
          <a:xfrm>
            <a:off x="8256930" y="2365063"/>
            <a:ext cx="1868700" cy="1134600"/>
          </a:xfrm>
          <a:prstGeom prst="rect">
            <a:avLst/>
          </a:prstGeom>
          <a:solidFill>
            <a:srgbClr val="DAE5F1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좌석은 최대 4석까지 예매가 가능합니다.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g20f4778ab20_0_747"/>
          <p:cNvSpPr/>
          <p:nvPr/>
        </p:nvSpPr>
        <p:spPr>
          <a:xfrm>
            <a:off x="8978496" y="3264666"/>
            <a:ext cx="465600" cy="163800"/>
          </a:xfrm>
          <a:prstGeom prst="rect">
            <a:avLst/>
          </a:prstGeom>
          <a:solidFill>
            <a:srgbClr val="D8D8D8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0f4778ab20_0_801"/>
          <p:cNvSpPr/>
          <p:nvPr/>
        </p:nvSpPr>
        <p:spPr>
          <a:xfrm>
            <a:off x="9043373" y="6490768"/>
            <a:ext cx="284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g20f4778ab20_0_801"/>
          <p:cNvSpPr/>
          <p:nvPr/>
        </p:nvSpPr>
        <p:spPr>
          <a:xfrm>
            <a:off x="0" y="1660806"/>
            <a:ext cx="7921500" cy="51957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7" name="Google Shape;857;g20f4778ab20_0_801"/>
          <p:cNvGrpSpPr/>
          <p:nvPr/>
        </p:nvGrpSpPr>
        <p:grpSpPr>
          <a:xfrm>
            <a:off x="0" y="1317739"/>
            <a:ext cx="7921695" cy="360132"/>
            <a:chOff x="0" y="1316160"/>
            <a:chExt cx="7912200" cy="359700"/>
          </a:xfrm>
        </p:grpSpPr>
        <p:sp>
          <p:nvSpPr>
            <p:cNvPr id="858" name="Google Shape;858;g20f4778ab20_0_801"/>
            <p:cNvSpPr/>
            <p:nvPr/>
          </p:nvSpPr>
          <p:spPr>
            <a:xfrm>
              <a:off x="0" y="1316160"/>
              <a:ext cx="7912200" cy="3459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g20f4778ab20_0_801"/>
            <p:cNvSpPr/>
            <p:nvPr/>
          </p:nvSpPr>
          <p:spPr>
            <a:xfrm>
              <a:off x="60480" y="1355760"/>
              <a:ext cx="39147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50" lIns="91525" spcFirstLastPara="1" rIns="91525" wrap="square" tIns="45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연극공연정보</a:t>
              </a:r>
              <a:r>
                <a:rPr b="0" i="0" lang="en-US" sz="1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|빠른예매|고객센터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860" name="Google Shape;860;g20f4778ab20_0_801"/>
          <p:cNvGraphicFramePr/>
          <p:nvPr/>
        </p:nvGraphicFramePr>
        <p:xfrm>
          <a:off x="8453721" y="9821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37875"/>
              </a:tblGrid>
              <a:tr h="3766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62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선택한 좌석이 없을  때 다음버튼을 클릭하면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좌석을 한 개 이상 선택해주세요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라는 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alert창을 띄운다.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61" name="Google Shape;861;g20f4778ab20_0_8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14444"/>
            <a:ext cx="7919938" cy="503864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g20f4778ab20_0_801"/>
          <p:cNvSpPr/>
          <p:nvPr/>
        </p:nvSpPr>
        <p:spPr>
          <a:xfrm>
            <a:off x="0" y="982139"/>
            <a:ext cx="7921500" cy="3336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 예매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g20f4778ab20_0_801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g20f4778ab20_0_801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g20f4778ab20_0_801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g20f4778ab20_0_801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7" name="Google Shape;867;g20f4778ab20_0_80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88625"/>
                <a:gridCol w="998025"/>
                <a:gridCol w="3261475"/>
                <a:gridCol w="1395575"/>
                <a:gridCol w="2204325"/>
                <a:gridCol w="875825"/>
                <a:gridCol w="1728950"/>
              </a:tblGrid>
              <a:tr h="267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연극 공연 정보 상세페이지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 예매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591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연극 공연 정보 &gt; 현재 상연작 &gt; 연극 공연 정보 상세페이지 &gt; 예매 페이지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46350">
                <a:tc v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연극 공연 정보 &gt;  상연 예정작  &gt; 연극 공연 정보 상세페이지&gt; 예매 페이지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868" name="Google Shape;868;g20f4778ab20_0_801"/>
          <p:cNvGrpSpPr/>
          <p:nvPr/>
        </p:nvGrpSpPr>
        <p:grpSpPr>
          <a:xfrm>
            <a:off x="0" y="1314496"/>
            <a:ext cx="7921695" cy="503884"/>
            <a:chOff x="0" y="1312920"/>
            <a:chExt cx="7912200" cy="503280"/>
          </a:xfrm>
        </p:grpSpPr>
        <p:grpSp>
          <p:nvGrpSpPr>
            <p:cNvPr id="869" name="Google Shape;869;g20f4778ab20_0_801"/>
            <p:cNvGrpSpPr/>
            <p:nvPr/>
          </p:nvGrpSpPr>
          <p:grpSpPr>
            <a:xfrm>
              <a:off x="0" y="1316160"/>
              <a:ext cx="7912200" cy="359700"/>
              <a:chOff x="0" y="1316160"/>
              <a:chExt cx="7912200" cy="359700"/>
            </a:xfrm>
          </p:grpSpPr>
          <p:sp>
            <p:nvSpPr>
              <p:cNvPr id="870" name="Google Shape;870;g20f4778ab20_0_801"/>
              <p:cNvSpPr/>
              <p:nvPr/>
            </p:nvSpPr>
            <p:spPr>
              <a:xfrm>
                <a:off x="0" y="1316160"/>
                <a:ext cx="7912200" cy="349200"/>
              </a:xfrm>
              <a:prstGeom prst="rect">
                <a:avLst/>
              </a:prstGeom>
              <a:solidFill>
                <a:srgbClr val="6182D6"/>
              </a:solidFill>
              <a:ln cap="flat" cmpd="sng" w="19075">
                <a:solidFill>
                  <a:srgbClr val="2E3E6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525" lIns="91525" spcFirstLastPara="1" rIns="91525" wrap="square" tIns="915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g20f4778ab20_0_801"/>
              <p:cNvSpPr/>
              <p:nvPr/>
            </p:nvSpPr>
            <p:spPr>
              <a:xfrm>
                <a:off x="60480" y="1355760"/>
                <a:ext cx="3914700" cy="32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50" lIns="91525" spcFirstLastPara="1" rIns="91525" wrap="square" tIns="457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500" u="sng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연극공연정보</a:t>
                </a:r>
                <a:r>
                  <a:rPr b="0" i="0" lang="en-US" sz="15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|빠른예매|고객센터</a:t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72" name="Google Shape;872;g20f4778ab20_0_80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12920"/>
              <a:ext cx="7910642" cy="503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3" name="Google Shape;873;g20f4778ab20_0_801"/>
            <p:cNvSpPr/>
            <p:nvPr/>
          </p:nvSpPr>
          <p:spPr>
            <a:xfrm>
              <a:off x="758880" y="1407960"/>
              <a:ext cx="6192600" cy="358800"/>
            </a:xfrm>
            <a:prstGeom prst="rect">
              <a:avLst/>
            </a:prstGeom>
            <a:solidFill>
              <a:srgbClr val="4E81BD"/>
            </a:solidFill>
            <a:ln>
              <a:noFill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4" name="Google Shape;874;g20f4778ab20_0_801"/>
          <p:cNvSpPr/>
          <p:nvPr/>
        </p:nvSpPr>
        <p:spPr>
          <a:xfrm>
            <a:off x="327264" y="1409595"/>
            <a:ext cx="7352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날짜/회차선택 &gt; </a:t>
            </a:r>
            <a:r>
              <a:rPr b="0" i="0" lang="en-US" sz="18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좌석선택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예매확인/ 결제 &gt; 완료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g20f4778ab20_0_801"/>
          <p:cNvSpPr/>
          <p:nvPr/>
        </p:nvSpPr>
        <p:spPr>
          <a:xfrm>
            <a:off x="200395" y="1888230"/>
            <a:ext cx="4713900" cy="4421700"/>
          </a:xfrm>
          <a:prstGeom prst="rect">
            <a:avLst/>
          </a:prstGeom>
          <a:noFill/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g20f4778ab20_0_801"/>
          <p:cNvSpPr/>
          <p:nvPr/>
        </p:nvSpPr>
        <p:spPr>
          <a:xfrm>
            <a:off x="1500441" y="3800247"/>
            <a:ext cx="3894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g20f4778ab20_0_801"/>
          <p:cNvSpPr/>
          <p:nvPr/>
        </p:nvSpPr>
        <p:spPr>
          <a:xfrm>
            <a:off x="2075676" y="3800247"/>
            <a:ext cx="3912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g20f4778ab20_0_801"/>
          <p:cNvSpPr/>
          <p:nvPr/>
        </p:nvSpPr>
        <p:spPr>
          <a:xfrm>
            <a:off x="2652713" y="3800247"/>
            <a:ext cx="3894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g20f4778ab20_0_801"/>
          <p:cNvSpPr/>
          <p:nvPr/>
        </p:nvSpPr>
        <p:spPr>
          <a:xfrm>
            <a:off x="3227948" y="3800247"/>
            <a:ext cx="3912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g20f4778ab20_0_801"/>
          <p:cNvSpPr/>
          <p:nvPr/>
        </p:nvSpPr>
        <p:spPr>
          <a:xfrm>
            <a:off x="1500441" y="4351687"/>
            <a:ext cx="3894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g20f4778ab20_0_801"/>
          <p:cNvSpPr/>
          <p:nvPr/>
        </p:nvSpPr>
        <p:spPr>
          <a:xfrm>
            <a:off x="2652713" y="4351687"/>
            <a:ext cx="3894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g20f4778ab20_0_801"/>
          <p:cNvSpPr/>
          <p:nvPr/>
        </p:nvSpPr>
        <p:spPr>
          <a:xfrm>
            <a:off x="2075676" y="4351687"/>
            <a:ext cx="3912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g20f4778ab20_0_801"/>
          <p:cNvSpPr/>
          <p:nvPr/>
        </p:nvSpPr>
        <p:spPr>
          <a:xfrm>
            <a:off x="3227948" y="4351687"/>
            <a:ext cx="3912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g20f4778ab20_0_801"/>
          <p:cNvSpPr/>
          <p:nvPr/>
        </p:nvSpPr>
        <p:spPr>
          <a:xfrm>
            <a:off x="5373546" y="1913459"/>
            <a:ext cx="2379300" cy="43248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g20f4778ab20_0_801"/>
          <p:cNvSpPr/>
          <p:nvPr/>
        </p:nvSpPr>
        <p:spPr>
          <a:xfrm>
            <a:off x="5445270" y="2058347"/>
            <a:ext cx="2234700" cy="3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연극명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회차 및 시간 정보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---------------------------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예매정보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일시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티켓금액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티켓개수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예매수수료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------------------------------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총결제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------------------------------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취소기한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취소수수료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g20f4778ab20_0_801"/>
          <p:cNvSpPr/>
          <p:nvPr/>
        </p:nvSpPr>
        <p:spPr>
          <a:xfrm>
            <a:off x="1985210" y="3061030"/>
            <a:ext cx="2380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g20f4778ab20_0_801"/>
          <p:cNvSpPr/>
          <p:nvPr/>
        </p:nvSpPr>
        <p:spPr>
          <a:xfrm>
            <a:off x="6309925" y="5734250"/>
            <a:ext cx="1298100" cy="432600"/>
          </a:xfrm>
          <a:prstGeom prst="rect">
            <a:avLst/>
          </a:prstGeom>
          <a:solidFill>
            <a:srgbClr val="A1BDDF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g20f4778ab20_0_801"/>
          <p:cNvSpPr/>
          <p:nvPr/>
        </p:nvSpPr>
        <p:spPr>
          <a:xfrm>
            <a:off x="2817787" y="4366104"/>
            <a:ext cx="1869000" cy="1133100"/>
          </a:xfrm>
          <a:prstGeom prst="rect">
            <a:avLst/>
          </a:prstGeom>
          <a:solidFill>
            <a:srgbClr val="DAE5F1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좌석은 최대 4석까지 예매가 가능합니다.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g20f4778ab20_0_801"/>
          <p:cNvSpPr/>
          <p:nvPr/>
        </p:nvSpPr>
        <p:spPr>
          <a:xfrm>
            <a:off x="3539353" y="5263905"/>
            <a:ext cx="466200" cy="162300"/>
          </a:xfrm>
          <a:prstGeom prst="rect">
            <a:avLst/>
          </a:prstGeom>
          <a:solidFill>
            <a:srgbClr val="D8D8D8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0" name="Google Shape;890;g20f4778ab20_0_801"/>
          <p:cNvCxnSpPr/>
          <p:nvPr/>
        </p:nvCxnSpPr>
        <p:spPr>
          <a:xfrm>
            <a:off x="4686940" y="4933402"/>
            <a:ext cx="1695900" cy="872400"/>
          </a:xfrm>
          <a:prstGeom prst="straightConnector1">
            <a:avLst/>
          </a:prstGeom>
          <a:noFill/>
          <a:ln cap="flat" cmpd="sng" w="288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0f4778ab20_0_840"/>
          <p:cNvSpPr/>
          <p:nvPr/>
        </p:nvSpPr>
        <p:spPr>
          <a:xfrm>
            <a:off x="9043373" y="6490768"/>
            <a:ext cx="284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g20f4778ab20_0_840"/>
          <p:cNvSpPr/>
          <p:nvPr/>
        </p:nvSpPr>
        <p:spPr>
          <a:xfrm>
            <a:off x="0" y="1660806"/>
            <a:ext cx="7921500" cy="51957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7" name="Google Shape;897;g20f4778ab20_0_840"/>
          <p:cNvGrpSpPr/>
          <p:nvPr/>
        </p:nvGrpSpPr>
        <p:grpSpPr>
          <a:xfrm>
            <a:off x="0" y="1317739"/>
            <a:ext cx="7921695" cy="360132"/>
            <a:chOff x="0" y="1316160"/>
            <a:chExt cx="7912200" cy="359700"/>
          </a:xfrm>
        </p:grpSpPr>
        <p:sp>
          <p:nvSpPr>
            <p:cNvPr id="898" name="Google Shape;898;g20f4778ab20_0_840"/>
            <p:cNvSpPr/>
            <p:nvPr/>
          </p:nvSpPr>
          <p:spPr>
            <a:xfrm>
              <a:off x="0" y="1316160"/>
              <a:ext cx="7912200" cy="3459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g20f4778ab20_0_840"/>
            <p:cNvSpPr/>
            <p:nvPr/>
          </p:nvSpPr>
          <p:spPr>
            <a:xfrm>
              <a:off x="60480" y="1355760"/>
              <a:ext cx="39147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50" lIns="91525" spcFirstLastPara="1" rIns="91525" wrap="square" tIns="45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연극공연정보</a:t>
              </a:r>
              <a:r>
                <a:rPr b="0" i="0" lang="en-US" sz="1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|빠른예매|고객센터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900" name="Google Shape;900;g20f4778ab20_0_840"/>
          <p:cNvGraphicFramePr/>
          <p:nvPr/>
        </p:nvGraphicFramePr>
        <p:xfrm>
          <a:off x="8453721" y="9821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37875"/>
              </a:tblGrid>
              <a:tr h="3766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208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로고를 클릭하면 메인페이지로 이동한다. 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로고 클릭 시, 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메인페이지로 이동 시, 선택한 좌석은 취소됩니다.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라는 confirm창을 띄워 confirm창의 확인을 클릭할 시 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선택 좌석의 예매 진행이 취소됨을 알린다.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confirm창의 확인을 누르면 사용자가 선택한 좌석의 예매 상태는 비예매 상태로 전환된다.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confirm창의 취소를 누르면 예매 진행은 계속된다.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01" name="Google Shape;901;g20f4778ab20_0_8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14444"/>
            <a:ext cx="7919938" cy="503864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g20f4778ab20_0_840"/>
          <p:cNvSpPr/>
          <p:nvPr/>
        </p:nvSpPr>
        <p:spPr>
          <a:xfrm>
            <a:off x="0" y="982139"/>
            <a:ext cx="7921500" cy="3336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 예매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g20f4778ab20_0_840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g20f4778ab20_0_840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g20f4778ab20_0_840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g20f4778ab20_0_840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7" name="Google Shape;907;g20f4778ab20_0_84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88625"/>
                <a:gridCol w="998025"/>
                <a:gridCol w="3261475"/>
                <a:gridCol w="1395575"/>
                <a:gridCol w="2204325"/>
                <a:gridCol w="875825"/>
                <a:gridCol w="1728950"/>
              </a:tblGrid>
              <a:tr h="267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연극 공연 정보 상세페이지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 예매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591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연극 공연 정보 &gt; 현재 상연작 &gt; 연극 공연 정보 상세페이지 &gt; 예매 페이지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46350">
                <a:tc v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연극 공연 정보 &gt;  상연 예정작  &gt; 연극 공연 정보 상세페이지&gt; 예매 페이지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908" name="Google Shape;908;g20f4778ab20_0_840"/>
          <p:cNvGrpSpPr/>
          <p:nvPr/>
        </p:nvGrpSpPr>
        <p:grpSpPr>
          <a:xfrm>
            <a:off x="0" y="1314496"/>
            <a:ext cx="7921695" cy="503884"/>
            <a:chOff x="0" y="1312920"/>
            <a:chExt cx="7912200" cy="503280"/>
          </a:xfrm>
        </p:grpSpPr>
        <p:grpSp>
          <p:nvGrpSpPr>
            <p:cNvPr id="909" name="Google Shape;909;g20f4778ab20_0_840"/>
            <p:cNvGrpSpPr/>
            <p:nvPr/>
          </p:nvGrpSpPr>
          <p:grpSpPr>
            <a:xfrm>
              <a:off x="0" y="1316160"/>
              <a:ext cx="7912200" cy="359700"/>
              <a:chOff x="0" y="1316160"/>
              <a:chExt cx="7912200" cy="359700"/>
            </a:xfrm>
          </p:grpSpPr>
          <p:sp>
            <p:nvSpPr>
              <p:cNvPr id="910" name="Google Shape;910;g20f4778ab20_0_840"/>
              <p:cNvSpPr/>
              <p:nvPr/>
            </p:nvSpPr>
            <p:spPr>
              <a:xfrm>
                <a:off x="0" y="1316160"/>
                <a:ext cx="7912200" cy="349200"/>
              </a:xfrm>
              <a:prstGeom prst="rect">
                <a:avLst/>
              </a:prstGeom>
              <a:solidFill>
                <a:srgbClr val="6182D6"/>
              </a:solidFill>
              <a:ln cap="flat" cmpd="sng" w="19075">
                <a:solidFill>
                  <a:srgbClr val="2E3E6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525" lIns="91525" spcFirstLastPara="1" rIns="91525" wrap="square" tIns="915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g20f4778ab20_0_840"/>
              <p:cNvSpPr/>
              <p:nvPr/>
            </p:nvSpPr>
            <p:spPr>
              <a:xfrm>
                <a:off x="60480" y="1355760"/>
                <a:ext cx="3914700" cy="32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50" lIns="91525" spcFirstLastPara="1" rIns="91525" wrap="square" tIns="457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500" u="sng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연극공연정보</a:t>
                </a:r>
                <a:r>
                  <a:rPr b="0" i="0" lang="en-US" sz="15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|빠른예매|고객센터</a:t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12" name="Google Shape;912;g20f4778ab20_0_8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12920"/>
              <a:ext cx="7910642" cy="503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3" name="Google Shape;913;g20f4778ab20_0_840"/>
            <p:cNvSpPr/>
            <p:nvPr/>
          </p:nvSpPr>
          <p:spPr>
            <a:xfrm>
              <a:off x="758880" y="1407960"/>
              <a:ext cx="6192600" cy="358800"/>
            </a:xfrm>
            <a:prstGeom prst="rect">
              <a:avLst/>
            </a:prstGeom>
            <a:solidFill>
              <a:srgbClr val="4E81BD"/>
            </a:solidFill>
            <a:ln>
              <a:noFill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4" name="Google Shape;914;g20f4778ab20_0_840"/>
          <p:cNvSpPr/>
          <p:nvPr/>
        </p:nvSpPr>
        <p:spPr>
          <a:xfrm>
            <a:off x="327264" y="1409595"/>
            <a:ext cx="7352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날짜/회차선택 &gt; </a:t>
            </a:r>
            <a:r>
              <a:rPr b="0" i="0" lang="en-US" sz="18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좌석선택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예매확인/ 결제 &gt; 완료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g20f4778ab20_0_840"/>
          <p:cNvSpPr/>
          <p:nvPr/>
        </p:nvSpPr>
        <p:spPr>
          <a:xfrm>
            <a:off x="200395" y="1888230"/>
            <a:ext cx="4713900" cy="4421700"/>
          </a:xfrm>
          <a:prstGeom prst="rect">
            <a:avLst/>
          </a:prstGeom>
          <a:noFill/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g20f4778ab20_0_840"/>
          <p:cNvSpPr/>
          <p:nvPr/>
        </p:nvSpPr>
        <p:spPr>
          <a:xfrm>
            <a:off x="1500441" y="3800247"/>
            <a:ext cx="3894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g20f4778ab20_0_840"/>
          <p:cNvSpPr/>
          <p:nvPr/>
        </p:nvSpPr>
        <p:spPr>
          <a:xfrm>
            <a:off x="2075676" y="3800247"/>
            <a:ext cx="3912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g20f4778ab20_0_840"/>
          <p:cNvSpPr/>
          <p:nvPr/>
        </p:nvSpPr>
        <p:spPr>
          <a:xfrm>
            <a:off x="2652713" y="3800247"/>
            <a:ext cx="3894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g20f4778ab20_0_840"/>
          <p:cNvSpPr/>
          <p:nvPr/>
        </p:nvSpPr>
        <p:spPr>
          <a:xfrm>
            <a:off x="3227948" y="3800247"/>
            <a:ext cx="3912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g20f4778ab20_0_840"/>
          <p:cNvSpPr/>
          <p:nvPr/>
        </p:nvSpPr>
        <p:spPr>
          <a:xfrm>
            <a:off x="1500441" y="4351687"/>
            <a:ext cx="3894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g20f4778ab20_0_840"/>
          <p:cNvSpPr/>
          <p:nvPr/>
        </p:nvSpPr>
        <p:spPr>
          <a:xfrm>
            <a:off x="2652713" y="4351687"/>
            <a:ext cx="3894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g20f4778ab20_0_840"/>
          <p:cNvSpPr/>
          <p:nvPr/>
        </p:nvSpPr>
        <p:spPr>
          <a:xfrm>
            <a:off x="2075676" y="4351687"/>
            <a:ext cx="3912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g20f4778ab20_0_840"/>
          <p:cNvSpPr/>
          <p:nvPr/>
        </p:nvSpPr>
        <p:spPr>
          <a:xfrm>
            <a:off x="3227948" y="4351687"/>
            <a:ext cx="391200" cy="400500"/>
          </a:xfrm>
          <a:prstGeom prst="rect">
            <a:avLst/>
          </a:prstGeom>
          <a:solidFill>
            <a:srgbClr val="9900FF"/>
          </a:solidFill>
          <a:ln cap="flat" cmpd="sng" w="97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g20f4778ab20_0_840"/>
          <p:cNvSpPr/>
          <p:nvPr/>
        </p:nvSpPr>
        <p:spPr>
          <a:xfrm>
            <a:off x="5373546" y="1913459"/>
            <a:ext cx="2379300" cy="43248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g20f4778ab20_0_840"/>
          <p:cNvSpPr/>
          <p:nvPr/>
        </p:nvSpPr>
        <p:spPr>
          <a:xfrm>
            <a:off x="5445270" y="2058347"/>
            <a:ext cx="2234700" cy="3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연극명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회차 및 시간 정보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---------------------------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예매정보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일시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티켓금액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티켓개수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예매수수료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------------------------------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총결제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------------------------------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취소기한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취소수수료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g20f4778ab20_0_840"/>
          <p:cNvSpPr/>
          <p:nvPr/>
        </p:nvSpPr>
        <p:spPr>
          <a:xfrm>
            <a:off x="1985210" y="3061030"/>
            <a:ext cx="2380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g20f4778ab20_0_840"/>
          <p:cNvSpPr/>
          <p:nvPr/>
        </p:nvSpPr>
        <p:spPr>
          <a:xfrm>
            <a:off x="6309925" y="5734250"/>
            <a:ext cx="1298100" cy="432600"/>
          </a:xfrm>
          <a:prstGeom prst="rect">
            <a:avLst/>
          </a:prstGeom>
          <a:solidFill>
            <a:srgbClr val="A1BDDF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g20f4778ab20_0_840"/>
          <p:cNvSpPr/>
          <p:nvPr/>
        </p:nvSpPr>
        <p:spPr>
          <a:xfrm>
            <a:off x="2817787" y="4366104"/>
            <a:ext cx="1869000" cy="1133100"/>
          </a:xfrm>
          <a:prstGeom prst="rect">
            <a:avLst/>
          </a:prstGeom>
          <a:solidFill>
            <a:srgbClr val="DAE5F1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메인페이지로 이동시,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선택한 좌석은 취소됩니다.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g20f4778ab20_0_840"/>
          <p:cNvSpPr/>
          <p:nvPr/>
        </p:nvSpPr>
        <p:spPr>
          <a:xfrm>
            <a:off x="3900137" y="5138479"/>
            <a:ext cx="466200" cy="162000"/>
          </a:xfrm>
          <a:prstGeom prst="rect">
            <a:avLst/>
          </a:prstGeom>
          <a:solidFill>
            <a:srgbClr val="D8D8D8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0" name="Google Shape;930;g20f4778ab20_0_840"/>
          <p:cNvCxnSpPr/>
          <p:nvPr/>
        </p:nvCxnSpPr>
        <p:spPr>
          <a:xfrm>
            <a:off x="256621" y="1258940"/>
            <a:ext cx="2562300" cy="3671100"/>
          </a:xfrm>
          <a:prstGeom prst="straightConnector1">
            <a:avLst/>
          </a:prstGeom>
          <a:noFill/>
          <a:ln cap="flat" cmpd="sng" w="288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31" name="Google Shape;931;g20f4778ab20_0_840"/>
          <p:cNvSpPr/>
          <p:nvPr/>
        </p:nvSpPr>
        <p:spPr>
          <a:xfrm>
            <a:off x="3067560" y="5138479"/>
            <a:ext cx="465600" cy="162000"/>
          </a:xfrm>
          <a:prstGeom prst="rect">
            <a:avLst/>
          </a:prstGeom>
          <a:solidFill>
            <a:srgbClr val="D8D8D8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0f4778ab20_0_9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20f4778ab20_0_9"/>
          <p:cNvSpPr/>
          <p:nvPr/>
        </p:nvSpPr>
        <p:spPr>
          <a:xfrm>
            <a:off x="9043373" y="6490768"/>
            <a:ext cx="284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20f4778ab20_0_9"/>
          <p:cNvSpPr/>
          <p:nvPr/>
        </p:nvSpPr>
        <p:spPr>
          <a:xfrm>
            <a:off x="0" y="648392"/>
            <a:ext cx="7921500" cy="6675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20f4778ab20_0_9"/>
          <p:cNvSpPr/>
          <p:nvPr/>
        </p:nvSpPr>
        <p:spPr>
          <a:xfrm>
            <a:off x="0" y="6473468"/>
            <a:ext cx="7921500" cy="3831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1D1B1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1905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20f4778ab20_0_9"/>
          <p:cNvSpPr/>
          <p:nvPr/>
        </p:nvSpPr>
        <p:spPr>
          <a:xfrm>
            <a:off x="0" y="1660806"/>
            <a:ext cx="7921500" cy="48129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g20f4778ab20_0_9"/>
          <p:cNvGrpSpPr/>
          <p:nvPr/>
        </p:nvGrpSpPr>
        <p:grpSpPr>
          <a:xfrm>
            <a:off x="0" y="1317739"/>
            <a:ext cx="7921695" cy="360132"/>
            <a:chOff x="0" y="1316160"/>
            <a:chExt cx="7912200" cy="359700"/>
          </a:xfrm>
        </p:grpSpPr>
        <p:sp>
          <p:nvSpPr>
            <p:cNvPr id="44" name="Google Shape;44;g20f4778ab20_0_9"/>
            <p:cNvSpPr/>
            <p:nvPr/>
          </p:nvSpPr>
          <p:spPr>
            <a:xfrm>
              <a:off x="0" y="1316160"/>
              <a:ext cx="7912200" cy="3492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20f4778ab20_0_9"/>
            <p:cNvSpPr/>
            <p:nvPr/>
          </p:nvSpPr>
          <p:spPr>
            <a:xfrm>
              <a:off x="60480" y="1355760"/>
              <a:ext cx="69627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50" lIns="91525" spcFirstLastPara="1" rIns="91525" wrap="square" tIns="45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홈 | 현재 상연작 | 상연 예정작 | 지난  상연작 | 고객센터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g20f4778ab20_0_9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" name="Google Shape;47;g20f4778ab20_0_9"/>
          <p:cNvGraphicFramePr/>
          <p:nvPr/>
        </p:nvGraphicFramePr>
        <p:xfrm>
          <a:off x="7968952" y="5831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219125"/>
                <a:gridCol w="2366900"/>
                <a:gridCol w="219125"/>
                <a:gridCol w="1411400"/>
              </a:tblGrid>
              <a:tr h="3751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 hMerge="1"/>
                <a:tc hMerge="1"/>
              </a:tr>
              <a:tr h="52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로고 클릭 시 메인 페이지로 이동한다.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5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[회원 관련 서비스]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 로그인 : 로그인 페이지로 이동한다.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마이페이지 : 마이페이지 페이지로 이동한다.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예매확인/취소 : 마이페이지의 예매 확인/취소 페이지로 이동한다.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회원가입 : 회원가입 페이지로 이동한다.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 vMerge="1"/>
              </a:tr>
              <a:tr h="194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 메뉴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- 홈 : 메인 페이지 이동한다.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현재 상연작 : 현재 상연 중인 연극 공연 리스트 페이지로 이동한다.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상연 예정작 : 상연 예정인 연극 공연 리스트 페이지로 이동한다.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지난 상연작 : 상연 기간이 지난 연극 공연 리스트 페이지로 이동한다.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고객센터 : 클릭하면 메뉴들이 드롭다운 된다.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Footer (&lt;a&gt;&gt;tag 이용)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회사 소개 : 회사 소개 페이지로 이동한다.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이용약관 : 이용약관 페이지로 이동한다.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개인정보취급방침 : 개인정보취급방침 페이지로 이동한다.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8" name="Google Shape;48;g20f4778ab20_0_9"/>
          <p:cNvSpPr/>
          <p:nvPr/>
        </p:nvSpPr>
        <p:spPr>
          <a:xfrm>
            <a:off x="0" y="623163"/>
            <a:ext cx="279600" cy="2937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980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20f4778ab20_0_9"/>
          <p:cNvSpPr/>
          <p:nvPr/>
        </p:nvSpPr>
        <p:spPr>
          <a:xfrm>
            <a:off x="4380220" y="648392"/>
            <a:ext cx="286200" cy="2940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980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20f4778ab20_0_9"/>
          <p:cNvSpPr/>
          <p:nvPr/>
        </p:nvSpPr>
        <p:spPr>
          <a:xfrm>
            <a:off x="4653781" y="648392"/>
            <a:ext cx="3255000" cy="333600"/>
          </a:xfrm>
          <a:prstGeom prst="rect">
            <a:avLst/>
          </a:prstGeom>
          <a:noFill/>
          <a:ln cap="flat" cmpd="sng" w="385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20f4778ab20_0_9"/>
          <p:cNvSpPr/>
          <p:nvPr/>
        </p:nvSpPr>
        <p:spPr>
          <a:xfrm>
            <a:off x="2388883" y="6473468"/>
            <a:ext cx="286200" cy="295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980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20f4778ab20_0_9"/>
          <p:cNvSpPr/>
          <p:nvPr/>
        </p:nvSpPr>
        <p:spPr>
          <a:xfrm>
            <a:off x="111371" y="1336790"/>
            <a:ext cx="4758300" cy="333600"/>
          </a:xfrm>
          <a:prstGeom prst="rect">
            <a:avLst/>
          </a:prstGeom>
          <a:noFill/>
          <a:ln cap="flat" cmpd="sng" w="385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20f4778ab20_0_9"/>
          <p:cNvSpPr/>
          <p:nvPr/>
        </p:nvSpPr>
        <p:spPr>
          <a:xfrm>
            <a:off x="0" y="834368"/>
            <a:ext cx="1552800" cy="333600"/>
          </a:xfrm>
          <a:prstGeom prst="rect">
            <a:avLst/>
          </a:prstGeom>
          <a:noFill/>
          <a:ln cap="flat" cmpd="sng" w="385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20f4778ab20_0_9"/>
          <p:cNvSpPr/>
          <p:nvPr/>
        </p:nvSpPr>
        <p:spPr>
          <a:xfrm>
            <a:off x="2675059" y="6522845"/>
            <a:ext cx="2849400" cy="333600"/>
          </a:xfrm>
          <a:prstGeom prst="rect">
            <a:avLst/>
          </a:prstGeom>
          <a:noFill/>
          <a:ln cap="flat" cmpd="sng" w="385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20f4778ab20_0_9"/>
          <p:cNvSpPr/>
          <p:nvPr/>
        </p:nvSpPr>
        <p:spPr>
          <a:xfrm>
            <a:off x="0" y="1048816"/>
            <a:ext cx="282900" cy="2958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980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0f4778ab20_0_9"/>
          <p:cNvSpPr/>
          <p:nvPr/>
        </p:nvSpPr>
        <p:spPr>
          <a:xfrm>
            <a:off x="262388" y="1983380"/>
            <a:ext cx="21567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20f4778ab20_0_9"/>
          <p:cNvSpPr/>
          <p:nvPr/>
        </p:nvSpPr>
        <p:spPr>
          <a:xfrm>
            <a:off x="538832" y="1997797"/>
            <a:ext cx="1494000" cy="133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0f4778ab20_0_9"/>
          <p:cNvSpPr/>
          <p:nvPr/>
        </p:nvSpPr>
        <p:spPr>
          <a:xfrm>
            <a:off x="2276071" y="1997797"/>
            <a:ext cx="1494000" cy="133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20f4778ab20_0_9"/>
          <p:cNvSpPr/>
          <p:nvPr/>
        </p:nvSpPr>
        <p:spPr>
          <a:xfrm>
            <a:off x="4060885" y="1997797"/>
            <a:ext cx="1490700" cy="133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20f4778ab20_0_9"/>
          <p:cNvSpPr/>
          <p:nvPr/>
        </p:nvSpPr>
        <p:spPr>
          <a:xfrm>
            <a:off x="5897961" y="1997797"/>
            <a:ext cx="1494300" cy="133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20f4778ab20_0_9"/>
          <p:cNvSpPr/>
          <p:nvPr/>
        </p:nvSpPr>
        <p:spPr>
          <a:xfrm>
            <a:off x="540274" y="4869608"/>
            <a:ext cx="1494000" cy="1292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0f4778ab20_0_9"/>
          <p:cNvSpPr/>
          <p:nvPr/>
        </p:nvSpPr>
        <p:spPr>
          <a:xfrm>
            <a:off x="2277513" y="4869608"/>
            <a:ext cx="1494000" cy="1292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20f4778ab20_0_9"/>
          <p:cNvSpPr/>
          <p:nvPr/>
        </p:nvSpPr>
        <p:spPr>
          <a:xfrm>
            <a:off x="4062327" y="4869608"/>
            <a:ext cx="1491000" cy="1292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20f4778ab20_0_9"/>
          <p:cNvSpPr/>
          <p:nvPr/>
        </p:nvSpPr>
        <p:spPr>
          <a:xfrm>
            <a:off x="5899763" y="4869608"/>
            <a:ext cx="1494000" cy="1292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20f4778ab20_0_9"/>
          <p:cNvSpPr/>
          <p:nvPr/>
        </p:nvSpPr>
        <p:spPr>
          <a:xfrm>
            <a:off x="543518" y="1697569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0f4778ab20_0_9"/>
          <p:cNvSpPr/>
          <p:nvPr/>
        </p:nvSpPr>
        <p:spPr>
          <a:xfrm>
            <a:off x="2274269" y="1697569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20f4778ab20_0_9"/>
          <p:cNvSpPr/>
          <p:nvPr/>
        </p:nvSpPr>
        <p:spPr>
          <a:xfrm>
            <a:off x="4076744" y="1697569"/>
            <a:ext cx="14925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0f4778ab20_0_9"/>
          <p:cNvSpPr/>
          <p:nvPr/>
        </p:nvSpPr>
        <p:spPr>
          <a:xfrm>
            <a:off x="5877417" y="1697569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0f4778ab20_0_9"/>
          <p:cNvSpPr/>
          <p:nvPr/>
        </p:nvSpPr>
        <p:spPr>
          <a:xfrm>
            <a:off x="5899763" y="6222256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20f4778ab20_0_9"/>
          <p:cNvSpPr/>
          <p:nvPr/>
        </p:nvSpPr>
        <p:spPr>
          <a:xfrm>
            <a:off x="4057642" y="6222256"/>
            <a:ext cx="14907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0f4778ab20_0_9"/>
          <p:cNvSpPr/>
          <p:nvPr/>
        </p:nvSpPr>
        <p:spPr>
          <a:xfrm>
            <a:off x="2274269" y="6222256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0f4778ab20_0_9"/>
          <p:cNvSpPr/>
          <p:nvPr/>
        </p:nvSpPr>
        <p:spPr>
          <a:xfrm>
            <a:off x="551447" y="6222256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3" name="Google Shape;73;g20f4778ab20_0_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94775"/>
                <a:gridCol w="998375"/>
                <a:gridCol w="3261100"/>
                <a:gridCol w="1395575"/>
                <a:gridCol w="2204325"/>
                <a:gridCol w="875825"/>
                <a:gridCol w="1727875"/>
              </a:tblGrid>
              <a:tr h="286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 메인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8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74" name="Google Shape;74;g20f4778ab20_0_9"/>
          <p:cNvSpPr/>
          <p:nvPr/>
        </p:nvSpPr>
        <p:spPr>
          <a:xfrm>
            <a:off x="904301" y="3932160"/>
            <a:ext cx="6198600" cy="576600"/>
          </a:xfrm>
          <a:prstGeom prst="flowChartAlternateProcess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g20f4778ab20_0_9"/>
          <p:cNvCxnSpPr/>
          <p:nvPr/>
        </p:nvCxnSpPr>
        <p:spPr>
          <a:xfrm>
            <a:off x="4005380" y="4005325"/>
            <a:ext cx="0" cy="432300"/>
          </a:xfrm>
          <a:prstGeom prst="straightConnector1">
            <a:avLst/>
          </a:prstGeom>
          <a:noFill/>
          <a:ln cap="flat" cmpd="sng" w="126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6" name="Google Shape;76;g20f4778ab20_0_9"/>
          <p:cNvSpPr/>
          <p:nvPr/>
        </p:nvSpPr>
        <p:spPr>
          <a:xfrm>
            <a:off x="1191919" y="4005325"/>
            <a:ext cx="25971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현재 상연작 홍보 배너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20f4778ab20_0_9"/>
          <p:cNvSpPr/>
          <p:nvPr/>
        </p:nvSpPr>
        <p:spPr>
          <a:xfrm>
            <a:off x="4221274" y="4002081"/>
            <a:ext cx="2738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상연 예정작 홍보 배너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g20f4778ab20_0_9"/>
          <p:cNvGrpSpPr/>
          <p:nvPr/>
        </p:nvGrpSpPr>
        <p:grpSpPr>
          <a:xfrm>
            <a:off x="7463826" y="1769000"/>
            <a:ext cx="286243" cy="4541143"/>
            <a:chOff x="7454880" y="1766880"/>
            <a:chExt cx="285900" cy="4535700"/>
          </a:xfrm>
        </p:grpSpPr>
        <p:cxnSp>
          <p:nvCxnSpPr>
            <p:cNvPr id="79" name="Google Shape;79;g20f4778ab20_0_9"/>
            <p:cNvCxnSpPr/>
            <p:nvPr/>
          </p:nvCxnSpPr>
          <p:spPr>
            <a:xfrm>
              <a:off x="7454880" y="1766880"/>
              <a:ext cx="144300" cy="0"/>
            </a:xfrm>
            <a:prstGeom prst="straightConnector1">
              <a:avLst/>
            </a:prstGeom>
            <a:noFill/>
            <a:ln cap="flat" cmpd="sng" w="38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0" name="Google Shape;80;g20f4778ab20_0_9"/>
            <p:cNvCxnSpPr/>
            <p:nvPr/>
          </p:nvCxnSpPr>
          <p:spPr>
            <a:xfrm>
              <a:off x="7599240" y="1766880"/>
              <a:ext cx="0" cy="4535700"/>
            </a:xfrm>
            <a:prstGeom prst="straightConnector1">
              <a:avLst/>
            </a:prstGeom>
            <a:noFill/>
            <a:ln cap="flat" cmpd="sng" w="38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1" name="Google Shape;81;g20f4778ab20_0_9"/>
            <p:cNvCxnSpPr/>
            <p:nvPr/>
          </p:nvCxnSpPr>
          <p:spPr>
            <a:xfrm rot="10800000">
              <a:off x="7527840" y="6301080"/>
              <a:ext cx="71400" cy="0"/>
            </a:xfrm>
            <a:prstGeom prst="straightConnector1">
              <a:avLst/>
            </a:prstGeom>
            <a:noFill/>
            <a:ln cap="flat" cmpd="sng" w="38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82" name="Google Shape;82;g20f4778ab20_0_9"/>
            <p:cNvSpPr/>
            <p:nvPr/>
          </p:nvSpPr>
          <p:spPr>
            <a:xfrm>
              <a:off x="7454880" y="3777480"/>
              <a:ext cx="285900" cy="293400"/>
            </a:xfrm>
            <a:prstGeom prst="ellipse">
              <a:avLst/>
            </a:prstGeom>
            <a:solidFill>
              <a:srgbClr val="FFFFFF"/>
            </a:solidFill>
            <a:ln cap="flat" cmpd="sng" w="28800">
              <a:solidFill>
                <a:srgbClr val="3A3C84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76876">
                <a:srgbClr val="000000">
                  <a:alpha val="49800"/>
                </a:srgbClr>
              </a:outerShdw>
            </a:effectLst>
          </p:spPr>
          <p:txBody>
            <a:bodyPr anchorCtr="0" anchor="ctr" bIns="45750" lIns="91525" spcFirstLastPara="1" rIns="91525" wrap="square" tIns="45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0f4778ab20_0_880"/>
          <p:cNvSpPr/>
          <p:nvPr/>
        </p:nvSpPr>
        <p:spPr>
          <a:xfrm>
            <a:off x="111371" y="1986624"/>
            <a:ext cx="1514400" cy="3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티켓확인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주문자 정보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결제 정보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예매자 확인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g20f4778ab20_0_880"/>
          <p:cNvSpPr/>
          <p:nvPr/>
        </p:nvSpPr>
        <p:spPr>
          <a:xfrm>
            <a:off x="9014899" y="6490768"/>
            <a:ext cx="2846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g20f4778ab20_0_880"/>
          <p:cNvSpPr/>
          <p:nvPr/>
        </p:nvSpPr>
        <p:spPr>
          <a:xfrm>
            <a:off x="0" y="1660806"/>
            <a:ext cx="7921500" cy="51957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9" name="Google Shape;939;g20f4778ab20_0_880"/>
          <p:cNvGrpSpPr/>
          <p:nvPr/>
        </p:nvGrpSpPr>
        <p:grpSpPr>
          <a:xfrm>
            <a:off x="0" y="1317739"/>
            <a:ext cx="7921695" cy="360132"/>
            <a:chOff x="0" y="1316160"/>
            <a:chExt cx="7912200" cy="359700"/>
          </a:xfrm>
        </p:grpSpPr>
        <p:sp>
          <p:nvSpPr>
            <p:cNvPr id="940" name="Google Shape;940;g20f4778ab20_0_880"/>
            <p:cNvSpPr/>
            <p:nvPr/>
          </p:nvSpPr>
          <p:spPr>
            <a:xfrm>
              <a:off x="0" y="1316160"/>
              <a:ext cx="7912200" cy="3459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g20f4778ab20_0_880"/>
            <p:cNvSpPr/>
            <p:nvPr/>
          </p:nvSpPr>
          <p:spPr>
            <a:xfrm>
              <a:off x="60480" y="1355760"/>
              <a:ext cx="39147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50" lIns="91525" spcFirstLastPara="1" rIns="91525" wrap="square" tIns="45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연극공연정보</a:t>
              </a:r>
              <a:r>
                <a:rPr b="0" i="0" lang="en-US" sz="1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|빠른예매|고객센터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942" name="Google Shape;942;g20f4778ab20_0_880"/>
          <p:cNvGraphicFramePr/>
          <p:nvPr/>
        </p:nvGraphicFramePr>
        <p:xfrm>
          <a:off x="8449035" y="8329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37875"/>
              </a:tblGrid>
              <a:tr h="3748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27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아직 좌석의 상태는 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예매진행중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상태다.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티켓 관련 정보를 설명한다.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선택좌석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은 사용자가 택한 좌석의 좌석번호다.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예매를 진행한 사용자의 이름, 이메일, 휴대폰번호가 있다.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결제정보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1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주문자 확인 및 예매처리를 위해 휴대폰번호, 이메일을 확인하며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이용목적 달성 이후 파기합니다.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개인정보 제 3자 제공에 동의합니다. (고객응대 및 관람정보안내 등을 위함)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예매를 위한 동의 사항이다. 사용자는 동의 체크박스를 체크하여 동의함을 표시할 수 있다.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6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-다음버튼을 클릭하면 티켓 구매 확정으 묻는 confirm창을 띄운다. 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confirm창의 확인버튼을 클릭하면 예매가 완료되며 다음 페이지로 이동한다. 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-이때 사용자가 선택한 좌석의 상태가 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예매완료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상태로 전환된다.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- 4번의 예매자 확인에 동의 체크박스를 체크하지 않았을 시 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예매자 확인에 동의해주세요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라는 alert창을 띄우고 다음 페이지로 이동하지 않는다.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43" name="Google Shape;943;g20f4778ab20_0_8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14444"/>
            <a:ext cx="7919938" cy="503864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g20f4778ab20_0_880"/>
          <p:cNvSpPr/>
          <p:nvPr/>
        </p:nvSpPr>
        <p:spPr>
          <a:xfrm>
            <a:off x="0" y="982139"/>
            <a:ext cx="7921500" cy="3336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 예매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g20f4778ab20_0_880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g20f4778ab20_0_880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g20f4778ab20_0_880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g20f4778ab20_0_880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9" name="Google Shape;949;g20f4778ab20_0_88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88625"/>
                <a:gridCol w="998025"/>
                <a:gridCol w="3261475"/>
                <a:gridCol w="1395575"/>
                <a:gridCol w="2204325"/>
                <a:gridCol w="875825"/>
                <a:gridCol w="1728950"/>
              </a:tblGrid>
              <a:tr h="267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연극 공연 정보 상세페이지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 예매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591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연극 공연 정보 &gt; 현재 상연작 &gt; 연극 공연 정보 상세페이지 &gt; 예매 페이지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46350">
                <a:tc v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연극 공연 정보 &gt;  상연 예정작  &gt; 연극 공연 정보 상세페이지&gt; 예매 페이지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950" name="Google Shape;950;g20f4778ab20_0_880"/>
          <p:cNvGrpSpPr/>
          <p:nvPr/>
        </p:nvGrpSpPr>
        <p:grpSpPr>
          <a:xfrm>
            <a:off x="0" y="1314496"/>
            <a:ext cx="7921695" cy="503884"/>
            <a:chOff x="0" y="1312920"/>
            <a:chExt cx="7912200" cy="503280"/>
          </a:xfrm>
        </p:grpSpPr>
        <p:grpSp>
          <p:nvGrpSpPr>
            <p:cNvPr id="951" name="Google Shape;951;g20f4778ab20_0_880"/>
            <p:cNvGrpSpPr/>
            <p:nvPr/>
          </p:nvGrpSpPr>
          <p:grpSpPr>
            <a:xfrm>
              <a:off x="0" y="1316160"/>
              <a:ext cx="7912200" cy="359700"/>
              <a:chOff x="0" y="1316160"/>
              <a:chExt cx="7912200" cy="359700"/>
            </a:xfrm>
          </p:grpSpPr>
          <p:sp>
            <p:nvSpPr>
              <p:cNvPr id="952" name="Google Shape;952;g20f4778ab20_0_880"/>
              <p:cNvSpPr/>
              <p:nvPr/>
            </p:nvSpPr>
            <p:spPr>
              <a:xfrm>
                <a:off x="0" y="1316160"/>
                <a:ext cx="7912200" cy="349200"/>
              </a:xfrm>
              <a:prstGeom prst="rect">
                <a:avLst/>
              </a:prstGeom>
              <a:solidFill>
                <a:srgbClr val="6182D6"/>
              </a:solidFill>
              <a:ln cap="flat" cmpd="sng" w="19075">
                <a:solidFill>
                  <a:srgbClr val="2E3E6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525" lIns="91525" spcFirstLastPara="1" rIns="91525" wrap="square" tIns="915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g20f4778ab20_0_880"/>
              <p:cNvSpPr/>
              <p:nvPr/>
            </p:nvSpPr>
            <p:spPr>
              <a:xfrm>
                <a:off x="60480" y="1355760"/>
                <a:ext cx="3914700" cy="32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50" lIns="91525" spcFirstLastPara="1" rIns="91525" wrap="square" tIns="457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500" u="sng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연극공연정보</a:t>
                </a:r>
                <a:r>
                  <a:rPr b="0" i="0" lang="en-US" sz="15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|빠른예매|고객센터</a:t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54" name="Google Shape;954;g20f4778ab20_0_8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12920"/>
              <a:ext cx="7910642" cy="503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5" name="Google Shape;955;g20f4778ab20_0_880"/>
            <p:cNvSpPr/>
            <p:nvPr/>
          </p:nvSpPr>
          <p:spPr>
            <a:xfrm>
              <a:off x="758880" y="1407960"/>
              <a:ext cx="6192600" cy="358800"/>
            </a:xfrm>
            <a:prstGeom prst="rect">
              <a:avLst/>
            </a:prstGeom>
            <a:solidFill>
              <a:srgbClr val="4E81BD"/>
            </a:solidFill>
            <a:ln>
              <a:noFill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6" name="Google Shape;956;g20f4778ab20_0_880"/>
          <p:cNvSpPr/>
          <p:nvPr/>
        </p:nvSpPr>
        <p:spPr>
          <a:xfrm>
            <a:off x="327264" y="1409595"/>
            <a:ext cx="7352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날짜/회차선택 &gt; 좌석선택 &gt; </a:t>
            </a:r>
            <a:r>
              <a:rPr b="1" i="0" lang="en-US" sz="18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예매확인/ 결제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완료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g20f4778ab20_0_880"/>
          <p:cNvSpPr/>
          <p:nvPr/>
        </p:nvSpPr>
        <p:spPr>
          <a:xfrm>
            <a:off x="5373546" y="1913459"/>
            <a:ext cx="2379300" cy="4757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g20f4778ab20_0_880"/>
          <p:cNvSpPr/>
          <p:nvPr/>
        </p:nvSpPr>
        <p:spPr>
          <a:xfrm>
            <a:off x="5445270" y="2058347"/>
            <a:ext cx="2234700" cy="3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연극명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회차 및 시간 정보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---------------------------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예매정보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일시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티켓금액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티켓개수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예매수수료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------------------------------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총결제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------------------------------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취소기한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취소수수료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g20f4778ab20_0_880"/>
          <p:cNvSpPr/>
          <p:nvPr/>
        </p:nvSpPr>
        <p:spPr>
          <a:xfrm>
            <a:off x="6309925" y="6021864"/>
            <a:ext cx="1298100" cy="432600"/>
          </a:xfrm>
          <a:prstGeom prst="rect">
            <a:avLst/>
          </a:prstGeom>
          <a:solidFill>
            <a:srgbClr val="A1BDDF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0" name="Google Shape;960;g20f4778ab20_0_880"/>
          <p:cNvGraphicFramePr/>
          <p:nvPr/>
        </p:nvGraphicFramePr>
        <p:xfrm>
          <a:off x="227427" y="23459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897800"/>
                <a:gridCol w="4045025"/>
              </a:tblGrid>
              <a:tr h="3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티켓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“모바일 티켓으로 입장하실 수 있습니다.”</a:t>
                      </a:r>
                      <a:endParaRPr b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선택좌석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1" name="Google Shape;961;g20f4778ab20_0_880"/>
          <p:cNvGraphicFramePr/>
          <p:nvPr/>
        </p:nvGraphicFramePr>
        <p:xfrm>
          <a:off x="227427" y="58773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931650"/>
              </a:tblGrid>
              <a:tr h="4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</a:tr>
              <a:tr h="4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2" name="Google Shape;962;g20f4778ab20_0_880"/>
          <p:cNvGraphicFramePr/>
          <p:nvPr/>
        </p:nvGraphicFramePr>
        <p:xfrm>
          <a:off x="200395" y="50033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1136400"/>
                <a:gridCol w="3749125"/>
              </a:tblGrid>
              <a:tr h="36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결제방식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카드 결제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3" name="Google Shape;963;g20f4778ab20_0_880"/>
          <p:cNvGraphicFramePr/>
          <p:nvPr/>
        </p:nvGraphicFramePr>
        <p:xfrm>
          <a:off x="182734" y="3715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964850"/>
                <a:gridCol w="1511250"/>
                <a:gridCol w="1155500"/>
                <a:gridCol w="1295375"/>
              </a:tblGrid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휴대폰번호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  <a:tr h="3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964" name="Google Shape;964;g20f4778ab20_0_880"/>
          <p:cNvSpPr/>
          <p:nvPr/>
        </p:nvSpPr>
        <p:spPr>
          <a:xfrm>
            <a:off x="4798311" y="6309838"/>
            <a:ext cx="216300" cy="217800"/>
          </a:xfrm>
          <a:prstGeom prst="flowChartAlternateProcess">
            <a:avLst/>
          </a:prstGeom>
          <a:solidFill>
            <a:srgbClr val="FFFFFF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g20f4778ab20_0_880"/>
          <p:cNvSpPr/>
          <p:nvPr/>
        </p:nvSpPr>
        <p:spPr>
          <a:xfrm>
            <a:off x="4292998" y="6238115"/>
            <a:ext cx="108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g20f4778ab20_0_880"/>
          <p:cNvSpPr/>
          <p:nvPr/>
        </p:nvSpPr>
        <p:spPr>
          <a:xfrm>
            <a:off x="6532306" y="3428296"/>
            <a:ext cx="1869000" cy="1134600"/>
          </a:xfrm>
          <a:prstGeom prst="rect">
            <a:avLst/>
          </a:prstGeom>
          <a:solidFill>
            <a:srgbClr val="DAE5F1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예매자 확인에 동의해주세요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g20f4778ab20_0_880"/>
          <p:cNvSpPr/>
          <p:nvPr/>
        </p:nvSpPr>
        <p:spPr>
          <a:xfrm>
            <a:off x="7679892" y="4202113"/>
            <a:ext cx="465600" cy="164100"/>
          </a:xfrm>
          <a:prstGeom prst="rect">
            <a:avLst/>
          </a:prstGeom>
          <a:solidFill>
            <a:srgbClr val="D8D8D8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8" name="Google Shape;968;g20f4778ab20_0_880"/>
          <p:cNvCxnSpPr/>
          <p:nvPr/>
        </p:nvCxnSpPr>
        <p:spPr>
          <a:xfrm flipH="1" rot="10800000">
            <a:off x="6742793" y="4562664"/>
            <a:ext cx="723300" cy="1459200"/>
          </a:xfrm>
          <a:prstGeom prst="straightConnector1">
            <a:avLst/>
          </a:prstGeom>
          <a:noFill/>
          <a:ln cap="flat" cmpd="sng" w="288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69" name="Google Shape;969;g20f4778ab20_0_880"/>
          <p:cNvSpPr/>
          <p:nvPr/>
        </p:nvSpPr>
        <p:spPr>
          <a:xfrm>
            <a:off x="6886602" y="4184813"/>
            <a:ext cx="465600" cy="162300"/>
          </a:xfrm>
          <a:prstGeom prst="rect">
            <a:avLst/>
          </a:prstGeom>
          <a:solidFill>
            <a:srgbClr val="D8D8D8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g20f4778ab20_0_880"/>
          <p:cNvSpPr/>
          <p:nvPr/>
        </p:nvSpPr>
        <p:spPr>
          <a:xfrm>
            <a:off x="1050633" y="1842096"/>
            <a:ext cx="502200" cy="5118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6182D6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g20f4778ab20_0_880"/>
          <p:cNvSpPr/>
          <p:nvPr/>
        </p:nvSpPr>
        <p:spPr>
          <a:xfrm>
            <a:off x="1409614" y="3172399"/>
            <a:ext cx="502500" cy="5118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6182D6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g20f4778ab20_0_880"/>
          <p:cNvSpPr/>
          <p:nvPr/>
        </p:nvSpPr>
        <p:spPr>
          <a:xfrm>
            <a:off x="1120555" y="4508829"/>
            <a:ext cx="502200" cy="5118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6182D6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g20f4778ab20_0_880"/>
          <p:cNvSpPr/>
          <p:nvPr/>
        </p:nvSpPr>
        <p:spPr>
          <a:xfrm>
            <a:off x="1409614" y="5516558"/>
            <a:ext cx="502500" cy="5118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6182D6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g20f4778ab20_0_880"/>
          <p:cNvSpPr/>
          <p:nvPr/>
        </p:nvSpPr>
        <p:spPr>
          <a:xfrm>
            <a:off x="5445270" y="5871209"/>
            <a:ext cx="502200" cy="511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6182D6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5" name="Google Shape;975;g20f4778ab20_0_880"/>
          <p:cNvCxnSpPr/>
          <p:nvPr/>
        </p:nvCxnSpPr>
        <p:spPr>
          <a:xfrm flipH="1" rot="10800000">
            <a:off x="5014565" y="6126280"/>
            <a:ext cx="430800" cy="219600"/>
          </a:xfrm>
          <a:prstGeom prst="straightConnector1">
            <a:avLst/>
          </a:prstGeom>
          <a:noFill/>
          <a:ln cap="flat" cmpd="sng" w="288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76" name="Google Shape;976;g20f4778ab20_0_880"/>
          <p:cNvCxnSpPr/>
          <p:nvPr/>
        </p:nvCxnSpPr>
        <p:spPr>
          <a:xfrm>
            <a:off x="5950583" y="6129989"/>
            <a:ext cx="359100" cy="108000"/>
          </a:xfrm>
          <a:prstGeom prst="straightConnector1">
            <a:avLst/>
          </a:prstGeom>
          <a:noFill/>
          <a:ln cap="flat" cmpd="sng" w="288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77" name="Google Shape;977;g20f4778ab20_0_880"/>
          <p:cNvSpPr/>
          <p:nvPr/>
        </p:nvSpPr>
        <p:spPr>
          <a:xfrm>
            <a:off x="7176021" y="6093587"/>
            <a:ext cx="1153800" cy="762900"/>
          </a:xfrm>
          <a:prstGeom prst="rect">
            <a:avLst/>
          </a:prstGeom>
          <a:solidFill>
            <a:srgbClr val="DAE5F1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티켓 구매를 확정하시겠습니까?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g20f4778ab20_0_880"/>
          <p:cNvSpPr/>
          <p:nvPr/>
        </p:nvSpPr>
        <p:spPr>
          <a:xfrm>
            <a:off x="7824422" y="6694404"/>
            <a:ext cx="465600" cy="162300"/>
          </a:xfrm>
          <a:prstGeom prst="rect">
            <a:avLst/>
          </a:prstGeom>
          <a:solidFill>
            <a:srgbClr val="D8D8D8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g20f4778ab20_0_880"/>
          <p:cNvSpPr/>
          <p:nvPr/>
        </p:nvSpPr>
        <p:spPr>
          <a:xfrm>
            <a:off x="7247385" y="6675302"/>
            <a:ext cx="465600" cy="163800"/>
          </a:xfrm>
          <a:prstGeom prst="rect">
            <a:avLst/>
          </a:prstGeom>
          <a:solidFill>
            <a:srgbClr val="D8D8D8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0" name="Google Shape;980;g20f4778ab20_0_880"/>
          <p:cNvCxnSpPr/>
          <p:nvPr/>
        </p:nvCxnSpPr>
        <p:spPr>
          <a:xfrm rot="10800000">
            <a:off x="6525621" y="6454316"/>
            <a:ext cx="650400" cy="216300"/>
          </a:xfrm>
          <a:prstGeom prst="straightConnector1">
            <a:avLst/>
          </a:prstGeom>
          <a:noFill/>
          <a:ln cap="flat" cmpd="sng" w="288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81" name="Google Shape;981;g20f4778ab20_0_880"/>
          <p:cNvSpPr/>
          <p:nvPr/>
        </p:nvSpPr>
        <p:spPr>
          <a:xfrm>
            <a:off x="8472823" y="6238115"/>
            <a:ext cx="1369800" cy="618300"/>
          </a:xfrm>
          <a:prstGeom prst="rect">
            <a:avLst/>
          </a:prstGeom>
          <a:solidFill>
            <a:srgbClr val="DAE5F1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티켓구매 완료!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g20f4778ab20_0_880"/>
          <p:cNvSpPr/>
          <p:nvPr/>
        </p:nvSpPr>
        <p:spPr>
          <a:xfrm>
            <a:off x="8944977" y="6598893"/>
            <a:ext cx="465600" cy="149700"/>
          </a:xfrm>
          <a:prstGeom prst="rect">
            <a:avLst/>
          </a:prstGeom>
          <a:solidFill>
            <a:srgbClr val="D8D8D8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3" name="Google Shape;983;g20f4778ab20_0_880"/>
          <p:cNvCxnSpPr/>
          <p:nvPr/>
        </p:nvCxnSpPr>
        <p:spPr>
          <a:xfrm rot="10800000">
            <a:off x="8329363" y="6474514"/>
            <a:ext cx="143100" cy="73200"/>
          </a:xfrm>
          <a:prstGeom prst="straightConnector1">
            <a:avLst/>
          </a:prstGeom>
          <a:noFill/>
          <a:ln cap="flat" cmpd="sng" w="288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0f4778ab20_0_931"/>
          <p:cNvSpPr/>
          <p:nvPr/>
        </p:nvSpPr>
        <p:spPr>
          <a:xfrm>
            <a:off x="111371" y="1986624"/>
            <a:ext cx="1514400" cy="3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티켓확인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주문자 정보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결제 정보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예매자 확인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g20f4778ab20_0_931"/>
          <p:cNvSpPr/>
          <p:nvPr/>
        </p:nvSpPr>
        <p:spPr>
          <a:xfrm>
            <a:off x="9043373" y="6490768"/>
            <a:ext cx="284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g20f4778ab20_0_931"/>
          <p:cNvSpPr/>
          <p:nvPr/>
        </p:nvSpPr>
        <p:spPr>
          <a:xfrm>
            <a:off x="0" y="1660806"/>
            <a:ext cx="7921500" cy="51957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1" name="Google Shape;991;g20f4778ab20_0_931"/>
          <p:cNvGrpSpPr/>
          <p:nvPr/>
        </p:nvGrpSpPr>
        <p:grpSpPr>
          <a:xfrm>
            <a:off x="0" y="1317739"/>
            <a:ext cx="7921695" cy="360132"/>
            <a:chOff x="0" y="1316160"/>
            <a:chExt cx="7912200" cy="359700"/>
          </a:xfrm>
        </p:grpSpPr>
        <p:sp>
          <p:nvSpPr>
            <p:cNvPr id="992" name="Google Shape;992;g20f4778ab20_0_931"/>
            <p:cNvSpPr/>
            <p:nvPr/>
          </p:nvSpPr>
          <p:spPr>
            <a:xfrm>
              <a:off x="0" y="1316160"/>
              <a:ext cx="7912200" cy="3459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g20f4778ab20_0_931"/>
            <p:cNvSpPr/>
            <p:nvPr/>
          </p:nvSpPr>
          <p:spPr>
            <a:xfrm>
              <a:off x="60480" y="1355760"/>
              <a:ext cx="39147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50" lIns="91525" spcFirstLastPara="1" rIns="91525" wrap="square" tIns="45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연극공연정보</a:t>
              </a:r>
              <a:r>
                <a:rPr b="0" i="0" lang="en-US" sz="1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|빠른예매|고객센터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994" name="Google Shape;994;g20f4778ab20_0_931"/>
          <p:cNvGraphicFramePr/>
          <p:nvPr/>
        </p:nvGraphicFramePr>
        <p:xfrm>
          <a:off x="8453721" y="9821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37875"/>
              </a:tblGrid>
              <a:tr h="3766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17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사용자가 예매 완료를 위해 다음버튼을 클릭하지 않고 로고를 클릭하여 메인 페이지로 이동할 시, 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메인페이지로 이동시, 선택한 좌석은 취소됩니다.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라는 confirm창을 띄운다.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사용자가 confirm창에 확인을 클릭할 시, 사용자의 예매진행이 취소되고 선택한 좌석의 상태도 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비예매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상태로 전환된다. 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95" name="Google Shape;995;g20f4778ab20_0_9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14444"/>
            <a:ext cx="7919938" cy="503864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g20f4778ab20_0_931"/>
          <p:cNvSpPr/>
          <p:nvPr/>
        </p:nvSpPr>
        <p:spPr>
          <a:xfrm>
            <a:off x="0" y="982139"/>
            <a:ext cx="7921500" cy="3336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 예매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g20f4778ab20_0_931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g20f4778ab20_0_931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g20f4778ab20_0_931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g20f4778ab20_0_931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1" name="Google Shape;1001;g20f4778ab20_0_93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88625"/>
                <a:gridCol w="998025"/>
                <a:gridCol w="3261475"/>
                <a:gridCol w="1395575"/>
                <a:gridCol w="2204325"/>
                <a:gridCol w="875825"/>
                <a:gridCol w="1728950"/>
              </a:tblGrid>
              <a:tr h="267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연극 공연 정보 상세페이지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 예매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591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연극 공연 정보 &gt; 현재 상연작 &gt; 연극 공연 정보 상세페이지 &gt; 예매 페이지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46350">
                <a:tc v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연극 공연 정보 &gt;  상연 예정작  &gt; 연극 공연 정보 상세페이지&gt; 예매 페이지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1002" name="Google Shape;1002;g20f4778ab20_0_931"/>
          <p:cNvGrpSpPr/>
          <p:nvPr/>
        </p:nvGrpSpPr>
        <p:grpSpPr>
          <a:xfrm>
            <a:off x="0" y="1314496"/>
            <a:ext cx="7921695" cy="503884"/>
            <a:chOff x="0" y="1312920"/>
            <a:chExt cx="7912200" cy="503280"/>
          </a:xfrm>
        </p:grpSpPr>
        <p:grpSp>
          <p:nvGrpSpPr>
            <p:cNvPr id="1003" name="Google Shape;1003;g20f4778ab20_0_931"/>
            <p:cNvGrpSpPr/>
            <p:nvPr/>
          </p:nvGrpSpPr>
          <p:grpSpPr>
            <a:xfrm>
              <a:off x="0" y="1316160"/>
              <a:ext cx="7912200" cy="359700"/>
              <a:chOff x="0" y="1316160"/>
              <a:chExt cx="7912200" cy="359700"/>
            </a:xfrm>
          </p:grpSpPr>
          <p:sp>
            <p:nvSpPr>
              <p:cNvPr id="1004" name="Google Shape;1004;g20f4778ab20_0_931"/>
              <p:cNvSpPr/>
              <p:nvPr/>
            </p:nvSpPr>
            <p:spPr>
              <a:xfrm>
                <a:off x="0" y="1316160"/>
                <a:ext cx="7912200" cy="349200"/>
              </a:xfrm>
              <a:prstGeom prst="rect">
                <a:avLst/>
              </a:prstGeom>
              <a:solidFill>
                <a:srgbClr val="6182D6"/>
              </a:solidFill>
              <a:ln cap="flat" cmpd="sng" w="19075">
                <a:solidFill>
                  <a:srgbClr val="2E3E6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525" lIns="91525" spcFirstLastPara="1" rIns="91525" wrap="square" tIns="915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g20f4778ab20_0_931"/>
              <p:cNvSpPr/>
              <p:nvPr/>
            </p:nvSpPr>
            <p:spPr>
              <a:xfrm>
                <a:off x="60480" y="1355760"/>
                <a:ext cx="3914700" cy="32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50" lIns="91525" spcFirstLastPara="1" rIns="91525" wrap="square" tIns="457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500" u="sng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연극공연정보</a:t>
                </a:r>
                <a:r>
                  <a:rPr b="0" i="0" lang="en-US" sz="15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|빠른예매|고객센터</a:t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006" name="Google Shape;1006;g20f4778ab20_0_9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12920"/>
              <a:ext cx="7910642" cy="503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7" name="Google Shape;1007;g20f4778ab20_0_931"/>
            <p:cNvSpPr/>
            <p:nvPr/>
          </p:nvSpPr>
          <p:spPr>
            <a:xfrm>
              <a:off x="758880" y="1407960"/>
              <a:ext cx="6192600" cy="358800"/>
            </a:xfrm>
            <a:prstGeom prst="rect">
              <a:avLst/>
            </a:prstGeom>
            <a:solidFill>
              <a:srgbClr val="4E81BD"/>
            </a:solidFill>
            <a:ln>
              <a:noFill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8" name="Google Shape;1008;g20f4778ab20_0_931"/>
          <p:cNvSpPr/>
          <p:nvPr/>
        </p:nvSpPr>
        <p:spPr>
          <a:xfrm>
            <a:off x="327264" y="1409595"/>
            <a:ext cx="7352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날짜/회차선택 &gt; 좌석선택 &gt; </a:t>
            </a:r>
            <a:r>
              <a:rPr b="1" i="0" lang="en-US" sz="18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예매확인/ 결제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완료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g20f4778ab20_0_931"/>
          <p:cNvSpPr/>
          <p:nvPr/>
        </p:nvSpPr>
        <p:spPr>
          <a:xfrm>
            <a:off x="5373546" y="1913459"/>
            <a:ext cx="2379300" cy="4757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g20f4778ab20_0_931"/>
          <p:cNvSpPr/>
          <p:nvPr/>
        </p:nvSpPr>
        <p:spPr>
          <a:xfrm>
            <a:off x="5445270" y="2058347"/>
            <a:ext cx="2234700" cy="3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연극명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회차 및 시간 정보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---------------------------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예매정보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일시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티켓금액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티켓개수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예매수수료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------------------------------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총결제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------------------------------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취소기한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취소수수료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g20f4778ab20_0_931"/>
          <p:cNvSpPr/>
          <p:nvPr/>
        </p:nvSpPr>
        <p:spPr>
          <a:xfrm>
            <a:off x="6309925" y="6021864"/>
            <a:ext cx="1298100" cy="432600"/>
          </a:xfrm>
          <a:prstGeom prst="rect">
            <a:avLst/>
          </a:prstGeom>
          <a:solidFill>
            <a:srgbClr val="A1BDDF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2" name="Google Shape;1012;g20f4778ab20_0_931"/>
          <p:cNvGraphicFramePr/>
          <p:nvPr/>
        </p:nvGraphicFramePr>
        <p:xfrm>
          <a:off x="227427" y="23459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897800"/>
                <a:gridCol w="4045025"/>
              </a:tblGrid>
              <a:tr h="3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티켓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“모바일 티켓으로 입장하실 수 있습니다.”</a:t>
                      </a:r>
                      <a:endParaRPr b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선택좌석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3" name="Google Shape;1013;g20f4778ab20_0_931"/>
          <p:cNvGraphicFramePr/>
          <p:nvPr/>
        </p:nvGraphicFramePr>
        <p:xfrm>
          <a:off x="227427" y="58773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931650"/>
              </a:tblGrid>
              <a:tr h="4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</a:tr>
              <a:tr h="4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4" name="Google Shape;1014;g20f4778ab20_0_931"/>
          <p:cNvGraphicFramePr/>
          <p:nvPr/>
        </p:nvGraphicFramePr>
        <p:xfrm>
          <a:off x="200395" y="50033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1136400"/>
                <a:gridCol w="3749125"/>
              </a:tblGrid>
              <a:tr h="36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결제방식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카드 결제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5" name="Google Shape;1015;g20f4778ab20_0_931"/>
          <p:cNvGraphicFramePr/>
          <p:nvPr/>
        </p:nvGraphicFramePr>
        <p:xfrm>
          <a:off x="182734" y="3715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964850"/>
                <a:gridCol w="1511250"/>
                <a:gridCol w="1155500"/>
                <a:gridCol w="1295375"/>
              </a:tblGrid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휴대폰번호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  <a:tr h="3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016" name="Google Shape;1016;g20f4778ab20_0_931"/>
          <p:cNvSpPr/>
          <p:nvPr/>
        </p:nvSpPr>
        <p:spPr>
          <a:xfrm>
            <a:off x="4798311" y="6309838"/>
            <a:ext cx="216300" cy="217800"/>
          </a:xfrm>
          <a:prstGeom prst="flowChartAlternateProcess">
            <a:avLst/>
          </a:prstGeom>
          <a:solidFill>
            <a:srgbClr val="FFFFFF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g20f4778ab20_0_931"/>
          <p:cNvSpPr/>
          <p:nvPr/>
        </p:nvSpPr>
        <p:spPr>
          <a:xfrm>
            <a:off x="4292998" y="6238115"/>
            <a:ext cx="1080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g20f4778ab20_0_931"/>
          <p:cNvSpPr/>
          <p:nvPr/>
        </p:nvSpPr>
        <p:spPr>
          <a:xfrm>
            <a:off x="2817787" y="4366104"/>
            <a:ext cx="1869000" cy="1133100"/>
          </a:xfrm>
          <a:prstGeom prst="rect">
            <a:avLst/>
          </a:prstGeom>
          <a:solidFill>
            <a:srgbClr val="DAE5F1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메인페이지로 이동시,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선택한 좌석은 취소됩니다.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g20f4778ab20_0_931"/>
          <p:cNvSpPr/>
          <p:nvPr/>
        </p:nvSpPr>
        <p:spPr>
          <a:xfrm>
            <a:off x="3900137" y="5138479"/>
            <a:ext cx="466200" cy="162000"/>
          </a:xfrm>
          <a:prstGeom prst="rect">
            <a:avLst/>
          </a:prstGeom>
          <a:solidFill>
            <a:srgbClr val="D8D8D8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0" name="Google Shape;1020;g20f4778ab20_0_931"/>
          <p:cNvCxnSpPr/>
          <p:nvPr/>
        </p:nvCxnSpPr>
        <p:spPr>
          <a:xfrm>
            <a:off x="256621" y="1258940"/>
            <a:ext cx="2562300" cy="3671100"/>
          </a:xfrm>
          <a:prstGeom prst="straightConnector1">
            <a:avLst/>
          </a:prstGeom>
          <a:noFill/>
          <a:ln cap="flat" cmpd="sng" w="288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21" name="Google Shape;1021;g20f4778ab20_0_931"/>
          <p:cNvSpPr/>
          <p:nvPr/>
        </p:nvSpPr>
        <p:spPr>
          <a:xfrm>
            <a:off x="3067560" y="5138479"/>
            <a:ext cx="465600" cy="162000"/>
          </a:xfrm>
          <a:prstGeom prst="rect">
            <a:avLst/>
          </a:prstGeom>
          <a:solidFill>
            <a:srgbClr val="D8D8D8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Google Shape;1026;g20f4778ab20_0_968"/>
          <p:cNvGraphicFramePr/>
          <p:nvPr/>
        </p:nvGraphicFramePr>
        <p:xfrm>
          <a:off x="300232" y="53846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2897450"/>
                <a:gridCol w="2896000"/>
              </a:tblGrid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공연명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</a:tr>
              <a:tr h="3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공연회차/날짜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극장 정보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공연 장소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</a:tbl>
          </a:graphicData>
        </a:graphic>
      </p:graphicFrame>
      <p:sp>
        <p:nvSpPr>
          <p:cNvPr id="1027" name="Google Shape;1027;g20f4778ab20_0_968"/>
          <p:cNvSpPr/>
          <p:nvPr/>
        </p:nvSpPr>
        <p:spPr>
          <a:xfrm>
            <a:off x="9043373" y="6490768"/>
            <a:ext cx="284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8" name="Google Shape;1028;g20f4778ab20_0_968"/>
          <p:cNvGrpSpPr/>
          <p:nvPr/>
        </p:nvGrpSpPr>
        <p:grpSpPr>
          <a:xfrm>
            <a:off x="0" y="1317739"/>
            <a:ext cx="7921695" cy="360132"/>
            <a:chOff x="0" y="1316160"/>
            <a:chExt cx="7912200" cy="359700"/>
          </a:xfrm>
        </p:grpSpPr>
        <p:sp>
          <p:nvSpPr>
            <p:cNvPr id="1029" name="Google Shape;1029;g20f4778ab20_0_968"/>
            <p:cNvSpPr/>
            <p:nvPr/>
          </p:nvSpPr>
          <p:spPr>
            <a:xfrm>
              <a:off x="0" y="1316160"/>
              <a:ext cx="7912200" cy="3459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g20f4778ab20_0_968"/>
            <p:cNvSpPr/>
            <p:nvPr/>
          </p:nvSpPr>
          <p:spPr>
            <a:xfrm>
              <a:off x="60480" y="1355760"/>
              <a:ext cx="39147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50" lIns="91525" spcFirstLastPara="1" rIns="91525" wrap="square" tIns="45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연극공연정보</a:t>
              </a:r>
              <a:r>
                <a:rPr b="0" i="0" lang="en-US" sz="1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|빠른예매|고객센터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1" name="Google Shape;1031;g20f4778ab20_0_968"/>
          <p:cNvSpPr/>
          <p:nvPr/>
        </p:nvSpPr>
        <p:spPr>
          <a:xfrm>
            <a:off x="0" y="1660806"/>
            <a:ext cx="7921500" cy="51957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32" name="Google Shape;1032;g20f4778ab20_0_968"/>
          <p:cNvGraphicFramePr/>
          <p:nvPr/>
        </p:nvGraphicFramePr>
        <p:xfrm>
          <a:off x="8453721" y="9821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37875"/>
              </a:tblGrid>
              <a:tr h="3715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42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예매를 완료한 사용자의 예매 내역을 보여주는 페이지다.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예매자의 예매일, 결제 방식에 대한 정보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예매자가 예매한 좌석의 개수, 선택 좌석 정보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예매자가 예매한 공연 정보.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예매확인하기 버튼을 누르면 마이페이지의 예매확인 페이지로 이동한다.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로고를 클릭하면 메인 페이지로 이동한다.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33" name="Google Shape;1033;g20f4778ab20_0_9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14444"/>
            <a:ext cx="7919938" cy="503864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g20f4778ab20_0_968"/>
          <p:cNvSpPr/>
          <p:nvPr/>
        </p:nvSpPr>
        <p:spPr>
          <a:xfrm>
            <a:off x="0" y="982139"/>
            <a:ext cx="7921500" cy="3336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 예매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g20f4778ab20_0_968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g20f4778ab20_0_968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g20f4778ab20_0_968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g20f4778ab20_0_968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9" name="Google Shape;1039;g20f4778ab20_0_96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88625"/>
                <a:gridCol w="998025"/>
                <a:gridCol w="3261475"/>
                <a:gridCol w="1395575"/>
                <a:gridCol w="2204325"/>
                <a:gridCol w="875825"/>
                <a:gridCol w="1728950"/>
              </a:tblGrid>
              <a:tr h="267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연극 공연 정보 상세페이지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 예매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591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연극 공연 정보 &gt; 현재 상연작 &gt; 연극 공연 정보 상세페이지 &gt; 예매 페이지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46350">
                <a:tc v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연극 공연 정보 &gt;  상연 예정작  &gt; 연극 공연 정보 상세페이지&gt; 예매 페이지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1040" name="Google Shape;1040;g20f4778ab20_0_968"/>
          <p:cNvGrpSpPr/>
          <p:nvPr/>
        </p:nvGrpSpPr>
        <p:grpSpPr>
          <a:xfrm>
            <a:off x="0" y="1314496"/>
            <a:ext cx="7921695" cy="503884"/>
            <a:chOff x="0" y="1312920"/>
            <a:chExt cx="7912200" cy="503280"/>
          </a:xfrm>
        </p:grpSpPr>
        <p:grpSp>
          <p:nvGrpSpPr>
            <p:cNvPr id="1041" name="Google Shape;1041;g20f4778ab20_0_968"/>
            <p:cNvGrpSpPr/>
            <p:nvPr/>
          </p:nvGrpSpPr>
          <p:grpSpPr>
            <a:xfrm>
              <a:off x="0" y="1316160"/>
              <a:ext cx="7912200" cy="359700"/>
              <a:chOff x="0" y="1316160"/>
              <a:chExt cx="7912200" cy="359700"/>
            </a:xfrm>
          </p:grpSpPr>
          <p:sp>
            <p:nvSpPr>
              <p:cNvPr id="1042" name="Google Shape;1042;g20f4778ab20_0_968"/>
              <p:cNvSpPr/>
              <p:nvPr/>
            </p:nvSpPr>
            <p:spPr>
              <a:xfrm>
                <a:off x="0" y="1316160"/>
                <a:ext cx="7912200" cy="349200"/>
              </a:xfrm>
              <a:prstGeom prst="rect">
                <a:avLst/>
              </a:prstGeom>
              <a:solidFill>
                <a:srgbClr val="6182D6"/>
              </a:solidFill>
              <a:ln cap="flat" cmpd="sng" w="19075">
                <a:solidFill>
                  <a:srgbClr val="2E3E67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525" lIns="91525" spcFirstLastPara="1" rIns="91525" wrap="square" tIns="915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g20f4778ab20_0_968"/>
              <p:cNvSpPr/>
              <p:nvPr/>
            </p:nvSpPr>
            <p:spPr>
              <a:xfrm>
                <a:off x="60480" y="1355760"/>
                <a:ext cx="3914700" cy="32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50" lIns="91525" spcFirstLastPara="1" rIns="91525" wrap="square" tIns="457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500" u="sng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연극공연정보</a:t>
                </a:r>
                <a:r>
                  <a:rPr b="0" i="0" lang="en-US" sz="15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|빠른예매|고객센터</a:t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044" name="Google Shape;1044;g20f4778ab20_0_9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12920"/>
              <a:ext cx="7910642" cy="503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5" name="Google Shape;1045;g20f4778ab20_0_968"/>
            <p:cNvSpPr/>
            <p:nvPr/>
          </p:nvSpPr>
          <p:spPr>
            <a:xfrm>
              <a:off x="758880" y="1407960"/>
              <a:ext cx="6192600" cy="358800"/>
            </a:xfrm>
            <a:prstGeom prst="rect">
              <a:avLst/>
            </a:prstGeom>
            <a:solidFill>
              <a:srgbClr val="4E81BD"/>
            </a:solidFill>
            <a:ln>
              <a:noFill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6" name="Google Shape;1046;g20f4778ab20_0_968"/>
          <p:cNvSpPr/>
          <p:nvPr/>
        </p:nvSpPr>
        <p:spPr>
          <a:xfrm>
            <a:off x="327264" y="1409595"/>
            <a:ext cx="7352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날짜/회차선택 &gt; 좌석선택 &gt; 예매확인/ 결제 &gt; </a:t>
            </a:r>
            <a:r>
              <a:rPr b="1" i="0" lang="en-US" sz="18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완료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g20f4778ab20_0_968"/>
          <p:cNvSpPr/>
          <p:nvPr/>
        </p:nvSpPr>
        <p:spPr>
          <a:xfrm>
            <a:off x="182734" y="1765688"/>
            <a:ext cx="28131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000님의 예매확인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8" name="Google Shape;1048;g20f4778ab20_0_968"/>
          <p:cNvCxnSpPr/>
          <p:nvPr/>
        </p:nvCxnSpPr>
        <p:spPr>
          <a:xfrm>
            <a:off x="327264" y="2198189"/>
            <a:ext cx="7065000" cy="0"/>
          </a:xfrm>
          <a:prstGeom prst="straightConnector1">
            <a:avLst/>
          </a:prstGeom>
          <a:noFill/>
          <a:ln cap="flat" cmpd="sng" w="12600">
            <a:solidFill>
              <a:srgbClr val="5E81D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49" name="Google Shape;1049;g20f4778ab20_0_968"/>
          <p:cNvSpPr/>
          <p:nvPr/>
        </p:nvSpPr>
        <p:spPr>
          <a:xfrm>
            <a:off x="5877417" y="1837411"/>
            <a:ext cx="1802400" cy="287700"/>
          </a:xfrm>
          <a:prstGeom prst="flowChartAlternateProcess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예매확인하기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0" name="Google Shape;1050;g20f4778ab20_0_968"/>
          <p:cNvGraphicFramePr/>
          <p:nvPr/>
        </p:nvGraphicFramePr>
        <p:xfrm>
          <a:off x="300232" y="24793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2897450"/>
                <a:gridCol w="2896000"/>
              </a:tblGrid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예매번호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</a:tr>
              <a:tr h="3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예매일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결제방식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카드결제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1" name="Google Shape;1051;g20f4778ab20_0_968"/>
          <p:cNvGraphicFramePr/>
          <p:nvPr/>
        </p:nvGraphicFramePr>
        <p:xfrm>
          <a:off x="300232" y="39941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2897450"/>
                <a:gridCol w="2896000"/>
              </a:tblGrid>
              <a:tr h="3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티켓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티켓 개수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선택좌석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</a:tr>
            </a:tbl>
          </a:graphicData>
        </a:graphic>
      </p:graphicFrame>
      <p:sp>
        <p:nvSpPr>
          <p:cNvPr id="1052" name="Google Shape;1052;g20f4778ab20_0_968"/>
          <p:cNvSpPr/>
          <p:nvPr/>
        </p:nvSpPr>
        <p:spPr>
          <a:xfrm>
            <a:off x="255900" y="2129710"/>
            <a:ext cx="1153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예매정보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g20f4778ab20_0_968"/>
          <p:cNvSpPr/>
          <p:nvPr/>
        </p:nvSpPr>
        <p:spPr>
          <a:xfrm>
            <a:off x="255900" y="3644186"/>
            <a:ext cx="1153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티켓확인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g20f4778ab20_0_968"/>
          <p:cNvSpPr/>
          <p:nvPr/>
        </p:nvSpPr>
        <p:spPr>
          <a:xfrm>
            <a:off x="255900" y="5014496"/>
            <a:ext cx="1153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공연정보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g20f4778ab20_0_968"/>
          <p:cNvSpPr/>
          <p:nvPr/>
        </p:nvSpPr>
        <p:spPr>
          <a:xfrm>
            <a:off x="1552702" y="2129710"/>
            <a:ext cx="502500" cy="5118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6182D6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g20f4778ab20_0_968"/>
          <p:cNvSpPr/>
          <p:nvPr/>
        </p:nvSpPr>
        <p:spPr>
          <a:xfrm>
            <a:off x="1195163" y="3572824"/>
            <a:ext cx="502500" cy="5118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6182D6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g20f4778ab20_0_968"/>
          <p:cNvSpPr/>
          <p:nvPr/>
        </p:nvSpPr>
        <p:spPr>
          <a:xfrm>
            <a:off x="1266887" y="4934843"/>
            <a:ext cx="502200" cy="5103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6182D6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g20f4778ab20_0_968"/>
          <p:cNvSpPr/>
          <p:nvPr/>
        </p:nvSpPr>
        <p:spPr>
          <a:xfrm>
            <a:off x="5591241" y="1481318"/>
            <a:ext cx="502500" cy="5118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6182D6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g20f4778ab20_0_968"/>
          <p:cNvSpPr/>
          <p:nvPr/>
        </p:nvSpPr>
        <p:spPr>
          <a:xfrm>
            <a:off x="1772200" y="824997"/>
            <a:ext cx="502200" cy="5118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6182D6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20f4778ab20_0_1005"/>
          <p:cNvSpPr txBox="1"/>
          <p:nvPr/>
        </p:nvSpPr>
        <p:spPr>
          <a:xfrm>
            <a:off x="908626" y="2126466"/>
            <a:ext cx="103692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고객 센터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20f4778ab20_0_1009"/>
          <p:cNvSpPr/>
          <p:nvPr/>
        </p:nvSpPr>
        <p:spPr>
          <a:xfrm>
            <a:off x="0" y="0"/>
            <a:ext cx="2387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g20f4778ab20_0_1009"/>
          <p:cNvSpPr/>
          <p:nvPr/>
        </p:nvSpPr>
        <p:spPr>
          <a:xfrm>
            <a:off x="0" y="646950"/>
            <a:ext cx="7918200" cy="6675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g20f4778ab20_0_1009"/>
          <p:cNvSpPr/>
          <p:nvPr/>
        </p:nvSpPr>
        <p:spPr>
          <a:xfrm>
            <a:off x="0" y="6470224"/>
            <a:ext cx="7918200" cy="3831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1D1B1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1905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g20f4778ab20_0_1009"/>
          <p:cNvSpPr/>
          <p:nvPr/>
        </p:nvSpPr>
        <p:spPr>
          <a:xfrm>
            <a:off x="0" y="1659364"/>
            <a:ext cx="7918200" cy="48111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3" name="Google Shape;1073;g20f4778ab20_0_1009"/>
          <p:cNvGrpSpPr/>
          <p:nvPr/>
        </p:nvGrpSpPr>
        <p:grpSpPr>
          <a:xfrm>
            <a:off x="0" y="1315937"/>
            <a:ext cx="7918391" cy="360132"/>
            <a:chOff x="0" y="1314360"/>
            <a:chExt cx="7908900" cy="359700"/>
          </a:xfrm>
        </p:grpSpPr>
        <p:sp>
          <p:nvSpPr>
            <p:cNvPr id="1074" name="Google Shape;1074;g20f4778ab20_0_1009"/>
            <p:cNvSpPr/>
            <p:nvPr/>
          </p:nvSpPr>
          <p:spPr>
            <a:xfrm>
              <a:off x="0" y="1314360"/>
              <a:ext cx="7908900" cy="3492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g20f4778ab20_0_1009"/>
            <p:cNvSpPr/>
            <p:nvPr/>
          </p:nvSpPr>
          <p:spPr>
            <a:xfrm>
              <a:off x="60480" y="1353960"/>
              <a:ext cx="57354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50" lIns="91525" spcFirstLastPara="1" rIns="91525" wrap="square" tIns="45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홈 | 현재 상연작 | 상연 예정작 | 지난  상연작 | </a:t>
              </a:r>
              <a:r>
                <a:rPr b="1" i="0" lang="en-US" sz="15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고객센터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6" name="Google Shape;1076;g20f4778ab20_0_1009"/>
          <p:cNvSpPr/>
          <p:nvPr/>
        </p:nvSpPr>
        <p:spPr>
          <a:xfrm>
            <a:off x="4286510" y="646950"/>
            <a:ext cx="3984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77" name="Google Shape;1077;g20f4778ab20_0_1009"/>
          <p:cNvGraphicFramePr/>
          <p:nvPr/>
        </p:nvGraphicFramePr>
        <p:xfrm>
          <a:off x="8455523" y="581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36075"/>
              </a:tblGrid>
              <a:tr h="373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67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고객센터의 드롭박스의 자주 묻는 질문을 클릭하면,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자주묻는 질문 페이지로 이동한다.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자주 묻는 질문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페이지는 비로그인 시에도 볼 수 있다.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50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게시글은 테이블 형태며 게시글번호, 제목, 등록일이 등록일 오름차순으로 정렬되어 리스트 형태로 보여진다.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제목을 클릭하면 게시글 상세 페이지로 이동한다.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-한 게시글 목록 당 10개의 글이 노출되며, 10개 이상으로 글이 넘어가면 페이지 글 번호가 생성된다. 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페이지 번호는 10 단위로 생성되며 단위가 넘어가면 페이지 번호 옆에 있는 화살표로 원하는 페이지 번호로 넘어갈 수 있다.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8" name="Google Shape;1078;g20f4778ab20_0_100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0925"/>
                <a:gridCol w="995125"/>
                <a:gridCol w="998025"/>
                <a:gridCol w="3260025"/>
                <a:gridCol w="1395175"/>
                <a:gridCol w="2204700"/>
                <a:gridCol w="875475"/>
                <a:gridCol w="1726075"/>
              </a:tblGrid>
              <a:tr h="284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FAQ 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07 고객센터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8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&gt;고객센터 &gt; FAQ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079" name="Google Shape;1079;g20f4778ab20_0_1009"/>
          <p:cNvSpPr/>
          <p:nvPr/>
        </p:nvSpPr>
        <p:spPr>
          <a:xfrm>
            <a:off x="1921415" y="5441951"/>
            <a:ext cx="4168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&lt;&lt;    &lt;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1  2  3  4  5  6  7  8  9  10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    &gt;&gt;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g20f4778ab20_0_1009"/>
          <p:cNvSpPr/>
          <p:nvPr/>
        </p:nvSpPr>
        <p:spPr>
          <a:xfrm>
            <a:off x="2417357" y="1695767"/>
            <a:ext cx="4827300" cy="289500"/>
          </a:xfrm>
          <a:prstGeom prst="rect">
            <a:avLst/>
          </a:prstGeom>
          <a:solidFill>
            <a:srgbClr val="C7E9FC"/>
          </a:solidFill>
          <a:ln cap="flat" cmpd="sng" w="19075">
            <a:solidFill>
              <a:srgbClr val="092E9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자주 묻는 질문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|  기타문의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g20f4778ab20_0_1009"/>
          <p:cNvSpPr/>
          <p:nvPr/>
        </p:nvSpPr>
        <p:spPr>
          <a:xfrm>
            <a:off x="3210648" y="1551239"/>
            <a:ext cx="285900" cy="295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2" name="Google Shape;1082;g20f4778ab20_0_1009"/>
          <p:cNvGraphicFramePr/>
          <p:nvPr/>
        </p:nvGraphicFramePr>
        <p:xfrm>
          <a:off x="542076" y="29943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92925"/>
                <a:gridCol w="3101100"/>
                <a:gridCol w="3097475"/>
              </a:tblGrid>
              <a:tr h="36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번호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등록일시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</a:tr>
              <a:tr h="36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YYYY-MM-DD HH:mm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  <a:tr h="4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</a:tr>
              <a:tr h="4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  <a:tr h="4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</a:tr>
            </a:tbl>
          </a:graphicData>
        </a:graphic>
      </p:graphicFrame>
      <p:sp>
        <p:nvSpPr>
          <p:cNvPr id="1083" name="Google Shape;1083;g20f4778ab20_0_1009"/>
          <p:cNvSpPr/>
          <p:nvPr/>
        </p:nvSpPr>
        <p:spPr>
          <a:xfrm>
            <a:off x="397186" y="2914700"/>
            <a:ext cx="286200" cy="2958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20f4778ab20_0_1027"/>
          <p:cNvSpPr/>
          <p:nvPr/>
        </p:nvSpPr>
        <p:spPr>
          <a:xfrm>
            <a:off x="0" y="0"/>
            <a:ext cx="2387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g20f4778ab20_0_1027"/>
          <p:cNvSpPr/>
          <p:nvPr/>
        </p:nvSpPr>
        <p:spPr>
          <a:xfrm>
            <a:off x="9040489" y="6487524"/>
            <a:ext cx="2843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g20f4778ab20_0_1027"/>
          <p:cNvSpPr/>
          <p:nvPr/>
        </p:nvSpPr>
        <p:spPr>
          <a:xfrm>
            <a:off x="0" y="646950"/>
            <a:ext cx="7918200" cy="6675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g20f4778ab20_0_1027"/>
          <p:cNvSpPr/>
          <p:nvPr/>
        </p:nvSpPr>
        <p:spPr>
          <a:xfrm>
            <a:off x="0" y="6470224"/>
            <a:ext cx="7918200" cy="3831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1D1B1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1905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g20f4778ab20_0_1027"/>
          <p:cNvSpPr/>
          <p:nvPr/>
        </p:nvSpPr>
        <p:spPr>
          <a:xfrm>
            <a:off x="0" y="1659364"/>
            <a:ext cx="7918200" cy="48111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g20f4778ab20_0_1027"/>
          <p:cNvSpPr/>
          <p:nvPr/>
        </p:nvSpPr>
        <p:spPr>
          <a:xfrm>
            <a:off x="0" y="1315886"/>
            <a:ext cx="7918200" cy="34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g20f4778ab20_0_1027"/>
          <p:cNvSpPr/>
          <p:nvPr/>
        </p:nvSpPr>
        <p:spPr>
          <a:xfrm>
            <a:off x="4286510" y="646950"/>
            <a:ext cx="3984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5" name="Google Shape;1095;g20f4778ab20_0_1027"/>
          <p:cNvGraphicFramePr/>
          <p:nvPr/>
        </p:nvGraphicFramePr>
        <p:xfrm>
          <a:off x="8455523" y="581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32825"/>
              </a:tblGrid>
              <a:tr h="373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98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FAQ 글 목록 중 글 제목을 클릭하면 FAQ 상세 페이지로 이동한다.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글제목, 글 내용, 목록보기가 FAQ 상세페이지의 구성이다.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목록보기 버튼을 클릭하면 FAQ 페이지(FAQ 게시글 목록)로 이동한다.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6" name="Google Shape;1096;g20f4778ab20_0_102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0925"/>
                <a:gridCol w="995125"/>
                <a:gridCol w="998025"/>
                <a:gridCol w="3260025"/>
                <a:gridCol w="1395175"/>
                <a:gridCol w="2204700"/>
                <a:gridCol w="875475"/>
                <a:gridCol w="1726075"/>
              </a:tblGrid>
              <a:tr h="284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FAQ 상세 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07  고객센터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8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&gt;고객센터 &gt; FAQ 상세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097" name="Google Shape;1097;g20f4778ab20_0_1027"/>
          <p:cNvSpPr/>
          <p:nvPr/>
        </p:nvSpPr>
        <p:spPr>
          <a:xfrm>
            <a:off x="982153" y="2207560"/>
            <a:ext cx="5612100" cy="4016400"/>
          </a:xfrm>
          <a:prstGeom prst="rect">
            <a:avLst/>
          </a:prstGeom>
          <a:solidFill>
            <a:srgbClr val="DFE6F7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글 제목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글내용</a:t>
            </a:r>
            <a:r>
              <a:rPr b="0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8" name="Google Shape;1098;g20f4778ab20_0_1027"/>
          <p:cNvCxnSpPr/>
          <p:nvPr/>
        </p:nvCxnSpPr>
        <p:spPr>
          <a:xfrm flipH="1" rot="10800000">
            <a:off x="981071" y="2594560"/>
            <a:ext cx="5613000" cy="26400"/>
          </a:xfrm>
          <a:prstGeom prst="straightConnector1">
            <a:avLst/>
          </a:prstGeom>
          <a:noFill/>
          <a:ln cap="flat" cmpd="sng" w="12600">
            <a:solidFill>
              <a:srgbClr val="5E81D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99" name="Google Shape;1099;g20f4778ab20_0_1027"/>
          <p:cNvSpPr/>
          <p:nvPr/>
        </p:nvSpPr>
        <p:spPr>
          <a:xfrm>
            <a:off x="5391207" y="5761282"/>
            <a:ext cx="870600" cy="241800"/>
          </a:xfrm>
          <a:prstGeom prst="flowChartAlternateProcess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목록보기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g20f4778ab20_0_1027"/>
          <p:cNvSpPr/>
          <p:nvPr/>
        </p:nvSpPr>
        <p:spPr>
          <a:xfrm>
            <a:off x="6740630" y="3975050"/>
            <a:ext cx="285900" cy="2940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g20f4778ab20_0_1027"/>
          <p:cNvSpPr/>
          <p:nvPr/>
        </p:nvSpPr>
        <p:spPr>
          <a:xfrm>
            <a:off x="5248119" y="5465739"/>
            <a:ext cx="286200" cy="295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2" name="Google Shape;1102;g20f4778ab20_0_1027"/>
          <p:cNvCxnSpPr/>
          <p:nvPr/>
        </p:nvCxnSpPr>
        <p:spPr>
          <a:xfrm>
            <a:off x="6614122" y="2264867"/>
            <a:ext cx="267000" cy="1710300"/>
          </a:xfrm>
          <a:prstGeom prst="straightConnector1">
            <a:avLst/>
          </a:prstGeom>
          <a:noFill/>
          <a:ln cap="flat" cmpd="sng" w="38500">
            <a:solidFill>
              <a:srgbClr val="5B7ED3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03" name="Google Shape;1103;g20f4778ab20_0_1027"/>
          <p:cNvCxnSpPr/>
          <p:nvPr/>
        </p:nvCxnSpPr>
        <p:spPr>
          <a:xfrm flipH="1">
            <a:off x="6614556" y="4267349"/>
            <a:ext cx="267000" cy="1983600"/>
          </a:xfrm>
          <a:prstGeom prst="straightConnector1">
            <a:avLst/>
          </a:prstGeom>
          <a:noFill/>
          <a:ln cap="flat" cmpd="sng" w="38500">
            <a:solidFill>
              <a:srgbClr val="5B7ED3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1104" name="Google Shape;1104;g20f4778ab20_0_1027"/>
          <p:cNvGrpSpPr/>
          <p:nvPr/>
        </p:nvGrpSpPr>
        <p:grpSpPr>
          <a:xfrm>
            <a:off x="0" y="1315937"/>
            <a:ext cx="7918391" cy="360132"/>
            <a:chOff x="0" y="1314360"/>
            <a:chExt cx="7908900" cy="359700"/>
          </a:xfrm>
        </p:grpSpPr>
        <p:sp>
          <p:nvSpPr>
            <p:cNvPr id="1105" name="Google Shape;1105;g20f4778ab20_0_1027"/>
            <p:cNvSpPr/>
            <p:nvPr/>
          </p:nvSpPr>
          <p:spPr>
            <a:xfrm>
              <a:off x="0" y="1314360"/>
              <a:ext cx="7908900" cy="3492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g20f4778ab20_0_1027"/>
            <p:cNvSpPr/>
            <p:nvPr/>
          </p:nvSpPr>
          <p:spPr>
            <a:xfrm>
              <a:off x="60480" y="1353960"/>
              <a:ext cx="57354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50" lIns="91525" spcFirstLastPara="1" rIns="91525" wrap="square" tIns="45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홈 | 현재 상연작 | 상연 예정작 | 지난  상연작 | </a:t>
              </a:r>
              <a:r>
                <a:rPr b="1" i="0" lang="en-US" sz="15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고객센터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20f4778ab20_0_1049"/>
          <p:cNvSpPr/>
          <p:nvPr/>
        </p:nvSpPr>
        <p:spPr>
          <a:xfrm>
            <a:off x="0" y="0"/>
            <a:ext cx="2387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2" name="Google Shape;1112;g20f4778ab20_0_1049"/>
          <p:cNvGraphicFramePr/>
          <p:nvPr/>
        </p:nvGraphicFramePr>
        <p:xfrm>
          <a:off x="1520985" y="25859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898175"/>
                <a:gridCol w="3830225"/>
              </a:tblGrid>
              <a:tr h="2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극단명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이메일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</a:tr>
              <a:tr h="4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  <a:tr h="4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</a:tr>
              <a:tr h="4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  <a:tr h="4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</a:tr>
              <a:tr h="4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  <a:tr h="4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</a:tr>
              <a:tr h="4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  <a:tr h="4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</a:tr>
              <a:tr h="4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</a:tbl>
          </a:graphicData>
        </a:graphic>
      </p:graphicFrame>
      <p:sp>
        <p:nvSpPr>
          <p:cNvPr id="1113" name="Google Shape;1113;g20f4778ab20_0_1049"/>
          <p:cNvSpPr/>
          <p:nvPr/>
        </p:nvSpPr>
        <p:spPr>
          <a:xfrm>
            <a:off x="0" y="646950"/>
            <a:ext cx="7918200" cy="6675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g20f4778ab20_0_1049"/>
          <p:cNvSpPr/>
          <p:nvPr/>
        </p:nvSpPr>
        <p:spPr>
          <a:xfrm>
            <a:off x="0" y="6470224"/>
            <a:ext cx="7918200" cy="3831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1D1B1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1905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g20f4778ab20_0_1049"/>
          <p:cNvSpPr/>
          <p:nvPr/>
        </p:nvSpPr>
        <p:spPr>
          <a:xfrm>
            <a:off x="0" y="1695767"/>
            <a:ext cx="7918200" cy="48111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g20f4778ab20_0_1049"/>
          <p:cNvSpPr/>
          <p:nvPr/>
        </p:nvSpPr>
        <p:spPr>
          <a:xfrm>
            <a:off x="0" y="1315886"/>
            <a:ext cx="7918200" cy="34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g20f4778ab20_0_1049"/>
          <p:cNvSpPr/>
          <p:nvPr/>
        </p:nvSpPr>
        <p:spPr>
          <a:xfrm>
            <a:off x="4286510" y="646950"/>
            <a:ext cx="3984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8" name="Google Shape;1118;g20f4778ab20_0_1049"/>
          <p:cNvGraphicFramePr/>
          <p:nvPr/>
        </p:nvGraphicFramePr>
        <p:xfrm>
          <a:off x="8455523" y="581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32825"/>
              </a:tblGrid>
              <a:tr h="373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143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고객센터의 드롭박스의 </a:t>
                      </a: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기타문의를 클릭하면 기타문의 페이지로 이동한다.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-기타문의 페이지는 비로그인 시에도 볼 수 있다.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기타문의 페이지는 FAQ 페이지 게시글 목록에 없는 기타 문의사항을 극단 또는 관리자에게 직접 문의할 수 있도록 문의할 대상의 이메일을 목록 형식으로 나타낸 페이지다.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6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이메일 목록의 구성은 극단명과 극단의 이메일이다.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목록의 정렬은 극단회원의 가입일 기준 오름차순이다.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3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기타문의 페이지의 페이지 글 번호를 생성하지 않는다. 페이지를 보는 사용자는 스크롤을 내려 모든 극단의 이메일을 확인할 수 있다.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9" name="Google Shape;1119;g20f4778ab20_0_104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0925"/>
                <a:gridCol w="995125"/>
                <a:gridCol w="998025"/>
                <a:gridCol w="3260025"/>
                <a:gridCol w="1395175"/>
                <a:gridCol w="2204700"/>
                <a:gridCol w="875475"/>
                <a:gridCol w="1726075"/>
              </a:tblGrid>
              <a:tr h="284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기타문의 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07  고객센터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8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&gt;고객센터 &gt; 기타문의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120" name="Google Shape;1120;g20f4778ab20_0_1049"/>
          <p:cNvSpPr/>
          <p:nvPr/>
        </p:nvSpPr>
        <p:spPr>
          <a:xfrm>
            <a:off x="7765673" y="1679908"/>
            <a:ext cx="152700" cy="4790400"/>
          </a:xfrm>
          <a:prstGeom prst="rect">
            <a:avLst/>
          </a:prstGeom>
          <a:solidFill>
            <a:srgbClr val="DFE6F7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g20f4778ab20_0_1049"/>
          <p:cNvSpPr/>
          <p:nvPr/>
        </p:nvSpPr>
        <p:spPr>
          <a:xfrm>
            <a:off x="7765673" y="2790717"/>
            <a:ext cx="152700" cy="23142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g20f4778ab20_0_1049"/>
          <p:cNvSpPr/>
          <p:nvPr/>
        </p:nvSpPr>
        <p:spPr>
          <a:xfrm>
            <a:off x="1079106" y="3787272"/>
            <a:ext cx="286200" cy="2940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g20f4778ab20_0_1049"/>
          <p:cNvSpPr/>
          <p:nvPr/>
        </p:nvSpPr>
        <p:spPr>
          <a:xfrm>
            <a:off x="7698995" y="3803131"/>
            <a:ext cx="285900" cy="2940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4" name="Google Shape;1124;g20f4778ab20_0_1049"/>
          <p:cNvCxnSpPr/>
          <p:nvPr/>
        </p:nvCxnSpPr>
        <p:spPr>
          <a:xfrm flipH="1" rot="10800000">
            <a:off x="1223636" y="2543172"/>
            <a:ext cx="255900" cy="1244100"/>
          </a:xfrm>
          <a:prstGeom prst="straightConnector1">
            <a:avLst/>
          </a:prstGeom>
          <a:noFill/>
          <a:ln cap="flat" cmpd="sng" w="19075">
            <a:solidFill>
              <a:srgbClr val="5B7ED3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25" name="Google Shape;1125;g20f4778ab20_0_1049"/>
          <p:cNvCxnSpPr/>
          <p:nvPr/>
        </p:nvCxnSpPr>
        <p:spPr>
          <a:xfrm>
            <a:off x="1278781" y="4089303"/>
            <a:ext cx="243300" cy="1522800"/>
          </a:xfrm>
          <a:prstGeom prst="straightConnector1">
            <a:avLst/>
          </a:prstGeom>
          <a:noFill/>
          <a:ln cap="flat" cmpd="sng" w="19075">
            <a:solidFill>
              <a:srgbClr val="5B7ED3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1126" name="Google Shape;1126;g20f4778ab20_0_1049"/>
          <p:cNvGrpSpPr/>
          <p:nvPr/>
        </p:nvGrpSpPr>
        <p:grpSpPr>
          <a:xfrm>
            <a:off x="0" y="1315937"/>
            <a:ext cx="7918391" cy="360132"/>
            <a:chOff x="0" y="1314360"/>
            <a:chExt cx="7908900" cy="359700"/>
          </a:xfrm>
        </p:grpSpPr>
        <p:sp>
          <p:nvSpPr>
            <p:cNvPr id="1127" name="Google Shape;1127;g20f4778ab20_0_1049"/>
            <p:cNvSpPr/>
            <p:nvPr/>
          </p:nvSpPr>
          <p:spPr>
            <a:xfrm>
              <a:off x="0" y="1314360"/>
              <a:ext cx="7908900" cy="3492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g20f4778ab20_0_1049"/>
            <p:cNvSpPr/>
            <p:nvPr/>
          </p:nvSpPr>
          <p:spPr>
            <a:xfrm>
              <a:off x="60480" y="1353960"/>
              <a:ext cx="57354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50" lIns="91525" spcFirstLastPara="1" rIns="91525" wrap="square" tIns="45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홈 | 현재 상연작 | 상연 예정작 | 지난  상연작 | </a:t>
              </a:r>
              <a:r>
                <a:rPr b="1" i="0" lang="en-US" sz="15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고객센터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9" name="Google Shape;1129;g20f4778ab20_0_1049"/>
          <p:cNvSpPr/>
          <p:nvPr/>
        </p:nvSpPr>
        <p:spPr>
          <a:xfrm>
            <a:off x="2417357" y="1695767"/>
            <a:ext cx="4827300" cy="289500"/>
          </a:xfrm>
          <a:prstGeom prst="rect">
            <a:avLst/>
          </a:prstGeom>
          <a:solidFill>
            <a:srgbClr val="C7E9FC"/>
          </a:solidFill>
          <a:ln cap="flat" cmpd="sng" w="19075">
            <a:solidFill>
              <a:srgbClr val="092E9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자주 묻는 질문  |  </a:t>
            </a: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기타문의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g20f4778ab20_0_1049"/>
          <p:cNvSpPr/>
          <p:nvPr/>
        </p:nvSpPr>
        <p:spPr>
          <a:xfrm>
            <a:off x="5154409" y="1479516"/>
            <a:ext cx="284400" cy="2958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20f4778ab20_0_1072"/>
          <p:cNvSpPr txBox="1"/>
          <p:nvPr/>
        </p:nvSpPr>
        <p:spPr>
          <a:xfrm>
            <a:off x="908626" y="2126466"/>
            <a:ext cx="103692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로그인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20f4778ab20_0_1076"/>
          <p:cNvSpPr/>
          <p:nvPr/>
        </p:nvSpPr>
        <p:spPr>
          <a:xfrm>
            <a:off x="0" y="0"/>
            <a:ext cx="2387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g20f4778ab20_0_1076"/>
          <p:cNvSpPr/>
          <p:nvPr/>
        </p:nvSpPr>
        <p:spPr>
          <a:xfrm>
            <a:off x="0" y="581715"/>
            <a:ext cx="7918200" cy="4424700"/>
          </a:xfrm>
          <a:prstGeom prst="rect">
            <a:avLst/>
          </a:prstGeom>
          <a:noFill/>
          <a:ln cap="flat" cmpd="sng" w="385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42" name="Google Shape;1142;g20f4778ab20_0_1076"/>
          <p:cNvGraphicFramePr/>
          <p:nvPr/>
        </p:nvGraphicFramePr>
        <p:xfrm>
          <a:off x="0" y="56722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626050"/>
                <a:gridCol w="11133825"/>
              </a:tblGrid>
              <a:tr h="2515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43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로그인 페이지는 마로티켓 메인페이지의 헤더에 있는 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회원관련서비스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관련 페이지다.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&lt;a&gt;태그로 로그인 페이지와 연결시킨 로그인 텍스트를 클릭하면 로그인 페이지로 이동한다.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페이지는 헤더와 푸터가 사라진다.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로그인회원가입 페이지의  Content.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43" name="Google Shape;1143;g20f4778ab20_0_1076"/>
          <p:cNvSpPr/>
          <p:nvPr/>
        </p:nvSpPr>
        <p:spPr>
          <a:xfrm>
            <a:off x="3240563" y="1225421"/>
            <a:ext cx="1799100" cy="2889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g20f4778ab20_0_1076"/>
          <p:cNvSpPr/>
          <p:nvPr/>
        </p:nvSpPr>
        <p:spPr>
          <a:xfrm>
            <a:off x="2190290" y="1699010"/>
            <a:ext cx="3900000" cy="2890800"/>
          </a:xfrm>
          <a:prstGeom prst="flowChartAlternateProcess">
            <a:avLst/>
          </a:prstGeom>
          <a:noFill/>
          <a:ln cap="flat" cmpd="sng" w="57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g20f4778ab20_0_1076"/>
          <p:cNvSpPr/>
          <p:nvPr/>
        </p:nvSpPr>
        <p:spPr>
          <a:xfrm>
            <a:off x="2190290" y="1012414"/>
            <a:ext cx="3900000" cy="3577500"/>
          </a:xfrm>
          <a:prstGeom prst="rect">
            <a:avLst/>
          </a:prstGeom>
          <a:noFill/>
          <a:ln cap="flat" cmpd="sng" w="19075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g20f4778ab20_0_1076"/>
          <p:cNvSpPr/>
          <p:nvPr/>
        </p:nvSpPr>
        <p:spPr>
          <a:xfrm>
            <a:off x="6722969" y="869328"/>
            <a:ext cx="5240100" cy="4770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마로티켓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g20f4778ab20_0_1076"/>
          <p:cNvSpPr/>
          <p:nvPr/>
        </p:nvSpPr>
        <p:spPr>
          <a:xfrm>
            <a:off x="9145372" y="902847"/>
            <a:ext cx="28542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| 마이페이지 | 예매확인/취소 | 회원가입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g20f4778ab20_0_1076"/>
          <p:cNvSpPr/>
          <p:nvPr/>
        </p:nvSpPr>
        <p:spPr>
          <a:xfrm flipH="1">
            <a:off x="9131019" y="831124"/>
            <a:ext cx="565800" cy="254400"/>
          </a:xfrm>
          <a:prstGeom prst="rect">
            <a:avLst/>
          </a:prstGeom>
          <a:noFill/>
          <a:ln cap="flat" cmpd="sng" w="57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g20f4778ab20_0_1076"/>
          <p:cNvSpPr/>
          <p:nvPr/>
        </p:nvSpPr>
        <p:spPr>
          <a:xfrm>
            <a:off x="8483996" y="1551239"/>
            <a:ext cx="286200" cy="295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0" name="Google Shape;1150;g20f4778ab20_0_1076"/>
          <p:cNvCxnSpPr/>
          <p:nvPr/>
        </p:nvCxnSpPr>
        <p:spPr>
          <a:xfrm>
            <a:off x="7918132" y="1698650"/>
            <a:ext cx="566400" cy="1200"/>
          </a:xfrm>
          <a:prstGeom prst="straightConnector1">
            <a:avLst/>
          </a:prstGeom>
          <a:noFill/>
          <a:ln cap="flat" cmpd="sng" w="38500">
            <a:solidFill>
              <a:srgbClr val="3A3C84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1151" name="Google Shape;1151;g20f4778ab20_0_1076"/>
          <p:cNvCxnSpPr/>
          <p:nvPr/>
        </p:nvCxnSpPr>
        <p:spPr>
          <a:xfrm flipH="1">
            <a:off x="8728380" y="1109006"/>
            <a:ext cx="730200" cy="693900"/>
          </a:xfrm>
          <a:prstGeom prst="straightConnector1">
            <a:avLst/>
          </a:prstGeom>
          <a:noFill/>
          <a:ln cap="flat" cmpd="sng" w="38500">
            <a:solidFill>
              <a:srgbClr val="000000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1152" name="Google Shape;1152;g20f4778ab20_0_1076"/>
          <p:cNvCxnSpPr/>
          <p:nvPr/>
        </p:nvCxnSpPr>
        <p:spPr>
          <a:xfrm>
            <a:off x="6090067" y="2365063"/>
            <a:ext cx="2253000" cy="24600"/>
          </a:xfrm>
          <a:prstGeom prst="straightConnector1">
            <a:avLst/>
          </a:prstGeom>
          <a:noFill/>
          <a:ln cap="flat" cmpd="sng" w="38500">
            <a:solidFill>
              <a:srgbClr val="3A3C84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1153" name="Google Shape;1153;g20f4778ab20_0_1076"/>
          <p:cNvSpPr/>
          <p:nvPr/>
        </p:nvSpPr>
        <p:spPr>
          <a:xfrm>
            <a:off x="8342710" y="2241079"/>
            <a:ext cx="285900" cy="295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g20f4778ab20_0_1076"/>
          <p:cNvSpPr/>
          <p:nvPr/>
        </p:nvSpPr>
        <p:spPr>
          <a:xfrm>
            <a:off x="0" y="0"/>
            <a:ext cx="2387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5" name="Google Shape;1155;g20f4778ab20_0_107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0925"/>
                <a:gridCol w="995125"/>
                <a:gridCol w="998025"/>
                <a:gridCol w="3260025"/>
                <a:gridCol w="1395175"/>
                <a:gridCol w="2204700"/>
                <a:gridCol w="875475"/>
                <a:gridCol w="1726075"/>
              </a:tblGrid>
              <a:tr h="284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로그인 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08 로그인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8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로그인 페이지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156" name="Google Shape;1156;g20f4778ab20_0_1076"/>
          <p:cNvSpPr/>
          <p:nvPr/>
        </p:nvSpPr>
        <p:spPr>
          <a:xfrm>
            <a:off x="8949663" y="695967"/>
            <a:ext cx="286200" cy="2940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20f4778ab20_0_1096"/>
          <p:cNvSpPr/>
          <p:nvPr/>
        </p:nvSpPr>
        <p:spPr>
          <a:xfrm>
            <a:off x="2190290" y="1012414"/>
            <a:ext cx="3900000" cy="3577500"/>
          </a:xfrm>
          <a:prstGeom prst="rect">
            <a:avLst/>
          </a:prstGeom>
          <a:noFill/>
          <a:ln cap="flat" cmpd="sng" w="19075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g20f4778ab20_0_1096"/>
          <p:cNvSpPr/>
          <p:nvPr/>
        </p:nvSpPr>
        <p:spPr>
          <a:xfrm>
            <a:off x="0" y="0"/>
            <a:ext cx="2387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g20f4778ab20_0_1096"/>
          <p:cNvSpPr/>
          <p:nvPr/>
        </p:nvSpPr>
        <p:spPr>
          <a:xfrm>
            <a:off x="0" y="581715"/>
            <a:ext cx="7918200" cy="4424700"/>
          </a:xfrm>
          <a:prstGeom prst="rect">
            <a:avLst/>
          </a:prstGeom>
          <a:noFill/>
          <a:ln cap="flat" cmpd="sng" w="385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64" name="Google Shape;1164;g20f4778ab20_0_109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0925"/>
                <a:gridCol w="995125"/>
                <a:gridCol w="998025"/>
                <a:gridCol w="3260025"/>
                <a:gridCol w="1395175"/>
                <a:gridCol w="2204700"/>
                <a:gridCol w="875475"/>
                <a:gridCol w="1726075"/>
              </a:tblGrid>
              <a:tr h="284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로그인 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08 로그인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8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로그인 페이지 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165" name="Google Shape;1165;g20f4778ab20_0_1096"/>
          <p:cNvSpPr/>
          <p:nvPr/>
        </p:nvSpPr>
        <p:spPr>
          <a:xfrm>
            <a:off x="3240563" y="1225421"/>
            <a:ext cx="1799100" cy="2889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g20f4778ab20_0_1096"/>
          <p:cNvSpPr/>
          <p:nvPr/>
        </p:nvSpPr>
        <p:spPr>
          <a:xfrm>
            <a:off x="2716147" y="2023387"/>
            <a:ext cx="2964300" cy="16206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입력창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g20f4778ab20_0_1096"/>
          <p:cNvSpPr/>
          <p:nvPr/>
        </p:nvSpPr>
        <p:spPr>
          <a:xfrm>
            <a:off x="2716147" y="3804933"/>
            <a:ext cx="2978700" cy="4023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g20f4778ab20_0_1096"/>
          <p:cNvSpPr/>
          <p:nvPr/>
        </p:nvSpPr>
        <p:spPr>
          <a:xfrm>
            <a:off x="2824274" y="3833406"/>
            <a:ext cx="2762400" cy="346500"/>
          </a:xfrm>
          <a:prstGeom prst="flowChartAlternateProcess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g20f4778ab20_0_1096"/>
          <p:cNvSpPr/>
          <p:nvPr/>
        </p:nvSpPr>
        <p:spPr>
          <a:xfrm>
            <a:off x="2190290" y="1699010"/>
            <a:ext cx="3900000" cy="2890800"/>
          </a:xfrm>
          <a:prstGeom prst="flowChartAlternateProcess">
            <a:avLst/>
          </a:prstGeom>
          <a:noFill/>
          <a:ln cap="flat" cmpd="sng" w="57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0" name="Google Shape;1170;g20f4778ab20_0_1096"/>
          <p:cNvGrpSpPr/>
          <p:nvPr/>
        </p:nvGrpSpPr>
        <p:grpSpPr>
          <a:xfrm>
            <a:off x="0" y="5861706"/>
            <a:ext cx="11760295" cy="991909"/>
            <a:chOff x="0" y="5854680"/>
            <a:chExt cx="11746200" cy="990720"/>
          </a:xfrm>
        </p:grpSpPr>
        <p:sp>
          <p:nvSpPr>
            <p:cNvPr id="1171" name="Google Shape;1171;g20f4778ab20_0_1096"/>
            <p:cNvSpPr/>
            <p:nvPr/>
          </p:nvSpPr>
          <p:spPr>
            <a:xfrm>
              <a:off x="0" y="5854680"/>
              <a:ext cx="11746200" cy="249000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anchorCtr="0" anchor="ctr" bIns="34250" lIns="91525" spcFirstLastPara="1" rIns="91525" wrap="square" tIns="342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Dotum"/>
                  <a:ea typeface="Dotum"/>
                  <a:cs typeface="Dotum"/>
                  <a:sym typeface="Dotum"/>
                </a:rPr>
                <a:t>Description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g20f4778ab20_0_1096"/>
            <p:cNvSpPr/>
            <p:nvPr/>
          </p:nvSpPr>
          <p:spPr>
            <a:xfrm>
              <a:off x="0" y="6103800"/>
              <a:ext cx="11746200" cy="741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50" lIns="91525" spcFirstLastPara="1" rIns="91525" wrap="square" tIns="342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Dotum"/>
                  <a:ea typeface="Dotum"/>
                  <a:cs typeface="Dotum"/>
                  <a:sym typeface="Dotum"/>
                </a:rPr>
                <a:t>로그인 페이지 content 개요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3" name="Google Shape;1173;g20f4778ab20_0_1096"/>
            <p:cNvCxnSpPr/>
            <p:nvPr/>
          </p:nvCxnSpPr>
          <p:spPr>
            <a:xfrm>
              <a:off x="0" y="5854680"/>
              <a:ext cx="0" cy="249000"/>
            </a:xfrm>
            <a:prstGeom prst="straightConnector1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174" name="Google Shape;1174;g20f4778ab20_0_1096"/>
            <p:cNvCxnSpPr/>
            <p:nvPr/>
          </p:nvCxnSpPr>
          <p:spPr>
            <a:xfrm>
              <a:off x="0" y="5854680"/>
              <a:ext cx="11746200" cy="0"/>
            </a:xfrm>
            <a:prstGeom prst="straightConnector1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175" name="Google Shape;1175;g20f4778ab20_0_1096"/>
            <p:cNvCxnSpPr/>
            <p:nvPr/>
          </p:nvCxnSpPr>
          <p:spPr>
            <a:xfrm>
              <a:off x="11746080" y="5854680"/>
              <a:ext cx="0" cy="249000"/>
            </a:xfrm>
            <a:prstGeom prst="straightConnector1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176" name="Google Shape;1176;g20f4778ab20_0_1096"/>
            <p:cNvCxnSpPr/>
            <p:nvPr/>
          </p:nvCxnSpPr>
          <p:spPr>
            <a:xfrm>
              <a:off x="0" y="6103800"/>
              <a:ext cx="0" cy="741600"/>
            </a:xfrm>
            <a:prstGeom prst="straightConnector1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177" name="Google Shape;1177;g20f4778ab20_0_1096"/>
            <p:cNvCxnSpPr/>
            <p:nvPr/>
          </p:nvCxnSpPr>
          <p:spPr>
            <a:xfrm>
              <a:off x="0" y="6103800"/>
              <a:ext cx="11746200" cy="0"/>
            </a:xfrm>
            <a:prstGeom prst="straightConnector1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178" name="Google Shape;1178;g20f4778ab20_0_1096"/>
            <p:cNvCxnSpPr/>
            <p:nvPr/>
          </p:nvCxnSpPr>
          <p:spPr>
            <a:xfrm>
              <a:off x="11746080" y="6103800"/>
              <a:ext cx="0" cy="741600"/>
            </a:xfrm>
            <a:prstGeom prst="straightConnector1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179" name="Google Shape;1179;g20f4778ab20_0_1096"/>
            <p:cNvCxnSpPr/>
            <p:nvPr/>
          </p:nvCxnSpPr>
          <p:spPr>
            <a:xfrm>
              <a:off x="0" y="6845400"/>
              <a:ext cx="11746200" cy="0"/>
            </a:xfrm>
            <a:prstGeom prst="straightConnector1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f4778ab20_0_57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20f4778ab20_0_57"/>
          <p:cNvSpPr/>
          <p:nvPr/>
        </p:nvSpPr>
        <p:spPr>
          <a:xfrm>
            <a:off x="9043373" y="6490768"/>
            <a:ext cx="284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20f4778ab20_0_57"/>
          <p:cNvSpPr/>
          <p:nvPr/>
        </p:nvSpPr>
        <p:spPr>
          <a:xfrm>
            <a:off x="0" y="648392"/>
            <a:ext cx="7921500" cy="6675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0f4778ab20_0_57"/>
          <p:cNvSpPr/>
          <p:nvPr/>
        </p:nvSpPr>
        <p:spPr>
          <a:xfrm>
            <a:off x="0" y="1660806"/>
            <a:ext cx="7921500" cy="48129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0f4778ab20_0_57"/>
          <p:cNvSpPr/>
          <p:nvPr/>
        </p:nvSpPr>
        <p:spPr>
          <a:xfrm>
            <a:off x="2276071" y="1997797"/>
            <a:ext cx="1494000" cy="133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0f4778ab20_0_57"/>
          <p:cNvSpPr/>
          <p:nvPr/>
        </p:nvSpPr>
        <p:spPr>
          <a:xfrm>
            <a:off x="4060885" y="1997797"/>
            <a:ext cx="1490700" cy="133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0f4778ab20_0_57"/>
          <p:cNvSpPr/>
          <p:nvPr/>
        </p:nvSpPr>
        <p:spPr>
          <a:xfrm>
            <a:off x="0" y="6473468"/>
            <a:ext cx="7921500" cy="3831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1D1B1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1905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g20f4778ab20_0_57"/>
          <p:cNvGrpSpPr/>
          <p:nvPr/>
        </p:nvGrpSpPr>
        <p:grpSpPr>
          <a:xfrm>
            <a:off x="0" y="1317739"/>
            <a:ext cx="7921695" cy="360132"/>
            <a:chOff x="0" y="1316160"/>
            <a:chExt cx="7912200" cy="359700"/>
          </a:xfrm>
        </p:grpSpPr>
        <p:sp>
          <p:nvSpPr>
            <p:cNvPr id="95" name="Google Shape;95;g20f4778ab20_0_57"/>
            <p:cNvSpPr/>
            <p:nvPr/>
          </p:nvSpPr>
          <p:spPr>
            <a:xfrm>
              <a:off x="0" y="1316160"/>
              <a:ext cx="7912200" cy="3492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20f4778ab20_0_57"/>
            <p:cNvSpPr/>
            <p:nvPr/>
          </p:nvSpPr>
          <p:spPr>
            <a:xfrm>
              <a:off x="60480" y="1355760"/>
              <a:ext cx="62421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50" lIns="91525" spcFirstLastPara="1" rIns="91525" wrap="square" tIns="45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홈 | 현재상연작 | 상연 예정작 | 지난 상연작 | 고객센터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g20f4778ab20_0_57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" name="Google Shape;98;g20f4778ab20_0_57"/>
          <p:cNvGraphicFramePr/>
          <p:nvPr/>
        </p:nvGraphicFramePr>
        <p:xfrm>
          <a:off x="8458766" y="5831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37525"/>
              </a:tblGrid>
              <a:tr h="2515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62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모두 비 로그인 시에도 이용 가능하다.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고객센터 메뉴에 커서 가져가면 메뉴들이 드롭다운 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1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고객센터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FAQ : FAQ 게시판 페이지로 이동한다.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기타문의 : 기타문의 게시판 페이지로 이동한다.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g20f4778ab20_0_57"/>
          <p:cNvSpPr/>
          <p:nvPr/>
        </p:nvSpPr>
        <p:spPr>
          <a:xfrm>
            <a:off x="2274269" y="1697569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0f4778ab20_0_57"/>
          <p:cNvSpPr/>
          <p:nvPr/>
        </p:nvSpPr>
        <p:spPr>
          <a:xfrm>
            <a:off x="4076744" y="1697569"/>
            <a:ext cx="14925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0f4778ab20_0_57"/>
          <p:cNvSpPr/>
          <p:nvPr/>
        </p:nvSpPr>
        <p:spPr>
          <a:xfrm>
            <a:off x="60551" y="1030075"/>
            <a:ext cx="285900" cy="295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0f4778ab20_0_57"/>
          <p:cNvSpPr/>
          <p:nvPr/>
        </p:nvSpPr>
        <p:spPr>
          <a:xfrm>
            <a:off x="3860490" y="1282728"/>
            <a:ext cx="1009200" cy="414900"/>
          </a:xfrm>
          <a:prstGeom prst="rect">
            <a:avLst/>
          </a:prstGeom>
          <a:noFill/>
          <a:ln cap="flat" cmpd="sng" w="385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g20f4778ab20_0_57"/>
          <p:cNvCxnSpPr/>
          <p:nvPr/>
        </p:nvCxnSpPr>
        <p:spPr>
          <a:xfrm>
            <a:off x="4507810" y="1697208"/>
            <a:ext cx="299400" cy="302400"/>
          </a:xfrm>
          <a:prstGeom prst="straightConnector1">
            <a:avLst/>
          </a:prstGeom>
          <a:noFill/>
          <a:ln cap="flat" cmpd="sng" w="38500">
            <a:solidFill>
              <a:srgbClr val="000000"/>
            </a:solidFill>
            <a:prstDash val="solid"/>
            <a:miter lim="8000"/>
            <a:headEnd len="sm" w="sm" type="none"/>
            <a:tailEnd len="med" w="med" type="stealth"/>
          </a:ln>
        </p:spPr>
      </p:cxnSp>
      <p:graphicFrame>
        <p:nvGraphicFramePr>
          <p:cNvPr id="104" name="Google Shape;104;g20f4778ab20_0_5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94775"/>
                <a:gridCol w="998375"/>
                <a:gridCol w="3261100"/>
                <a:gridCol w="1395575"/>
                <a:gridCol w="2204325"/>
                <a:gridCol w="875825"/>
                <a:gridCol w="1727875"/>
              </a:tblGrid>
              <a:tr h="286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상단 메뉴 소개 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 메인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8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상단 메뉴 소개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05" name="Google Shape;105;g20f4778ab20_0_57"/>
          <p:cNvSpPr/>
          <p:nvPr/>
        </p:nvSpPr>
        <p:spPr>
          <a:xfrm>
            <a:off x="0" y="1660806"/>
            <a:ext cx="7921500" cy="48129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0f4778ab20_0_57"/>
          <p:cNvSpPr/>
          <p:nvPr/>
        </p:nvSpPr>
        <p:spPr>
          <a:xfrm>
            <a:off x="3719205" y="1547995"/>
            <a:ext cx="286200" cy="2940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0f4778ab20_0_57"/>
          <p:cNvSpPr/>
          <p:nvPr/>
        </p:nvSpPr>
        <p:spPr>
          <a:xfrm>
            <a:off x="262388" y="1983380"/>
            <a:ext cx="21567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0f4778ab20_0_57"/>
          <p:cNvSpPr/>
          <p:nvPr/>
        </p:nvSpPr>
        <p:spPr>
          <a:xfrm>
            <a:off x="538832" y="1997797"/>
            <a:ext cx="1494000" cy="133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0f4778ab20_0_57"/>
          <p:cNvSpPr/>
          <p:nvPr/>
        </p:nvSpPr>
        <p:spPr>
          <a:xfrm>
            <a:off x="5897961" y="1997797"/>
            <a:ext cx="1494300" cy="133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0f4778ab20_0_57"/>
          <p:cNvSpPr/>
          <p:nvPr/>
        </p:nvSpPr>
        <p:spPr>
          <a:xfrm>
            <a:off x="540274" y="4869608"/>
            <a:ext cx="1494000" cy="1292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0f4778ab20_0_57"/>
          <p:cNvSpPr/>
          <p:nvPr/>
        </p:nvSpPr>
        <p:spPr>
          <a:xfrm>
            <a:off x="2277513" y="4869608"/>
            <a:ext cx="1494000" cy="1292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0f4778ab20_0_57"/>
          <p:cNvSpPr/>
          <p:nvPr/>
        </p:nvSpPr>
        <p:spPr>
          <a:xfrm>
            <a:off x="4062327" y="4869608"/>
            <a:ext cx="1491000" cy="1292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0f4778ab20_0_57"/>
          <p:cNvSpPr/>
          <p:nvPr/>
        </p:nvSpPr>
        <p:spPr>
          <a:xfrm>
            <a:off x="5899763" y="4869608"/>
            <a:ext cx="1494000" cy="12921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0f4778ab20_0_57"/>
          <p:cNvSpPr/>
          <p:nvPr/>
        </p:nvSpPr>
        <p:spPr>
          <a:xfrm>
            <a:off x="543518" y="1697569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0f4778ab20_0_57"/>
          <p:cNvSpPr/>
          <p:nvPr/>
        </p:nvSpPr>
        <p:spPr>
          <a:xfrm>
            <a:off x="5877417" y="1697569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0f4778ab20_0_57"/>
          <p:cNvSpPr/>
          <p:nvPr/>
        </p:nvSpPr>
        <p:spPr>
          <a:xfrm>
            <a:off x="5899763" y="6222256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0f4778ab20_0_57"/>
          <p:cNvSpPr/>
          <p:nvPr/>
        </p:nvSpPr>
        <p:spPr>
          <a:xfrm>
            <a:off x="4057642" y="6222256"/>
            <a:ext cx="14907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0f4778ab20_0_57"/>
          <p:cNvSpPr/>
          <p:nvPr/>
        </p:nvSpPr>
        <p:spPr>
          <a:xfrm>
            <a:off x="2274269" y="6222256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0f4778ab20_0_57"/>
          <p:cNvSpPr/>
          <p:nvPr/>
        </p:nvSpPr>
        <p:spPr>
          <a:xfrm>
            <a:off x="551447" y="6222256"/>
            <a:ext cx="14940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0f4778ab20_0_57"/>
          <p:cNvSpPr/>
          <p:nvPr/>
        </p:nvSpPr>
        <p:spPr>
          <a:xfrm>
            <a:off x="904301" y="3932160"/>
            <a:ext cx="6198600" cy="576600"/>
          </a:xfrm>
          <a:prstGeom prst="flowChartAlternateProcess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g20f4778ab20_0_57"/>
          <p:cNvCxnSpPr/>
          <p:nvPr/>
        </p:nvCxnSpPr>
        <p:spPr>
          <a:xfrm>
            <a:off x="4005380" y="4005325"/>
            <a:ext cx="0" cy="432300"/>
          </a:xfrm>
          <a:prstGeom prst="straightConnector1">
            <a:avLst/>
          </a:prstGeom>
          <a:noFill/>
          <a:ln cap="flat" cmpd="sng" w="126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2" name="Google Shape;122;g20f4778ab20_0_57"/>
          <p:cNvSpPr/>
          <p:nvPr/>
        </p:nvSpPr>
        <p:spPr>
          <a:xfrm>
            <a:off x="1191919" y="4005325"/>
            <a:ext cx="25971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현재 상연작 홍보 배너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0f4778ab20_0_57"/>
          <p:cNvSpPr/>
          <p:nvPr/>
        </p:nvSpPr>
        <p:spPr>
          <a:xfrm>
            <a:off x="4221274" y="4002081"/>
            <a:ext cx="2738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상연 예정작 홍보 배너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g20f4778ab20_0_57"/>
          <p:cNvCxnSpPr/>
          <p:nvPr/>
        </p:nvCxnSpPr>
        <p:spPr>
          <a:xfrm>
            <a:off x="7463639" y="1768932"/>
            <a:ext cx="144600" cy="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5" name="Google Shape;125;g20f4778ab20_0_57"/>
          <p:cNvCxnSpPr/>
          <p:nvPr/>
        </p:nvCxnSpPr>
        <p:spPr>
          <a:xfrm>
            <a:off x="7608168" y="1768932"/>
            <a:ext cx="0" cy="45426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6" name="Google Shape;126;g20f4778ab20_0_57"/>
          <p:cNvCxnSpPr/>
          <p:nvPr/>
        </p:nvCxnSpPr>
        <p:spPr>
          <a:xfrm rot="10800000">
            <a:off x="7536768" y="6309838"/>
            <a:ext cx="71400" cy="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7" name="Google Shape;127;g20f4778ab20_0_57"/>
          <p:cNvSpPr/>
          <p:nvPr/>
        </p:nvSpPr>
        <p:spPr>
          <a:xfrm>
            <a:off x="7463639" y="3782587"/>
            <a:ext cx="286200" cy="2940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980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0f4778ab20_0_57"/>
          <p:cNvSpPr/>
          <p:nvPr/>
        </p:nvSpPr>
        <p:spPr>
          <a:xfrm>
            <a:off x="2922670" y="1986624"/>
            <a:ext cx="4830300" cy="287700"/>
          </a:xfrm>
          <a:prstGeom prst="rect">
            <a:avLst/>
          </a:prstGeom>
          <a:solidFill>
            <a:srgbClr val="C7E9FC"/>
          </a:solidFill>
          <a:ln cap="flat" cmpd="sng" w="19075">
            <a:solidFill>
              <a:srgbClr val="C7E9F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자주 묻는 질문  |  기타문의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20f4778ab20_0_1118"/>
          <p:cNvSpPr/>
          <p:nvPr/>
        </p:nvSpPr>
        <p:spPr>
          <a:xfrm>
            <a:off x="0" y="0"/>
            <a:ext cx="2387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g20f4778ab20_0_1118"/>
          <p:cNvSpPr/>
          <p:nvPr/>
        </p:nvSpPr>
        <p:spPr>
          <a:xfrm>
            <a:off x="0" y="581715"/>
            <a:ext cx="7918200" cy="4424700"/>
          </a:xfrm>
          <a:prstGeom prst="rect">
            <a:avLst/>
          </a:prstGeom>
          <a:noFill/>
          <a:ln cap="flat" cmpd="sng" w="385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86" name="Google Shape;1186;g20f4778ab20_0_1118"/>
          <p:cNvGraphicFramePr/>
          <p:nvPr/>
        </p:nvGraphicFramePr>
        <p:xfrm>
          <a:off x="0" y="5063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303475"/>
                <a:gridCol w="4564750"/>
                <a:gridCol w="360775"/>
                <a:gridCol w="6751450"/>
              </a:tblGrid>
              <a:tr h="2386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 hMerge="1"/>
                <a:tc hMerge="1"/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마로티켓 로고 이미지. 로고를 클릭하면 메인 페이지로 이동한다.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아이디찾기 텍스트는 &lt;a&gt;태그로 아이디 찾기 페이지와 연결되어 있어, 클릭 시 아이디 찾기 페이지로 이동한다.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 시 작성한 아이디/비밀번호 입력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 : 영문/숫자 포함 8~20자     |   비밀번호 : 영문/숫자 포함 8~20자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비밀번호찾기 텍스트는 &lt;a&gt;태그로 비밀번호 찾기 페이지와 연결되어 있어, 클릭 시 비밀번호 찾기 페이지로 이동한다.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1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브라우저 창을 닫아도 로그인 상태를 유지하는 옵션을 선택할 수 있다. 기본적으로 로그인 상태 유지가 checked되어 있다.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버튼을 클릭하면 입력한 아이디와 비밀번호가 유효한 것인지 데이터베이스를 조회한다. 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아이디와 비밀번호 모두 유효한 경우 : 로그인 세션을 저장하고, 로그인 상태로 메인페이지로 이동한다.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아이디와 비밀번호 중 하나 이상 유효하지 않은 경우 : 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아이디(로그인 전용 아이디) 또는 비밀번호를 잘못 입력했습니다. 입력하신 내용을 다시 확인해주세요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</a:t>
                      </a: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 텍스트로 알린다.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7" name="Google Shape;1187;g20f4778ab20_0_1118"/>
          <p:cNvSpPr/>
          <p:nvPr/>
        </p:nvSpPr>
        <p:spPr>
          <a:xfrm>
            <a:off x="3240563" y="1225421"/>
            <a:ext cx="1799100" cy="2889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g20f4778ab20_0_1118"/>
          <p:cNvSpPr/>
          <p:nvPr/>
        </p:nvSpPr>
        <p:spPr>
          <a:xfrm>
            <a:off x="2716147" y="2023387"/>
            <a:ext cx="2964300" cy="16911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g20f4778ab20_0_1118"/>
          <p:cNvSpPr/>
          <p:nvPr/>
        </p:nvSpPr>
        <p:spPr>
          <a:xfrm>
            <a:off x="2716147" y="3804933"/>
            <a:ext cx="2978700" cy="4023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g20f4778ab20_0_1118"/>
          <p:cNvSpPr/>
          <p:nvPr/>
        </p:nvSpPr>
        <p:spPr>
          <a:xfrm>
            <a:off x="2824274" y="3833406"/>
            <a:ext cx="2762400" cy="346500"/>
          </a:xfrm>
          <a:prstGeom prst="flowChartAlternateProcess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g20f4778ab20_0_1118"/>
          <p:cNvSpPr/>
          <p:nvPr/>
        </p:nvSpPr>
        <p:spPr>
          <a:xfrm>
            <a:off x="2190290" y="1699010"/>
            <a:ext cx="3900000" cy="2890800"/>
          </a:xfrm>
          <a:prstGeom prst="flowChartAlternateProcess">
            <a:avLst/>
          </a:prstGeom>
          <a:noFill/>
          <a:ln cap="flat" cmpd="sng" w="57600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g20f4778ab20_0_1118"/>
          <p:cNvSpPr/>
          <p:nvPr/>
        </p:nvSpPr>
        <p:spPr>
          <a:xfrm>
            <a:off x="2878338" y="2360017"/>
            <a:ext cx="2593800" cy="1719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395E8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g20f4778ab20_0_1118"/>
          <p:cNvSpPr/>
          <p:nvPr/>
        </p:nvSpPr>
        <p:spPr>
          <a:xfrm>
            <a:off x="2878338" y="2086820"/>
            <a:ext cx="1362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g20f4778ab20_0_1118"/>
          <p:cNvSpPr/>
          <p:nvPr/>
        </p:nvSpPr>
        <p:spPr>
          <a:xfrm>
            <a:off x="2824274" y="2673220"/>
            <a:ext cx="1191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g20f4778ab20_0_1118"/>
          <p:cNvSpPr/>
          <p:nvPr/>
        </p:nvSpPr>
        <p:spPr>
          <a:xfrm>
            <a:off x="2894196" y="2908573"/>
            <a:ext cx="2593800" cy="1716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395E8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g20f4778ab20_0_1118"/>
          <p:cNvSpPr/>
          <p:nvPr/>
        </p:nvSpPr>
        <p:spPr>
          <a:xfrm>
            <a:off x="3983034" y="3188258"/>
            <a:ext cx="2541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아이디찾기    |  비밀번호 찾기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g20f4778ab20_0_1118"/>
          <p:cNvSpPr/>
          <p:nvPr/>
        </p:nvSpPr>
        <p:spPr>
          <a:xfrm>
            <a:off x="3240563" y="1079091"/>
            <a:ext cx="286200" cy="2940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g20f4778ab20_0_1118"/>
          <p:cNvSpPr/>
          <p:nvPr/>
        </p:nvSpPr>
        <p:spPr>
          <a:xfrm>
            <a:off x="2538098" y="2511032"/>
            <a:ext cx="286200" cy="2958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g20f4778ab20_0_1118"/>
          <p:cNvSpPr/>
          <p:nvPr/>
        </p:nvSpPr>
        <p:spPr>
          <a:xfrm>
            <a:off x="2675059" y="3426494"/>
            <a:ext cx="246300" cy="238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g20f4778ab20_0_1118"/>
          <p:cNvSpPr/>
          <p:nvPr/>
        </p:nvSpPr>
        <p:spPr>
          <a:xfrm>
            <a:off x="5373546" y="2921188"/>
            <a:ext cx="286200" cy="2940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g20f4778ab20_0_1118"/>
          <p:cNvSpPr/>
          <p:nvPr/>
        </p:nvSpPr>
        <p:spPr>
          <a:xfrm>
            <a:off x="2531971" y="3065716"/>
            <a:ext cx="244800" cy="238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g20f4778ab20_0_1118"/>
          <p:cNvSpPr/>
          <p:nvPr/>
        </p:nvSpPr>
        <p:spPr>
          <a:xfrm>
            <a:off x="6945350" y="2380921"/>
            <a:ext cx="2802300" cy="2126400"/>
          </a:xfrm>
          <a:prstGeom prst="rect">
            <a:avLst/>
          </a:prstGeom>
          <a:solidFill>
            <a:srgbClr val="DAE5F1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실패 문구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아이디(로그인 전용 아이디) 또는 비밀번호를 잘못 입력했습니다.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입력하신 내용을 다시 확인해주세요.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3" name="Google Shape;1203;g20f4778ab20_0_111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0925"/>
                <a:gridCol w="995125"/>
                <a:gridCol w="998025"/>
                <a:gridCol w="3260025"/>
                <a:gridCol w="1395175"/>
                <a:gridCol w="2204700"/>
                <a:gridCol w="875475"/>
                <a:gridCol w="1726075"/>
              </a:tblGrid>
              <a:tr h="284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로그인 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08 로그인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8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로그인 페이지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204" name="Google Shape;1204;g20f4778ab20_0_1118"/>
          <p:cNvSpPr/>
          <p:nvPr/>
        </p:nvSpPr>
        <p:spPr>
          <a:xfrm>
            <a:off x="2776698" y="3143566"/>
            <a:ext cx="15144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ㅁ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로그인 상태 유지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5" name="Google Shape;1205;g20f4778ab20_0_1118"/>
          <p:cNvCxnSpPr/>
          <p:nvPr/>
        </p:nvCxnSpPr>
        <p:spPr>
          <a:xfrm>
            <a:off x="2849864" y="3210604"/>
            <a:ext cx="71400" cy="71400"/>
          </a:xfrm>
          <a:prstGeom prst="straightConnector1">
            <a:avLst/>
          </a:prstGeom>
          <a:noFill/>
          <a:ln cap="flat" cmpd="sng" w="12600">
            <a:solidFill>
              <a:srgbClr val="5E81D9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06" name="Google Shape;1206;g20f4778ab20_0_1118"/>
          <p:cNvCxnSpPr/>
          <p:nvPr/>
        </p:nvCxnSpPr>
        <p:spPr>
          <a:xfrm flipH="1">
            <a:off x="2921250" y="3135637"/>
            <a:ext cx="69900" cy="144900"/>
          </a:xfrm>
          <a:prstGeom prst="straightConnector1">
            <a:avLst/>
          </a:prstGeom>
          <a:noFill/>
          <a:ln cap="flat" cmpd="sng" w="12600">
            <a:solidFill>
              <a:srgbClr val="5E81D9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07" name="Google Shape;1207;g20f4778ab20_0_1118"/>
          <p:cNvCxnSpPr/>
          <p:nvPr/>
        </p:nvCxnSpPr>
        <p:spPr>
          <a:xfrm>
            <a:off x="5679905" y="2868927"/>
            <a:ext cx="1203900" cy="342300"/>
          </a:xfrm>
          <a:prstGeom prst="straightConnector1">
            <a:avLst/>
          </a:prstGeom>
          <a:noFill/>
          <a:ln cap="flat" cmpd="sng" w="12600">
            <a:solidFill>
              <a:srgbClr val="5E81D9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208" name="Google Shape;1208;g20f4778ab20_0_1118"/>
          <p:cNvSpPr/>
          <p:nvPr/>
        </p:nvSpPr>
        <p:spPr>
          <a:xfrm>
            <a:off x="3642795" y="3854310"/>
            <a:ext cx="286200" cy="2922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20f4778ab20_0_1146"/>
          <p:cNvSpPr/>
          <p:nvPr/>
        </p:nvSpPr>
        <p:spPr>
          <a:xfrm>
            <a:off x="9040489" y="6487524"/>
            <a:ext cx="2843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g20f4778ab20_0_1146"/>
          <p:cNvSpPr/>
          <p:nvPr/>
        </p:nvSpPr>
        <p:spPr>
          <a:xfrm>
            <a:off x="0" y="646950"/>
            <a:ext cx="7918200" cy="6675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g20f4778ab20_0_1146"/>
          <p:cNvSpPr/>
          <p:nvPr/>
        </p:nvSpPr>
        <p:spPr>
          <a:xfrm>
            <a:off x="0" y="6470224"/>
            <a:ext cx="7918200" cy="3831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1D1B1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1905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g20f4778ab20_0_1146"/>
          <p:cNvSpPr/>
          <p:nvPr/>
        </p:nvSpPr>
        <p:spPr>
          <a:xfrm>
            <a:off x="0" y="1659364"/>
            <a:ext cx="7918200" cy="48111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g20f4778ab20_0_1146"/>
          <p:cNvSpPr/>
          <p:nvPr/>
        </p:nvSpPr>
        <p:spPr>
          <a:xfrm>
            <a:off x="0" y="1315886"/>
            <a:ext cx="7918200" cy="34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g20f4778ab20_0_1146"/>
          <p:cNvSpPr/>
          <p:nvPr/>
        </p:nvSpPr>
        <p:spPr>
          <a:xfrm>
            <a:off x="4286510" y="646950"/>
            <a:ext cx="3984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9" name="Google Shape;1219;g20f4778ab20_0_1146"/>
          <p:cNvGraphicFramePr/>
          <p:nvPr/>
        </p:nvGraphicFramePr>
        <p:xfrm>
          <a:off x="8455523" y="581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32825"/>
              </a:tblGrid>
              <a:tr h="373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103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로그인에 성공했을 경우, 로그인 페이지에서 메인페이지로 이동하며 회원 관련 서비스 메뉴의 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텍스트가 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로그아웃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텍스트로 변경된다.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3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로그아웃 텍스트는  </a:t>
                      </a:r>
                      <a:r>
                        <a:rPr b="1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&lt;a href="#" onclick="javascript:logout()"&gt;로그아웃&lt;/a&gt;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와 같이 a태그로 메인 페이지가 링크되어 있다. 클릭 시 로그인 session이 invalidate되어 로그아웃된 후 메인 페이지로 이동한다.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0" name="Google Shape;1220;g20f4778ab20_0_1146"/>
          <p:cNvSpPr/>
          <p:nvPr/>
        </p:nvSpPr>
        <p:spPr>
          <a:xfrm>
            <a:off x="0" y="0"/>
            <a:ext cx="2387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21" name="Google Shape;1221;g20f4778ab20_0_114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0925"/>
                <a:gridCol w="995125"/>
                <a:gridCol w="998025"/>
                <a:gridCol w="3260025"/>
                <a:gridCol w="1395175"/>
                <a:gridCol w="2204700"/>
                <a:gridCol w="875475"/>
                <a:gridCol w="1726075"/>
              </a:tblGrid>
              <a:tr h="284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로그인 이후 메인 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08 로그인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8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로그인 페이지 &gt; 메인페이지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222" name="Google Shape;1222;g20f4778ab20_0_1146"/>
          <p:cNvSpPr/>
          <p:nvPr/>
        </p:nvSpPr>
        <p:spPr>
          <a:xfrm>
            <a:off x="313208" y="1929318"/>
            <a:ext cx="2156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티켓 오픈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3" name="Google Shape;1223;g20f4778ab20_0_1146"/>
          <p:cNvGrpSpPr/>
          <p:nvPr/>
        </p:nvGrpSpPr>
        <p:grpSpPr>
          <a:xfrm>
            <a:off x="362234" y="2291987"/>
            <a:ext cx="7160282" cy="4178608"/>
            <a:chOff x="361800" y="2289240"/>
            <a:chExt cx="7151700" cy="4173600"/>
          </a:xfrm>
        </p:grpSpPr>
        <p:sp>
          <p:nvSpPr>
            <p:cNvPr id="1224" name="Google Shape;1224;g20f4778ab20_0_1146"/>
            <p:cNvSpPr/>
            <p:nvPr/>
          </p:nvSpPr>
          <p:spPr>
            <a:xfrm>
              <a:off x="361800" y="2289240"/>
              <a:ext cx="7151700" cy="4173600"/>
            </a:xfrm>
            <a:prstGeom prst="rect">
              <a:avLst/>
            </a:prstGeom>
            <a:solidFill>
              <a:srgbClr val="C0CDEF"/>
            </a:solidFill>
            <a:ln cap="flat" cmpd="sng" w="57600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g20f4778ab20_0_1146"/>
            <p:cNvSpPr/>
            <p:nvPr/>
          </p:nvSpPr>
          <p:spPr>
            <a:xfrm>
              <a:off x="514440" y="2394000"/>
              <a:ext cx="1492200" cy="13380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g20f4778ab20_0_1146"/>
            <p:cNvSpPr/>
            <p:nvPr/>
          </p:nvSpPr>
          <p:spPr>
            <a:xfrm>
              <a:off x="2249640" y="2394000"/>
              <a:ext cx="1492200" cy="13380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g20f4778ab20_0_1146"/>
            <p:cNvSpPr/>
            <p:nvPr/>
          </p:nvSpPr>
          <p:spPr>
            <a:xfrm>
              <a:off x="4032360" y="2394000"/>
              <a:ext cx="1487400" cy="13380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g20f4778ab20_0_1146"/>
            <p:cNvSpPr/>
            <p:nvPr/>
          </p:nvSpPr>
          <p:spPr>
            <a:xfrm>
              <a:off x="5865840" y="2394000"/>
              <a:ext cx="1492200" cy="13380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g20f4778ab20_0_1146"/>
            <p:cNvSpPr/>
            <p:nvPr/>
          </p:nvSpPr>
          <p:spPr>
            <a:xfrm>
              <a:off x="514440" y="4243320"/>
              <a:ext cx="1492200" cy="12873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g20f4778ab20_0_1146"/>
            <p:cNvSpPr/>
            <p:nvPr/>
          </p:nvSpPr>
          <p:spPr>
            <a:xfrm>
              <a:off x="2249640" y="4243320"/>
              <a:ext cx="1492200" cy="12873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g20f4778ab20_0_1146"/>
            <p:cNvSpPr/>
            <p:nvPr/>
          </p:nvSpPr>
          <p:spPr>
            <a:xfrm>
              <a:off x="4032360" y="4243320"/>
              <a:ext cx="1487400" cy="12873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g20f4778ab20_0_1146"/>
            <p:cNvSpPr/>
            <p:nvPr/>
          </p:nvSpPr>
          <p:spPr>
            <a:xfrm>
              <a:off x="5865840" y="4243320"/>
              <a:ext cx="1492200" cy="12873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g20f4778ab20_0_1146"/>
            <p:cNvSpPr/>
            <p:nvPr/>
          </p:nvSpPr>
          <p:spPr>
            <a:xfrm>
              <a:off x="514440" y="3822840"/>
              <a:ext cx="1492200" cy="2556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g20f4778ab20_0_1146"/>
            <p:cNvSpPr/>
            <p:nvPr/>
          </p:nvSpPr>
          <p:spPr>
            <a:xfrm>
              <a:off x="2235240" y="3822840"/>
              <a:ext cx="1492200" cy="2556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g20f4778ab20_0_1146"/>
            <p:cNvSpPr/>
            <p:nvPr/>
          </p:nvSpPr>
          <p:spPr>
            <a:xfrm>
              <a:off x="4032360" y="3807000"/>
              <a:ext cx="1487400" cy="2553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g20f4778ab20_0_1146"/>
            <p:cNvSpPr/>
            <p:nvPr/>
          </p:nvSpPr>
          <p:spPr>
            <a:xfrm>
              <a:off x="5865840" y="3807000"/>
              <a:ext cx="1492200" cy="2553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g20f4778ab20_0_1146"/>
            <p:cNvSpPr/>
            <p:nvPr/>
          </p:nvSpPr>
          <p:spPr>
            <a:xfrm>
              <a:off x="5865840" y="5591160"/>
              <a:ext cx="1492200" cy="2556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g20f4778ab20_0_1146"/>
            <p:cNvSpPr/>
            <p:nvPr/>
          </p:nvSpPr>
          <p:spPr>
            <a:xfrm>
              <a:off x="4027320" y="5591160"/>
              <a:ext cx="1487400" cy="2556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g20f4778ab20_0_1146"/>
            <p:cNvSpPr/>
            <p:nvPr/>
          </p:nvSpPr>
          <p:spPr>
            <a:xfrm>
              <a:off x="2246400" y="5591160"/>
              <a:ext cx="1492200" cy="2556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g20f4778ab20_0_1146"/>
            <p:cNvSpPr/>
            <p:nvPr/>
          </p:nvSpPr>
          <p:spPr>
            <a:xfrm>
              <a:off x="525600" y="5591160"/>
              <a:ext cx="1492200" cy="2556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g20f4778ab20_0_1146"/>
            <p:cNvSpPr/>
            <p:nvPr/>
          </p:nvSpPr>
          <p:spPr>
            <a:xfrm>
              <a:off x="525600" y="6024600"/>
              <a:ext cx="1492200" cy="4380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g20f4778ab20_0_1146"/>
            <p:cNvSpPr/>
            <p:nvPr/>
          </p:nvSpPr>
          <p:spPr>
            <a:xfrm>
              <a:off x="2249640" y="6024600"/>
              <a:ext cx="1492200" cy="4380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g20f4778ab20_0_1146"/>
            <p:cNvSpPr/>
            <p:nvPr/>
          </p:nvSpPr>
          <p:spPr>
            <a:xfrm>
              <a:off x="4052880" y="6024600"/>
              <a:ext cx="1487400" cy="4380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g20f4778ab20_0_1146"/>
            <p:cNvSpPr/>
            <p:nvPr/>
          </p:nvSpPr>
          <p:spPr>
            <a:xfrm>
              <a:off x="5865840" y="6024600"/>
              <a:ext cx="1492200" cy="4380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5" name="Google Shape;1245;g20f4778ab20_0_1146"/>
          <p:cNvSpPr/>
          <p:nvPr/>
        </p:nvSpPr>
        <p:spPr>
          <a:xfrm>
            <a:off x="4429598" y="581715"/>
            <a:ext cx="923400" cy="399000"/>
          </a:xfrm>
          <a:prstGeom prst="flowChartAlternateProcess">
            <a:avLst/>
          </a:prstGeom>
          <a:noFill/>
          <a:ln cap="flat" cmpd="sng" w="28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g20f4778ab20_0_1146"/>
          <p:cNvSpPr/>
          <p:nvPr/>
        </p:nvSpPr>
        <p:spPr>
          <a:xfrm>
            <a:off x="4286510" y="646950"/>
            <a:ext cx="286200" cy="2940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7" name="Google Shape;1247;g20f4778ab20_0_1146"/>
          <p:cNvCxnSpPr/>
          <p:nvPr/>
        </p:nvCxnSpPr>
        <p:spPr>
          <a:xfrm>
            <a:off x="3957084" y="794361"/>
            <a:ext cx="329400" cy="1200"/>
          </a:xfrm>
          <a:prstGeom prst="straightConnector1">
            <a:avLst/>
          </a:prstGeom>
          <a:noFill/>
          <a:ln cap="flat" cmpd="sng" w="12600">
            <a:solidFill>
              <a:srgbClr val="FFFFFF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248" name="Google Shape;1248;g20f4778ab20_0_1146"/>
          <p:cNvSpPr/>
          <p:nvPr/>
        </p:nvSpPr>
        <p:spPr>
          <a:xfrm>
            <a:off x="3016740" y="594329"/>
            <a:ext cx="928200" cy="400500"/>
          </a:xfrm>
          <a:prstGeom prst="flowChartAlternateProcess">
            <a:avLst/>
          </a:prstGeom>
          <a:noFill/>
          <a:ln cap="flat" cmpd="sng" w="28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g20f4778ab20_0_1146"/>
          <p:cNvSpPr/>
          <p:nvPr/>
        </p:nvSpPr>
        <p:spPr>
          <a:xfrm>
            <a:off x="3150097" y="673982"/>
            <a:ext cx="661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0" name="Google Shape;1250;g20f4778ab20_0_1146"/>
          <p:cNvCxnSpPr/>
          <p:nvPr/>
        </p:nvCxnSpPr>
        <p:spPr>
          <a:xfrm>
            <a:off x="5352641" y="941051"/>
            <a:ext cx="634500" cy="459900"/>
          </a:xfrm>
          <a:prstGeom prst="straightConnector1">
            <a:avLst/>
          </a:prstGeom>
          <a:noFill/>
          <a:ln cap="flat" cmpd="sng" w="12600">
            <a:solidFill>
              <a:srgbClr val="FFFFFF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251" name="Google Shape;1251;g20f4778ab20_0_1146"/>
          <p:cNvSpPr/>
          <p:nvPr/>
        </p:nvSpPr>
        <p:spPr>
          <a:xfrm>
            <a:off x="6090427" y="1223619"/>
            <a:ext cx="661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g20f4778ab20_0_1146"/>
          <p:cNvSpPr/>
          <p:nvPr/>
        </p:nvSpPr>
        <p:spPr>
          <a:xfrm>
            <a:off x="5986986" y="1199832"/>
            <a:ext cx="928500" cy="400800"/>
          </a:xfrm>
          <a:prstGeom prst="flowChartAlternateProcess">
            <a:avLst/>
          </a:prstGeom>
          <a:noFill/>
          <a:ln cap="flat" cmpd="sng" w="28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g20f4778ab20_0_1146"/>
          <p:cNvSpPr/>
          <p:nvPr/>
        </p:nvSpPr>
        <p:spPr>
          <a:xfrm>
            <a:off x="5526365" y="980697"/>
            <a:ext cx="285900" cy="2940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g20f4778ab20_0_1146"/>
          <p:cNvSpPr/>
          <p:nvPr/>
        </p:nvSpPr>
        <p:spPr>
          <a:xfrm>
            <a:off x="60551" y="1355532"/>
            <a:ext cx="5742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홈 | 현재 상연작 | 상연 예정작 | 지난  상연작 | 고객센터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20f4778ab20_0_1191"/>
          <p:cNvSpPr/>
          <p:nvPr/>
        </p:nvSpPr>
        <p:spPr>
          <a:xfrm>
            <a:off x="0" y="0"/>
            <a:ext cx="2387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g20f4778ab20_0_1191"/>
          <p:cNvSpPr/>
          <p:nvPr/>
        </p:nvSpPr>
        <p:spPr>
          <a:xfrm>
            <a:off x="278247" y="1249209"/>
            <a:ext cx="7918200" cy="48111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g20f4778ab20_0_1191"/>
          <p:cNvSpPr/>
          <p:nvPr/>
        </p:nvSpPr>
        <p:spPr>
          <a:xfrm>
            <a:off x="9040489" y="6487524"/>
            <a:ext cx="2843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g20f4778ab20_0_1191"/>
          <p:cNvSpPr/>
          <p:nvPr/>
        </p:nvSpPr>
        <p:spPr>
          <a:xfrm>
            <a:off x="4286510" y="646950"/>
            <a:ext cx="3984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63" name="Google Shape;1263;g20f4778ab20_0_1191"/>
          <p:cNvGraphicFramePr/>
          <p:nvPr/>
        </p:nvGraphicFramePr>
        <p:xfrm>
          <a:off x="8455523" y="581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29575"/>
              </a:tblGrid>
              <a:tr h="373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98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 찾기 개요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로그인 페이지의 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 찾기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텍스트를 클릭하면  일반회원과 극단회원의 아이디를 찾는 페이지로 이동한다.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로고 버튼을 누르면 메인페이지로 이동한다.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4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아이디 찾기 페이지로 이동하면 기본적으로 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일반회원 아이디 찾기 탭이 show되어 있고 극단회원의 아이디 찾기 내용은 hide되어 있다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-일반회원 아이디 찾기 탭을 클릭하면 일반회원 아이디 찾기 내용이 show되고 극단회원 아이디 찾기 내용은 hide된다..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극단회원 아이디 찾기 탭을 클릭하면 극단회원 아이디 찾기 내용이 show되고 일반회원 아이디 찾기 내용은 hide된다.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4" name="Google Shape;1264;g20f4778ab20_0_119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0925"/>
                <a:gridCol w="995125"/>
                <a:gridCol w="998025"/>
                <a:gridCol w="3260025"/>
                <a:gridCol w="1395175"/>
                <a:gridCol w="2204700"/>
                <a:gridCol w="875475"/>
                <a:gridCol w="1726075"/>
              </a:tblGrid>
              <a:tr h="284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아이디 찾기 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08 로그인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8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로그인 &gt; 아이디 찾기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265" name="Google Shape;1265;g20f4778ab20_0_1191"/>
          <p:cNvSpPr/>
          <p:nvPr/>
        </p:nvSpPr>
        <p:spPr>
          <a:xfrm>
            <a:off x="3487092" y="1767490"/>
            <a:ext cx="1740600" cy="465600"/>
          </a:xfrm>
          <a:prstGeom prst="rect">
            <a:avLst/>
          </a:prstGeom>
          <a:solidFill>
            <a:srgbClr val="4F81BD"/>
          </a:solidFill>
          <a:ln cap="flat" cmpd="sng" w="25550">
            <a:solidFill>
              <a:srgbClr val="263E5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마로티켓 로고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g20f4778ab20_0_1191"/>
          <p:cNvSpPr/>
          <p:nvPr/>
        </p:nvSpPr>
        <p:spPr>
          <a:xfrm>
            <a:off x="1349424" y="1652877"/>
            <a:ext cx="5869500" cy="3067500"/>
          </a:xfrm>
          <a:prstGeom prst="flowChartAlternateProcess">
            <a:avLst/>
          </a:prstGeom>
          <a:noFill/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7" name="Google Shape;1267;g20f4778ab20_0_1191"/>
          <p:cNvCxnSpPr/>
          <p:nvPr/>
        </p:nvCxnSpPr>
        <p:spPr>
          <a:xfrm>
            <a:off x="2191732" y="2921188"/>
            <a:ext cx="4180200" cy="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68" name="Google Shape;1268;g20f4778ab20_0_1191"/>
          <p:cNvSpPr/>
          <p:nvPr/>
        </p:nvSpPr>
        <p:spPr>
          <a:xfrm>
            <a:off x="2191732" y="3137439"/>
            <a:ext cx="4180200" cy="288900"/>
          </a:xfrm>
          <a:prstGeom prst="flowChartAlternateProcess">
            <a:avLst/>
          </a:prstGeom>
          <a:solidFill>
            <a:srgbClr val="FFFFFF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g20f4778ab20_0_1191"/>
          <p:cNvSpPr/>
          <p:nvPr/>
        </p:nvSpPr>
        <p:spPr>
          <a:xfrm>
            <a:off x="2191732" y="3520563"/>
            <a:ext cx="4180200" cy="288900"/>
          </a:xfrm>
          <a:prstGeom prst="flowChartAlternateProcess">
            <a:avLst/>
          </a:prstGeom>
          <a:solidFill>
            <a:srgbClr val="FFFFFF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g20f4778ab20_0_1191"/>
          <p:cNvSpPr/>
          <p:nvPr/>
        </p:nvSpPr>
        <p:spPr>
          <a:xfrm>
            <a:off x="2263096" y="4003523"/>
            <a:ext cx="4108800" cy="360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 ID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1" name="Google Shape;1271;g20f4778ab20_0_1191"/>
          <p:cNvCxnSpPr/>
          <p:nvPr/>
        </p:nvCxnSpPr>
        <p:spPr>
          <a:xfrm>
            <a:off x="2477908" y="2921188"/>
            <a:ext cx="1802100" cy="0"/>
          </a:xfrm>
          <a:prstGeom prst="straightConnector1">
            <a:avLst/>
          </a:prstGeom>
          <a:noFill/>
          <a:ln cap="flat" cmpd="sng" w="38150">
            <a:solidFill>
              <a:srgbClr val="5E81D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72" name="Google Shape;1272;g20f4778ab20_0_1191"/>
          <p:cNvSpPr/>
          <p:nvPr/>
        </p:nvSpPr>
        <p:spPr>
          <a:xfrm>
            <a:off x="2766967" y="2633574"/>
            <a:ext cx="1802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일반회원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g20f4778ab20_0_1191"/>
          <p:cNvSpPr/>
          <p:nvPr/>
        </p:nvSpPr>
        <p:spPr>
          <a:xfrm>
            <a:off x="4640806" y="2633574"/>
            <a:ext cx="1802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극단회원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g20f4778ab20_0_1191"/>
          <p:cNvSpPr/>
          <p:nvPr/>
        </p:nvSpPr>
        <p:spPr>
          <a:xfrm>
            <a:off x="2407986" y="2485803"/>
            <a:ext cx="285900" cy="295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g20f4778ab20_0_1191"/>
          <p:cNvSpPr/>
          <p:nvPr/>
        </p:nvSpPr>
        <p:spPr>
          <a:xfrm>
            <a:off x="4496276" y="2485803"/>
            <a:ext cx="286200" cy="295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g20f4778ab20_0_1191"/>
          <p:cNvSpPr/>
          <p:nvPr/>
        </p:nvSpPr>
        <p:spPr>
          <a:xfrm>
            <a:off x="3425099" y="1832365"/>
            <a:ext cx="286200" cy="2958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20f4778ab20_0_1212"/>
          <p:cNvSpPr/>
          <p:nvPr/>
        </p:nvSpPr>
        <p:spPr>
          <a:xfrm>
            <a:off x="278247" y="1249209"/>
            <a:ext cx="7918200" cy="48111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g20f4778ab20_0_1212"/>
          <p:cNvSpPr/>
          <p:nvPr/>
        </p:nvSpPr>
        <p:spPr>
          <a:xfrm>
            <a:off x="3487092" y="1767490"/>
            <a:ext cx="1740600" cy="465600"/>
          </a:xfrm>
          <a:prstGeom prst="rect">
            <a:avLst/>
          </a:prstGeom>
          <a:solidFill>
            <a:srgbClr val="4F81BD"/>
          </a:solidFill>
          <a:ln cap="flat" cmpd="sng" w="25550">
            <a:solidFill>
              <a:srgbClr val="263E5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마로티켓 로고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g20f4778ab20_0_1212"/>
          <p:cNvSpPr/>
          <p:nvPr/>
        </p:nvSpPr>
        <p:spPr>
          <a:xfrm>
            <a:off x="1349424" y="1652877"/>
            <a:ext cx="5869500" cy="3067500"/>
          </a:xfrm>
          <a:prstGeom prst="flowChartAlternateProcess">
            <a:avLst/>
          </a:prstGeom>
          <a:noFill/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4" name="Google Shape;1284;g20f4778ab20_0_1212"/>
          <p:cNvCxnSpPr/>
          <p:nvPr/>
        </p:nvCxnSpPr>
        <p:spPr>
          <a:xfrm>
            <a:off x="2191732" y="2921188"/>
            <a:ext cx="4180200" cy="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85" name="Google Shape;1285;g20f4778ab20_0_1212"/>
          <p:cNvSpPr/>
          <p:nvPr/>
        </p:nvSpPr>
        <p:spPr>
          <a:xfrm>
            <a:off x="2191732" y="3137439"/>
            <a:ext cx="4180200" cy="288900"/>
          </a:xfrm>
          <a:prstGeom prst="flowChartAlternateProcess">
            <a:avLst/>
          </a:prstGeom>
          <a:solidFill>
            <a:srgbClr val="FFFFFF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g20f4778ab20_0_1212"/>
          <p:cNvSpPr/>
          <p:nvPr/>
        </p:nvSpPr>
        <p:spPr>
          <a:xfrm>
            <a:off x="2191732" y="3520563"/>
            <a:ext cx="4180200" cy="288900"/>
          </a:xfrm>
          <a:prstGeom prst="flowChartAlternateProcess">
            <a:avLst/>
          </a:prstGeom>
          <a:solidFill>
            <a:srgbClr val="FFFFFF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휴대폰 번호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g20f4778ab20_0_1212"/>
          <p:cNvSpPr/>
          <p:nvPr/>
        </p:nvSpPr>
        <p:spPr>
          <a:xfrm>
            <a:off x="2263096" y="4003523"/>
            <a:ext cx="4108800" cy="360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 ID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8" name="Google Shape;1288;g20f4778ab20_0_1212"/>
          <p:cNvCxnSpPr/>
          <p:nvPr/>
        </p:nvCxnSpPr>
        <p:spPr>
          <a:xfrm>
            <a:off x="2477908" y="2921188"/>
            <a:ext cx="1802100" cy="0"/>
          </a:xfrm>
          <a:prstGeom prst="straightConnector1">
            <a:avLst/>
          </a:prstGeom>
          <a:noFill/>
          <a:ln cap="flat" cmpd="sng" w="38150">
            <a:solidFill>
              <a:srgbClr val="5E81D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89" name="Google Shape;1289;g20f4778ab20_0_1212"/>
          <p:cNvSpPr/>
          <p:nvPr/>
        </p:nvSpPr>
        <p:spPr>
          <a:xfrm>
            <a:off x="2766967" y="2633574"/>
            <a:ext cx="1802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일반회원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g20f4778ab20_0_1212"/>
          <p:cNvSpPr/>
          <p:nvPr/>
        </p:nvSpPr>
        <p:spPr>
          <a:xfrm>
            <a:off x="4640806" y="2633574"/>
            <a:ext cx="1802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극단회원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g20f4778ab20_0_1212"/>
          <p:cNvSpPr/>
          <p:nvPr/>
        </p:nvSpPr>
        <p:spPr>
          <a:xfrm>
            <a:off x="2407986" y="2485803"/>
            <a:ext cx="285900" cy="295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g20f4778ab20_0_1212"/>
          <p:cNvSpPr/>
          <p:nvPr/>
        </p:nvSpPr>
        <p:spPr>
          <a:xfrm>
            <a:off x="0" y="0"/>
            <a:ext cx="2387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3" name="Google Shape;1293;g20f4778ab20_0_1212"/>
          <p:cNvGraphicFramePr/>
          <p:nvPr/>
        </p:nvGraphicFramePr>
        <p:xfrm>
          <a:off x="8455523" y="581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39325"/>
              </a:tblGrid>
              <a:tr h="373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62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일반 회원 아이디 찾기탭을 클릭하면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일반회원 아이디 찾기 내용이 show되고 극단회원 아이디 찾기 내용이 hide된다.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회원 가입 시 입력한 이름을 입력한다.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회원 가입 시 입력한  휴대폰번호를 입력한다.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9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-FIND ID 버튼을 누르면 입력한 이름, 휴대폰 번호가 유효한 것인지 일반회원데이터베이스를 조회한다.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빈칸 있을 경우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정보를 입력하세요.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5875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Char char="-"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찾기 실패 시 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아이디 찾기 실패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입력하신 정보와 일치하는 아이디가 없습니다.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찾기 성공 시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아이디를 alert창으로 바로 알려준다.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아이디 찾기 성공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아이디는 000000입니다.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4" name="Google Shape;1294;g20f4778ab20_0_1212"/>
          <p:cNvGraphicFramePr/>
          <p:nvPr/>
        </p:nvGraphicFramePr>
        <p:xfrm>
          <a:off x="0" y="-14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0925"/>
                <a:gridCol w="995125"/>
                <a:gridCol w="998025"/>
                <a:gridCol w="3260025"/>
                <a:gridCol w="1395175"/>
                <a:gridCol w="2204700"/>
                <a:gridCol w="875475"/>
                <a:gridCol w="1726075"/>
              </a:tblGrid>
              <a:tr h="2811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아이디 찾기 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08 로그인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8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로그인 &gt; 아이디 찾기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295" name="Google Shape;1295;g20f4778ab20_0_1212"/>
          <p:cNvSpPr/>
          <p:nvPr/>
        </p:nvSpPr>
        <p:spPr>
          <a:xfrm>
            <a:off x="2198220" y="5465739"/>
            <a:ext cx="3324900" cy="1052100"/>
          </a:xfrm>
          <a:prstGeom prst="rect">
            <a:avLst/>
          </a:prstGeom>
          <a:solidFill>
            <a:srgbClr val="DAE5F1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실패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입력하신 정보와 일치하는 아이디가 없습니다.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g20f4778ab20_0_1212"/>
          <p:cNvSpPr/>
          <p:nvPr/>
        </p:nvSpPr>
        <p:spPr>
          <a:xfrm>
            <a:off x="3541156" y="6284248"/>
            <a:ext cx="465600" cy="186000"/>
          </a:xfrm>
          <a:prstGeom prst="rect">
            <a:avLst/>
          </a:prstGeom>
          <a:solidFill>
            <a:srgbClr val="D8D8D8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7" name="Google Shape;1297;g20f4778ab20_0_1212"/>
          <p:cNvCxnSpPr/>
          <p:nvPr/>
        </p:nvCxnSpPr>
        <p:spPr>
          <a:xfrm>
            <a:off x="4720820" y="4219414"/>
            <a:ext cx="803400" cy="1774500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298" name="Google Shape;1298;g20f4778ab20_0_1212"/>
          <p:cNvSpPr/>
          <p:nvPr/>
        </p:nvSpPr>
        <p:spPr>
          <a:xfrm>
            <a:off x="7319109" y="5316526"/>
            <a:ext cx="2040600" cy="1066200"/>
          </a:xfrm>
          <a:prstGeom prst="rect">
            <a:avLst/>
          </a:prstGeom>
          <a:solidFill>
            <a:srgbClr val="DAE5F1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성공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아이디는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000000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입니다.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g20f4778ab20_0_1212"/>
          <p:cNvSpPr/>
          <p:nvPr/>
        </p:nvSpPr>
        <p:spPr>
          <a:xfrm>
            <a:off x="8038874" y="6050697"/>
            <a:ext cx="465600" cy="187500"/>
          </a:xfrm>
          <a:prstGeom prst="rect">
            <a:avLst/>
          </a:prstGeom>
          <a:solidFill>
            <a:srgbClr val="D8D8D8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0" name="Google Shape;1300;g20f4778ab20_0_1212"/>
          <p:cNvCxnSpPr/>
          <p:nvPr/>
        </p:nvCxnSpPr>
        <p:spPr>
          <a:xfrm>
            <a:off x="4721901" y="4219414"/>
            <a:ext cx="2714100" cy="1292700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301" name="Google Shape;1301;g20f4778ab20_0_1212"/>
          <p:cNvSpPr/>
          <p:nvPr/>
        </p:nvSpPr>
        <p:spPr>
          <a:xfrm>
            <a:off x="6303437" y="3782587"/>
            <a:ext cx="2040600" cy="937800"/>
          </a:xfrm>
          <a:prstGeom prst="rect">
            <a:avLst/>
          </a:prstGeom>
          <a:solidFill>
            <a:srgbClr val="DAE5F1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정보를 입력하세요.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g20f4778ab20_0_1212"/>
          <p:cNvSpPr/>
          <p:nvPr/>
        </p:nvSpPr>
        <p:spPr>
          <a:xfrm>
            <a:off x="7091682" y="4302310"/>
            <a:ext cx="465600" cy="187500"/>
          </a:xfrm>
          <a:prstGeom prst="rect">
            <a:avLst/>
          </a:prstGeom>
          <a:solidFill>
            <a:srgbClr val="D8D8D8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3" name="Google Shape;1303;g20f4778ab20_0_1212"/>
          <p:cNvCxnSpPr/>
          <p:nvPr/>
        </p:nvCxnSpPr>
        <p:spPr>
          <a:xfrm>
            <a:off x="4721901" y="4219774"/>
            <a:ext cx="1582200" cy="32400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304" name="Google Shape;1304;g20f4778ab20_0_1212"/>
          <p:cNvSpPr/>
          <p:nvPr/>
        </p:nvSpPr>
        <p:spPr>
          <a:xfrm>
            <a:off x="1910242" y="3130951"/>
            <a:ext cx="286200" cy="295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g20f4778ab20_0_1212"/>
          <p:cNvSpPr/>
          <p:nvPr/>
        </p:nvSpPr>
        <p:spPr>
          <a:xfrm>
            <a:off x="1913485" y="3563453"/>
            <a:ext cx="286200" cy="295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g20f4778ab20_0_1212"/>
          <p:cNvSpPr/>
          <p:nvPr/>
        </p:nvSpPr>
        <p:spPr>
          <a:xfrm>
            <a:off x="3569629" y="3930358"/>
            <a:ext cx="284700" cy="295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20f4778ab20_0_1241"/>
          <p:cNvSpPr/>
          <p:nvPr/>
        </p:nvSpPr>
        <p:spPr>
          <a:xfrm>
            <a:off x="278247" y="1249209"/>
            <a:ext cx="7918200" cy="48111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g20f4778ab20_0_1241"/>
          <p:cNvSpPr/>
          <p:nvPr/>
        </p:nvSpPr>
        <p:spPr>
          <a:xfrm>
            <a:off x="3487092" y="1767490"/>
            <a:ext cx="1740600" cy="465600"/>
          </a:xfrm>
          <a:prstGeom prst="rect">
            <a:avLst/>
          </a:prstGeom>
          <a:solidFill>
            <a:srgbClr val="4F81BD"/>
          </a:solidFill>
          <a:ln cap="flat" cmpd="sng" w="25550">
            <a:solidFill>
              <a:srgbClr val="263E5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마로티켓 로고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g20f4778ab20_0_1241"/>
          <p:cNvSpPr/>
          <p:nvPr/>
        </p:nvSpPr>
        <p:spPr>
          <a:xfrm>
            <a:off x="1349424" y="1652877"/>
            <a:ext cx="5869500" cy="3067500"/>
          </a:xfrm>
          <a:prstGeom prst="flowChartAlternateProcess">
            <a:avLst/>
          </a:prstGeom>
          <a:noFill/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4" name="Google Shape;1314;g20f4778ab20_0_1241"/>
          <p:cNvCxnSpPr/>
          <p:nvPr/>
        </p:nvCxnSpPr>
        <p:spPr>
          <a:xfrm>
            <a:off x="2191732" y="2921188"/>
            <a:ext cx="4180200" cy="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15" name="Google Shape;1315;g20f4778ab20_0_1241"/>
          <p:cNvSpPr/>
          <p:nvPr/>
        </p:nvSpPr>
        <p:spPr>
          <a:xfrm>
            <a:off x="2191732" y="3137439"/>
            <a:ext cx="4180200" cy="288900"/>
          </a:xfrm>
          <a:prstGeom prst="flowChartAlternateProcess">
            <a:avLst/>
          </a:prstGeom>
          <a:solidFill>
            <a:srgbClr val="FFFFFF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극단명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g20f4778ab20_0_1241"/>
          <p:cNvSpPr/>
          <p:nvPr/>
        </p:nvSpPr>
        <p:spPr>
          <a:xfrm>
            <a:off x="2191732" y="3520563"/>
            <a:ext cx="4180200" cy="288900"/>
          </a:xfrm>
          <a:prstGeom prst="flowChartAlternateProcess">
            <a:avLst/>
          </a:prstGeom>
          <a:solidFill>
            <a:srgbClr val="FFFFFF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대표자 이메일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g20f4778ab20_0_1241"/>
          <p:cNvSpPr/>
          <p:nvPr/>
        </p:nvSpPr>
        <p:spPr>
          <a:xfrm>
            <a:off x="2263096" y="4003523"/>
            <a:ext cx="4108800" cy="360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 ID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8" name="Google Shape;1318;g20f4778ab20_0_1241"/>
          <p:cNvCxnSpPr/>
          <p:nvPr/>
        </p:nvCxnSpPr>
        <p:spPr>
          <a:xfrm>
            <a:off x="4291196" y="2921188"/>
            <a:ext cx="1800600" cy="0"/>
          </a:xfrm>
          <a:prstGeom prst="straightConnector1">
            <a:avLst/>
          </a:prstGeom>
          <a:noFill/>
          <a:ln cap="flat" cmpd="sng" w="38150">
            <a:solidFill>
              <a:srgbClr val="5E81D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19" name="Google Shape;1319;g20f4778ab20_0_1241"/>
          <p:cNvSpPr/>
          <p:nvPr/>
        </p:nvSpPr>
        <p:spPr>
          <a:xfrm>
            <a:off x="2766967" y="2633574"/>
            <a:ext cx="1802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일반회원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g20f4778ab20_0_1241"/>
          <p:cNvSpPr/>
          <p:nvPr/>
        </p:nvSpPr>
        <p:spPr>
          <a:xfrm>
            <a:off x="4640806" y="2633574"/>
            <a:ext cx="1802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극단회원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g20f4778ab20_0_1241"/>
          <p:cNvSpPr/>
          <p:nvPr/>
        </p:nvSpPr>
        <p:spPr>
          <a:xfrm>
            <a:off x="4292998" y="2553922"/>
            <a:ext cx="285900" cy="2958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g20f4778ab20_0_1241"/>
          <p:cNvSpPr/>
          <p:nvPr/>
        </p:nvSpPr>
        <p:spPr>
          <a:xfrm>
            <a:off x="0" y="0"/>
            <a:ext cx="2387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3" name="Google Shape;1323;g20f4778ab20_0_1241"/>
          <p:cNvGraphicFramePr/>
          <p:nvPr/>
        </p:nvGraphicFramePr>
        <p:xfrm>
          <a:off x="8455523" y="581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39325"/>
              </a:tblGrid>
              <a:tr h="373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62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극단 회원 아이디 찾기탭을 클릭하면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극단회원 아이디 찾기 내용이 show되고 일반회원 아이디 찾기 내용이 hide된다.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회원 가입 시 입력한 극단명을 입력한다.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회원 가입 시 입력한  대표자 이메일을 입력한다.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9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-FIND ID 버튼을 누르면 입력한 극단명, 대표자이메일이 유효한 것인지 극단회원데이터베이스를 조회한다.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빈칸 있을 경우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정보를 입력하세요.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5875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Char char="-"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찾기 실패 시 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아이디 찾기 실패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입력하신 정보와 일치하는 아이디가 없습니다.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찾기 성공 시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아이디를 이메일로 전송한다.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아이디 찾기 성공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아이디가 대표자 이메일로 발송되었습니다.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4" name="Google Shape;1324;g20f4778ab20_0_1241"/>
          <p:cNvGraphicFramePr/>
          <p:nvPr/>
        </p:nvGraphicFramePr>
        <p:xfrm>
          <a:off x="0" y="-14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0925"/>
                <a:gridCol w="995125"/>
                <a:gridCol w="998025"/>
                <a:gridCol w="3260025"/>
                <a:gridCol w="1395175"/>
                <a:gridCol w="2204700"/>
                <a:gridCol w="875475"/>
                <a:gridCol w="1726075"/>
              </a:tblGrid>
              <a:tr h="2811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아이디 찾기 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08 로그인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8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로그인 &gt; 아이디 찾기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325" name="Google Shape;1325;g20f4778ab20_0_1241"/>
          <p:cNvCxnSpPr/>
          <p:nvPr/>
        </p:nvCxnSpPr>
        <p:spPr>
          <a:xfrm flipH="1">
            <a:off x="3783864" y="4220855"/>
            <a:ext cx="940200" cy="1367400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326" name="Google Shape;1326;g20f4778ab20_0_1241"/>
          <p:cNvCxnSpPr/>
          <p:nvPr/>
        </p:nvCxnSpPr>
        <p:spPr>
          <a:xfrm>
            <a:off x="4721901" y="4219414"/>
            <a:ext cx="3522900" cy="1566000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327" name="Google Shape;1327;g20f4778ab20_0_1241"/>
          <p:cNvCxnSpPr/>
          <p:nvPr/>
        </p:nvCxnSpPr>
        <p:spPr>
          <a:xfrm>
            <a:off x="4721901" y="4219774"/>
            <a:ext cx="1582200" cy="32400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328" name="Google Shape;1328;g20f4778ab20_0_1241"/>
          <p:cNvSpPr/>
          <p:nvPr/>
        </p:nvSpPr>
        <p:spPr>
          <a:xfrm>
            <a:off x="1910242" y="3130951"/>
            <a:ext cx="286200" cy="295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g20f4778ab20_0_1241"/>
          <p:cNvSpPr/>
          <p:nvPr/>
        </p:nvSpPr>
        <p:spPr>
          <a:xfrm>
            <a:off x="1913485" y="3563453"/>
            <a:ext cx="286200" cy="295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g20f4778ab20_0_1241"/>
          <p:cNvSpPr/>
          <p:nvPr/>
        </p:nvSpPr>
        <p:spPr>
          <a:xfrm>
            <a:off x="3569629" y="3930358"/>
            <a:ext cx="284700" cy="295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g20f4778ab20_0_1241"/>
          <p:cNvSpPr/>
          <p:nvPr/>
        </p:nvSpPr>
        <p:spPr>
          <a:xfrm>
            <a:off x="1900871" y="5618196"/>
            <a:ext cx="3326700" cy="1052400"/>
          </a:xfrm>
          <a:prstGeom prst="rect">
            <a:avLst/>
          </a:prstGeom>
          <a:solidFill>
            <a:srgbClr val="DAE5F1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실패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입력하신 정보와 일치하는 아이디가 없습니다.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g20f4778ab20_0_1241"/>
          <p:cNvSpPr/>
          <p:nvPr/>
        </p:nvSpPr>
        <p:spPr>
          <a:xfrm>
            <a:off x="3280570" y="6341555"/>
            <a:ext cx="465600" cy="186000"/>
          </a:xfrm>
          <a:prstGeom prst="rect">
            <a:avLst/>
          </a:prstGeom>
          <a:solidFill>
            <a:srgbClr val="D8D8D8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g20f4778ab20_0_1241"/>
          <p:cNvSpPr/>
          <p:nvPr/>
        </p:nvSpPr>
        <p:spPr>
          <a:xfrm>
            <a:off x="7223597" y="5785069"/>
            <a:ext cx="2040600" cy="1068300"/>
          </a:xfrm>
          <a:prstGeom prst="rect">
            <a:avLst/>
          </a:prstGeom>
          <a:solidFill>
            <a:srgbClr val="DAE5F1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아이디가 대표자 이메일로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발송되었습니다.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g20f4778ab20_0_1241"/>
          <p:cNvSpPr/>
          <p:nvPr/>
        </p:nvSpPr>
        <p:spPr>
          <a:xfrm>
            <a:off x="8011842" y="6610066"/>
            <a:ext cx="465600" cy="187500"/>
          </a:xfrm>
          <a:prstGeom prst="rect">
            <a:avLst/>
          </a:prstGeom>
          <a:solidFill>
            <a:srgbClr val="D8D8D8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g20f4778ab20_0_1241"/>
          <p:cNvSpPr/>
          <p:nvPr/>
        </p:nvSpPr>
        <p:spPr>
          <a:xfrm>
            <a:off x="6306681" y="3784389"/>
            <a:ext cx="2040600" cy="937500"/>
          </a:xfrm>
          <a:prstGeom prst="rect">
            <a:avLst/>
          </a:prstGeom>
          <a:solidFill>
            <a:srgbClr val="DAE5F1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정보를 입력하세요.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g20f4778ab20_0_1241"/>
          <p:cNvSpPr/>
          <p:nvPr/>
        </p:nvSpPr>
        <p:spPr>
          <a:xfrm>
            <a:off x="7094926" y="4304112"/>
            <a:ext cx="465600" cy="187500"/>
          </a:xfrm>
          <a:prstGeom prst="rect">
            <a:avLst/>
          </a:prstGeom>
          <a:solidFill>
            <a:srgbClr val="D8D8D8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20f4778ab20_0_1270"/>
          <p:cNvSpPr/>
          <p:nvPr/>
        </p:nvSpPr>
        <p:spPr>
          <a:xfrm>
            <a:off x="0" y="0"/>
            <a:ext cx="2387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g20f4778ab20_0_1270"/>
          <p:cNvSpPr/>
          <p:nvPr/>
        </p:nvSpPr>
        <p:spPr>
          <a:xfrm>
            <a:off x="278247" y="1249209"/>
            <a:ext cx="7918200" cy="48111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g20f4778ab20_0_1270"/>
          <p:cNvSpPr/>
          <p:nvPr/>
        </p:nvSpPr>
        <p:spPr>
          <a:xfrm>
            <a:off x="9040489" y="6487524"/>
            <a:ext cx="2843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g20f4778ab20_0_1270"/>
          <p:cNvSpPr/>
          <p:nvPr/>
        </p:nvSpPr>
        <p:spPr>
          <a:xfrm>
            <a:off x="4286510" y="646950"/>
            <a:ext cx="3984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45" name="Google Shape;1345;g20f4778ab20_0_127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0925"/>
                <a:gridCol w="995125"/>
                <a:gridCol w="998025"/>
                <a:gridCol w="3260025"/>
                <a:gridCol w="1395175"/>
                <a:gridCol w="2204700"/>
                <a:gridCol w="875475"/>
                <a:gridCol w="1726075"/>
              </a:tblGrid>
              <a:tr h="284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아이디 찾기 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08 로그인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8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로그인 &gt; 아이디 찾기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346" name="Google Shape;1346;g20f4778ab20_0_1270"/>
          <p:cNvSpPr/>
          <p:nvPr/>
        </p:nvSpPr>
        <p:spPr>
          <a:xfrm>
            <a:off x="3487092" y="1767490"/>
            <a:ext cx="1740600" cy="465600"/>
          </a:xfrm>
          <a:prstGeom prst="rect">
            <a:avLst/>
          </a:prstGeom>
          <a:solidFill>
            <a:srgbClr val="4F81BD"/>
          </a:solidFill>
          <a:ln cap="flat" cmpd="sng" w="25550">
            <a:solidFill>
              <a:srgbClr val="263E5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마로티켓 로고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g20f4778ab20_0_1270"/>
          <p:cNvSpPr/>
          <p:nvPr/>
        </p:nvSpPr>
        <p:spPr>
          <a:xfrm>
            <a:off x="1349424" y="1652877"/>
            <a:ext cx="5869500" cy="3067500"/>
          </a:xfrm>
          <a:prstGeom prst="flowChartAlternateProcess">
            <a:avLst/>
          </a:prstGeom>
          <a:noFill/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8" name="Google Shape;1348;g20f4778ab20_0_1270"/>
          <p:cNvCxnSpPr/>
          <p:nvPr/>
        </p:nvCxnSpPr>
        <p:spPr>
          <a:xfrm>
            <a:off x="2191732" y="2921188"/>
            <a:ext cx="4180200" cy="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49" name="Google Shape;1349;g20f4778ab20_0_1270"/>
          <p:cNvSpPr/>
          <p:nvPr/>
        </p:nvSpPr>
        <p:spPr>
          <a:xfrm>
            <a:off x="2191732" y="3137439"/>
            <a:ext cx="4180200" cy="288900"/>
          </a:xfrm>
          <a:prstGeom prst="flowChartAlternateProcess">
            <a:avLst/>
          </a:prstGeom>
          <a:solidFill>
            <a:srgbClr val="FFFFFF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g20f4778ab20_0_1270"/>
          <p:cNvSpPr/>
          <p:nvPr/>
        </p:nvSpPr>
        <p:spPr>
          <a:xfrm>
            <a:off x="2191732" y="3520563"/>
            <a:ext cx="4180200" cy="288900"/>
          </a:xfrm>
          <a:prstGeom prst="flowChartAlternateProcess">
            <a:avLst/>
          </a:prstGeom>
          <a:solidFill>
            <a:srgbClr val="FFFFFF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g20f4778ab20_0_1270"/>
          <p:cNvSpPr/>
          <p:nvPr/>
        </p:nvSpPr>
        <p:spPr>
          <a:xfrm>
            <a:off x="2263096" y="4003523"/>
            <a:ext cx="4108800" cy="360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 PASSWORD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2" name="Google Shape;1352;g20f4778ab20_0_1270"/>
          <p:cNvCxnSpPr/>
          <p:nvPr/>
        </p:nvCxnSpPr>
        <p:spPr>
          <a:xfrm>
            <a:off x="2477908" y="2921188"/>
            <a:ext cx="1802100" cy="0"/>
          </a:xfrm>
          <a:prstGeom prst="straightConnector1">
            <a:avLst/>
          </a:prstGeom>
          <a:noFill/>
          <a:ln cap="flat" cmpd="sng" w="38150">
            <a:solidFill>
              <a:srgbClr val="5E81D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53" name="Google Shape;1353;g20f4778ab20_0_1270"/>
          <p:cNvSpPr/>
          <p:nvPr/>
        </p:nvSpPr>
        <p:spPr>
          <a:xfrm>
            <a:off x="2766967" y="2633574"/>
            <a:ext cx="1802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일반회원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g20f4778ab20_0_1270"/>
          <p:cNvSpPr/>
          <p:nvPr/>
        </p:nvSpPr>
        <p:spPr>
          <a:xfrm>
            <a:off x="4640806" y="2633574"/>
            <a:ext cx="1802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극단회원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g20f4778ab20_0_1270"/>
          <p:cNvSpPr/>
          <p:nvPr/>
        </p:nvSpPr>
        <p:spPr>
          <a:xfrm>
            <a:off x="2407986" y="2485803"/>
            <a:ext cx="285900" cy="295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g20f4778ab20_0_1270"/>
          <p:cNvSpPr/>
          <p:nvPr/>
        </p:nvSpPr>
        <p:spPr>
          <a:xfrm>
            <a:off x="4496276" y="2485803"/>
            <a:ext cx="286200" cy="295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7" name="Google Shape;1357;g20f4778ab20_0_1270"/>
          <p:cNvGraphicFramePr/>
          <p:nvPr/>
        </p:nvGraphicFramePr>
        <p:xfrm>
          <a:off x="8455523" y="581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29575"/>
              </a:tblGrid>
              <a:tr h="373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98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525" marB="91525" marR="91525" marL="91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찾기 개요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로그인 페이지의 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찾기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텍스트를 클릭하면  일반회원과 극단회원의 비밀번호를 찾는 페이지로 이동한다.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로고 버튼을 누르면 메인페이지로 이동한다.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53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비밀번호 찾기 페이지로 이동하면 기본적으로 일반회원 비밀번호 찾기 탭이 show되어 있고 극단회원의 비밀번호 찾기 내용은 hide되어 있다.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-일반회원 비밀번호 찾기 탭을 클릭하면 일반회원 비밀번호 찾기 내용이 show되고 극단회원 비밀번호 찾기 내용은 hide된다.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극단회원 비밀번호 찾기 탭을 클릭하면 극단회원 비밀번호 찾기 내용이 show되고 일반회원 비밀번호 찾기 내용은 hide된다.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58" name="Google Shape;1358;g20f4778ab20_0_1270"/>
          <p:cNvSpPr/>
          <p:nvPr/>
        </p:nvSpPr>
        <p:spPr>
          <a:xfrm>
            <a:off x="3210648" y="1832365"/>
            <a:ext cx="285900" cy="2958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20f4778ab20_0_1291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4" name="Google Shape;1364;g20f4778ab20_0_1291"/>
          <p:cNvGraphicFramePr/>
          <p:nvPr/>
        </p:nvGraphicFramePr>
        <p:xfrm>
          <a:off x="8458766" y="5831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29575"/>
              </a:tblGrid>
              <a:tr h="375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648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일반 회원 비밀번호 찾기탭을 클릭하면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일반회원 비밀번호 찾기 내용이 show되고 극단회원 비밀번호 찾기 내용이 hide된다.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-FIND PASSWORD 버튼을 누르면 입력한 아이디, 이메일이 유효한 것인지 일반회원데이터베이스를 조회한다.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빈칸 있을 경우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정보를 입력하세요.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5875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Char char="-"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찾기 실패 시 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비밀번호 찾기 실패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입력하신 정보와 일치하는 비밀번호가 없습니다.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찾기 성공 시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Alert : 비밀번호가 이메일로 발송되었습니다.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5" name="Google Shape;1365;g20f4778ab20_0_1291"/>
          <p:cNvGraphicFramePr/>
          <p:nvPr/>
        </p:nvGraphicFramePr>
        <p:xfrm>
          <a:off x="0" y="-32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94775"/>
                <a:gridCol w="998375"/>
                <a:gridCol w="3261100"/>
                <a:gridCol w="1395575"/>
                <a:gridCol w="2204325"/>
                <a:gridCol w="875825"/>
                <a:gridCol w="1727875"/>
              </a:tblGrid>
              <a:tr h="2847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비밀번호 찾기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08 로그인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로그인 &gt; 비밀번호 찾기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366" name="Google Shape;1366;g20f4778ab20_0_1291"/>
          <p:cNvSpPr/>
          <p:nvPr/>
        </p:nvSpPr>
        <p:spPr>
          <a:xfrm>
            <a:off x="278247" y="1249209"/>
            <a:ext cx="7918200" cy="48111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g20f4778ab20_0_1291"/>
          <p:cNvSpPr/>
          <p:nvPr/>
        </p:nvSpPr>
        <p:spPr>
          <a:xfrm>
            <a:off x="3487092" y="1767490"/>
            <a:ext cx="1740600" cy="465600"/>
          </a:xfrm>
          <a:prstGeom prst="rect">
            <a:avLst/>
          </a:prstGeom>
          <a:solidFill>
            <a:srgbClr val="4F81BD"/>
          </a:solidFill>
          <a:ln cap="flat" cmpd="sng" w="25550">
            <a:solidFill>
              <a:srgbClr val="263E5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마로티켓 로고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g20f4778ab20_0_1291"/>
          <p:cNvSpPr/>
          <p:nvPr/>
        </p:nvSpPr>
        <p:spPr>
          <a:xfrm>
            <a:off x="1349424" y="1652877"/>
            <a:ext cx="5869500" cy="3067500"/>
          </a:xfrm>
          <a:prstGeom prst="flowChartAlternateProcess">
            <a:avLst/>
          </a:prstGeom>
          <a:noFill/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9" name="Google Shape;1369;g20f4778ab20_0_1291"/>
          <p:cNvCxnSpPr/>
          <p:nvPr/>
        </p:nvCxnSpPr>
        <p:spPr>
          <a:xfrm>
            <a:off x="2191732" y="2921188"/>
            <a:ext cx="4180200" cy="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70" name="Google Shape;1370;g20f4778ab20_0_1291"/>
          <p:cNvSpPr/>
          <p:nvPr/>
        </p:nvSpPr>
        <p:spPr>
          <a:xfrm>
            <a:off x="2191732" y="3137439"/>
            <a:ext cx="4180200" cy="288900"/>
          </a:xfrm>
          <a:prstGeom prst="flowChartAlternateProcess">
            <a:avLst/>
          </a:prstGeom>
          <a:solidFill>
            <a:srgbClr val="FFFFFF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g20f4778ab20_0_1291"/>
          <p:cNvSpPr/>
          <p:nvPr/>
        </p:nvSpPr>
        <p:spPr>
          <a:xfrm>
            <a:off x="2191732" y="3520563"/>
            <a:ext cx="4180200" cy="288900"/>
          </a:xfrm>
          <a:prstGeom prst="flowChartAlternateProcess">
            <a:avLst/>
          </a:prstGeom>
          <a:solidFill>
            <a:srgbClr val="FFFFFF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g20f4778ab20_0_1291"/>
          <p:cNvSpPr/>
          <p:nvPr/>
        </p:nvSpPr>
        <p:spPr>
          <a:xfrm>
            <a:off x="2263096" y="4003523"/>
            <a:ext cx="4108800" cy="360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 PASSWORD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3" name="Google Shape;1373;g20f4778ab20_0_1291"/>
          <p:cNvCxnSpPr/>
          <p:nvPr/>
        </p:nvCxnSpPr>
        <p:spPr>
          <a:xfrm>
            <a:off x="2477908" y="2921188"/>
            <a:ext cx="1802100" cy="0"/>
          </a:xfrm>
          <a:prstGeom prst="straightConnector1">
            <a:avLst/>
          </a:prstGeom>
          <a:noFill/>
          <a:ln cap="flat" cmpd="sng" w="38150">
            <a:solidFill>
              <a:srgbClr val="5E81D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74" name="Google Shape;1374;g20f4778ab20_0_1291"/>
          <p:cNvSpPr/>
          <p:nvPr/>
        </p:nvSpPr>
        <p:spPr>
          <a:xfrm>
            <a:off x="2766967" y="2633574"/>
            <a:ext cx="1802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일반회원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g20f4778ab20_0_1291"/>
          <p:cNvSpPr/>
          <p:nvPr/>
        </p:nvSpPr>
        <p:spPr>
          <a:xfrm>
            <a:off x="4640806" y="2633574"/>
            <a:ext cx="1802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극단회원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g20f4778ab20_0_1291"/>
          <p:cNvSpPr/>
          <p:nvPr/>
        </p:nvSpPr>
        <p:spPr>
          <a:xfrm>
            <a:off x="2415915" y="2482559"/>
            <a:ext cx="286200" cy="295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g20f4778ab20_0_1291"/>
          <p:cNvSpPr/>
          <p:nvPr/>
        </p:nvSpPr>
        <p:spPr>
          <a:xfrm>
            <a:off x="2992952" y="3930358"/>
            <a:ext cx="285900" cy="295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g20f4778ab20_0_1291"/>
          <p:cNvSpPr/>
          <p:nvPr/>
        </p:nvSpPr>
        <p:spPr>
          <a:xfrm>
            <a:off x="1910242" y="5468983"/>
            <a:ext cx="3616200" cy="1201800"/>
          </a:xfrm>
          <a:prstGeom prst="rect">
            <a:avLst/>
          </a:prstGeom>
          <a:solidFill>
            <a:srgbClr val="DAE5F1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찾기 실패.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입력하신 정보와 일치하는 비밀번호가 없습니다.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g20f4778ab20_0_1291"/>
          <p:cNvSpPr/>
          <p:nvPr/>
        </p:nvSpPr>
        <p:spPr>
          <a:xfrm>
            <a:off x="3536470" y="6412917"/>
            <a:ext cx="465600" cy="186000"/>
          </a:xfrm>
          <a:prstGeom prst="rect">
            <a:avLst/>
          </a:prstGeom>
          <a:solidFill>
            <a:srgbClr val="D8D8D8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g20f4778ab20_0_1291"/>
          <p:cNvSpPr/>
          <p:nvPr/>
        </p:nvSpPr>
        <p:spPr>
          <a:xfrm>
            <a:off x="5790195" y="5548275"/>
            <a:ext cx="2393400" cy="1305000"/>
          </a:xfrm>
          <a:prstGeom prst="rect">
            <a:avLst/>
          </a:prstGeom>
          <a:solidFill>
            <a:srgbClr val="DAE5F1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비밀번호가 이메일로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발송되었습니다.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g20f4778ab20_0_1291"/>
          <p:cNvSpPr/>
          <p:nvPr/>
        </p:nvSpPr>
        <p:spPr>
          <a:xfrm>
            <a:off x="6742072" y="6339753"/>
            <a:ext cx="465600" cy="187800"/>
          </a:xfrm>
          <a:prstGeom prst="rect">
            <a:avLst/>
          </a:prstGeom>
          <a:solidFill>
            <a:srgbClr val="D8D8D8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2" name="Google Shape;1382;g20f4778ab20_0_1291"/>
          <p:cNvCxnSpPr/>
          <p:nvPr/>
        </p:nvCxnSpPr>
        <p:spPr>
          <a:xfrm>
            <a:off x="4710728" y="4391333"/>
            <a:ext cx="1381800" cy="1054500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383" name="Google Shape;1383;g20f4778ab20_0_1291"/>
          <p:cNvSpPr/>
          <p:nvPr/>
        </p:nvSpPr>
        <p:spPr>
          <a:xfrm>
            <a:off x="6306681" y="3784389"/>
            <a:ext cx="2040600" cy="937500"/>
          </a:xfrm>
          <a:prstGeom prst="rect">
            <a:avLst/>
          </a:prstGeom>
          <a:solidFill>
            <a:srgbClr val="DAE5F1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정보를 입력하세요.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g20f4778ab20_0_1291"/>
          <p:cNvSpPr/>
          <p:nvPr/>
        </p:nvSpPr>
        <p:spPr>
          <a:xfrm>
            <a:off x="7094926" y="4304112"/>
            <a:ext cx="465600" cy="187500"/>
          </a:xfrm>
          <a:prstGeom prst="rect">
            <a:avLst/>
          </a:prstGeom>
          <a:solidFill>
            <a:srgbClr val="D8D8D8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5" name="Google Shape;1385;g20f4778ab20_0_1291"/>
          <p:cNvCxnSpPr/>
          <p:nvPr/>
        </p:nvCxnSpPr>
        <p:spPr>
          <a:xfrm flipH="1" rot="10800000">
            <a:off x="4795067" y="4222462"/>
            <a:ext cx="1512300" cy="142200"/>
          </a:xfrm>
          <a:prstGeom prst="straightConnector1">
            <a:avLst/>
          </a:prstGeom>
          <a:noFill/>
          <a:ln cap="flat" cmpd="sng" w="19075">
            <a:solidFill>
              <a:srgbClr val="262626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386" name="Google Shape;1386;g20f4778ab20_0_1291"/>
          <p:cNvCxnSpPr/>
          <p:nvPr/>
        </p:nvCxnSpPr>
        <p:spPr>
          <a:xfrm flipH="1">
            <a:off x="3717134" y="4366104"/>
            <a:ext cx="743100" cy="1103400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20f4778ab20_0_1318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2" name="Google Shape;1392;g20f4778ab20_0_1318"/>
          <p:cNvGraphicFramePr/>
          <p:nvPr/>
        </p:nvGraphicFramePr>
        <p:xfrm>
          <a:off x="8458766" y="5831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675"/>
                <a:gridCol w="3329575"/>
              </a:tblGrid>
              <a:tr h="375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648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극단회원 비밀번호 찾기탭을 클릭하면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극단회원 비밀번호 찾기 내용이 show되고 일반회원 비밀번호 찾기 내용이 hide된다.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-FIND PASSWORD 버튼을 누르면 입력한 아이디, 이메일이 유효한 것인지 극단회원데이터베이스를 조회한다.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빈칸 있을 경우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정보를 입력하세요.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5875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Char char="-"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찾기 실패 시 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비밀번호 찾기 실패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입력하신 정보와 일치하는 아이디가 없습니다.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찾기 성공 시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Alert : 비밀번호가 회원가입 시 대표자 이메일로 발송되었습니다.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3" name="Google Shape;1393;g20f4778ab20_0_1318"/>
          <p:cNvGraphicFramePr/>
          <p:nvPr/>
        </p:nvGraphicFramePr>
        <p:xfrm>
          <a:off x="0" y="-32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94775"/>
                <a:gridCol w="998375"/>
                <a:gridCol w="3261100"/>
                <a:gridCol w="1395575"/>
                <a:gridCol w="2204325"/>
                <a:gridCol w="875825"/>
                <a:gridCol w="1727875"/>
              </a:tblGrid>
              <a:tr h="2847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비밀번호 찾기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08 로그인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로그인 &gt; 비밀번호 찾기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394" name="Google Shape;1394;g20f4778ab20_0_1318"/>
          <p:cNvSpPr/>
          <p:nvPr/>
        </p:nvSpPr>
        <p:spPr>
          <a:xfrm>
            <a:off x="278247" y="1249209"/>
            <a:ext cx="7918200" cy="48111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g20f4778ab20_0_1318"/>
          <p:cNvSpPr/>
          <p:nvPr/>
        </p:nvSpPr>
        <p:spPr>
          <a:xfrm>
            <a:off x="3487092" y="1767490"/>
            <a:ext cx="1740600" cy="465600"/>
          </a:xfrm>
          <a:prstGeom prst="rect">
            <a:avLst/>
          </a:prstGeom>
          <a:solidFill>
            <a:srgbClr val="4F81BD"/>
          </a:solidFill>
          <a:ln cap="flat" cmpd="sng" w="25550">
            <a:solidFill>
              <a:srgbClr val="263E5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마로티켓 로고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g20f4778ab20_0_1318"/>
          <p:cNvSpPr/>
          <p:nvPr/>
        </p:nvSpPr>
        <p:spPr>
          <a:xfrm>
            <a:off x="1349424" y="1652877"/>
            <a:ext cx="5869500" cy="3067500"/>
          </a:xfrm>
          <a:prstGeom prst="flowChartAlternateProcess">
            <a:avLst/>
          </a:prstGeom>
          <a:noFill/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7" name="Google Shape;1397;g20f4778ab20_0_1318"/>
          <p:cNvCxnSpPr/>
          <p:nvPr/>
        </p:nvCxnSpPr>
        <p:spPr>
          <a:xfrm>
            <a:off x="2191732" y="2921188"/>
            <a:ext cx="4180200" cy="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98" name="Google Shape;1398;g20f4778ab20_0_1318"/>
          <p:cNvSpPr/>
          <p:nvPr/>
        </p:nvSpPr>
        <p:spPr>
          <a:xfrm>
            <a:off x="2191732" y="3137439"/>
            <a:ext cx="4180200" cy="288900"/>
          </a:xfrm>
          <a:prstGeom prst="flowChartAlternateProcess">
            <a:avLst/>
          </a:prstGeom>
          <a:solidFill>
            <a:srgbClr val="FFFFFF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g20f4778ab20_0_1318"/>
          <p:cNvSpPr/>
          <p:nvPr/>
        </p:nvSpPr>
        <p:spPr>
          <a:xfrm>
            <a:off x="2191732" y="3520563"/>
            <a:ext cx="4180200" cy="288900"/>
          </a:xfrm>
          <a:prstGeom prst="flowChartAlternateProcess">
            <a:avLst/>
          </a:prstGeom>
          <a:solidFill>
            <a:srgbClr val="FFFFFF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g20f4778ab20_0_1318"/>
          <p:cNvSpPr/>
          <p:nvPr/>
        </p:nvSpPr>
        <p:spPr>
          <a:xfrm>
            <a:off x="2263096" y="4003523"/>
            <a:ext cx="4108800" cy="360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 PASSWORD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1" name="Google Shape;1401;g20f4778ab20_0_1318"/>
          <p:cNvCxnSpPr/>
          <p:nvPr/>
        </p:nvCxnSpPr>
        <p:spPr>
          <a:xfrm>
            <a:off x="4218030" y="2921188"/>
            <a:ext cx="1802400" cy="0"/>
          </a:xfrm>
          <a:prstGeom prst="straightConnector1">
            <a:avLst/>
          </a:prstGeom>
          <a:noFill/>
          <a:ln cap="flat" cmpd="sng" w="38150">
            <a:solidFill>
              <a:srgbClr val="5E81D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02" name="Google Shape;1402;g20f4778ab20_0_1318"/>
          <p:cNvSpPr/>
          <p:nvPr/>
        </p:nvSpPr>
        <p:spPr>
          <a:xfrm>
            <a:off x="2766967" y="2633574"/>
            <a:ext cx="1802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일반회원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g20f4778ab20_0_1318"/>
          <p:cNvSpPr/>
          <p:nvPr/>
        </p:nvSpPr>
        <p:spPr>
          <a:xfrm>
            <a:off x="4640806" y="2633574"/>
            <a:ext cx="1802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극단회원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g20f4778ab20_0_1318"/>
          <p:cNvSpPr/>
          <p:nvPr/>
        </p:nvSpPr>
        <p:spPr>
          <a:xfrm>
            <a:off x="4434284" y="2560409"/>
            <a:ext cx="286200" cy="295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g20f4778ab20_0_1318"/>
          <p:cNvSpPr/>
          <p:nvPr/>
        </p:nvSpPr>
        <p:spPr>
          <a:xfrm>
            <a:off x="4003578" y="3787272"/>
            <a:ext cx="286200" cy="2958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g20f4778ab20_0_1318"/>
          <p:cNvSpPr/>
          <p:nvPr/>
        </p:nvSpPr>
        <p:spPr>
          <a:xfrm>
            <a:off x="1910242" y="5468983"/>
            <a:ext cx="3616200" cy="1201800"/>
          </a:xfrm>
          <a:prstGeom prst="rect">
            <a:avLst/>
          </a:prstGeom>
          <a:solidFill>
            <a:srgbClr val="DAE5F1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찾기 실패.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입력하신 정보와 일치하는 비밀번호가 없습니다.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g20f4778ab20_0_1318"/>
          <p:cNvSpPr/>
          <p:nvPr/>
        </p:nvSpPr>
        <p:spPr>
          <a:xfrm>
            <a:off x="3536470" y="6412917"/>
            <a:ext cx="465600" cy="186000"/>
          </a:xfrm>
          <a:prstGeom prst="rect">
            <a:avLst/>
          </a:prstGeom>
          <a:solidFill>
            <a:srgbClr val="D8D8D8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g20f4778ab20_0_1318"/>
          <p:cNvSpPr/>
          <p:nvPr/>
        </p:nvSpPr>
        <p:spPr>
          <a:xfrm>
            <a:off x="5790195" y="5548275"/>
            <a:ext cx="2393400" cy="1305000"/>
          </a:xfrm>
          <a:prstGeom prst="rect">
            <a:avLst/>
          </a:prstGeom>
          <a:solidFill>
            <a:srgbClr val="DAE5F1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비밀번호가 대표자 이메일로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발송되었습니다.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g20f4778ab20_0_1318"/>
          <p:cNvSpPr/>
          <p:nvPr/>
        </p:nvSpPr>
        <p:spPr>
          <a:xfrm>
            <a:off x="6742072" y="6339753"/>
            <a:ext cx="465600" cy="187800"/>
          </a:xfrm>
          <a:prstGeom prst="rect">
            <a:avLst/>
          </a:prstGeom>
          <a:solidFill>
            <a:srgbClr val="D8D8D8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0" name="Google Shape;1410;g20f4778ab20_0_1318"/>
          <p:cNvCxnSpPr/>
          <p:nvPr/>
        </p:nvCxnSpPr>
        <p:spPr>
          <a:xfrm>
            <a:off x="4710728" y="4391333"/>
            <a:ext cx="1381800" cy="1054500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411" name="Google Shape;1411;g20f4778ab20_0_1318"/>
          <p:cNvSpPr/>
          <p:nvPr/>
        </p:nvSpPr>
        <p:spPr>
          <a:xfrm>
            <a:off x="6306681" y="3784389"/>
            <a:ext cx="2040600" cy="937500"/>
          </a:xfrm>
          <a:prstGeom prst="rect">
            <a:avLst/>
          </a:prstGeom>
          <a:solidFill>
            <a:srgbClr val="DAE5F1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정보를 입력하세요.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g20f4778ab20_0_1318"/>
          <p:cNvSpPr/>
          <p:nvPr/>
        </p:nvSpPr>
        <p:spPr>
          <a:xfrm>
            <a:off x="7094926" y="4304112"/>
            <a:ext cx="465600" cy="187500"/>
          </a:xfrm>
          <a:prstGeom prst="rect">
            <a:avLst/>
          </a:prstGeom>
          <a:solidFill>
            <a:srgbClr val="D8D8D8"/>
          </a:solidFill>
          <a:ln cap="flat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3" name="Google Shape;1413;g20f4778ab20_0_1318"/>
          <p:cNvCxnSpPr/>
          <p:nvPr/>
        </p:nvCxnSpPr>
        <p:spPr>
          <a:xfrm flipH="1" rot="10800000">
            <a:off x="4795067" y="4222462"/>
            <a:ext cx="1512300" cy="142200"/>
          </a:xfrm>
          <a:prstGeom prst="straightConnector1">
            <a:avLst/>
          </a:prstGeom>
          <a:noFill/>
          <a:ln cap="flat" cmpd="sng" w="19075">
            <a:solidFill>
              <a:srgbClr val="262626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414" name="Google Shape;1414;g20f4778ab20_0_1318"/>
          <p:cNvCxnSpPr/>
          <p:nvPr/>
        </p:nvCxnSpPr>
        <p:spPr>
          <a:xfrm flipH="1">
            <a:off x="3717134" y="4366104"/>
            <a:ext cx="743100" cy="1103400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20f4778ab20_0_1459"/>
          <p:cNvSpPr txBox="1"/>
          <p:nvPr>
            <p:ph type="ctrTitle"/>
          </p:nvPr>
        </p:nvSpPr>
        <p:spPr>
          <a:xfrm>
            <a:off x="911225" y="2127250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마이페이지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8"/>
          <p:cNvSpPr txBox="1"/>
          <p:nvPr/>
        </p:nvSpPr>
        <p:spPr>
          <a:xfrm>
            <a:off x="0" y="0"/>
            <a:ext cx="2389187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otum"/>
              <a:buNone/>
            </a:pPr>
            <a:r>
              <a:rPr b="1" i="0" lang="en-US" sz="1000" u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/>
          </a:p>
        </p:txBody>
      </p:sp>
      <p:sp>
        <p:nvSpPr>
          <p:cNvPr id="1425" name="Google Shape;1425;p38"/>
          <p:cNvSpPr txBox="1"/>
          <p:nvPr/>
        </p:nvSpPr>
        <p:spPr>
          <a:xfrm>
            <a:off x="9039225" y="64897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26" name="Google Shape;1426;p38"/>
          <p:cNvSpPr txBox="1"/>
          <p:nvPr/>
        </p:nvSpPr>
        <p:spPr>
          <a:xfrm>
            <a:off x="0" y="650875"/>
            <a:ext cx="7918450" cy="66675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i="0" lang="en-US" sz="1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/>
          </a:p>
        </p:txBody>
      </p:sp>
      <p:sp>
        <p:nvSpPr>
          <p:cNvPr id="1427" name="Google Shape;1427;p38"/>
          <p:cNvSpPr txBox="1"/>
          <p:nvPr/>
        </p:nvSpPr>
        <p:spPr>
          <a:xfrm>
            <a:off x="0" y="6472237"/>
            <a:ext cx="7918450" cy="382587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200025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28" name="Google Shape;1428;p38"/>
          <p:cNvSpPr txBox="1"/>
          <p:nvPr/>
        </p:nvSpPr>
        <p:spPr>
          <a:xfrm>
            <a:off x="0" y="1662112"/>
            <a:ext cx="7918450" cy="48101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9" name="Google Shape;1429;p38"/>
          <p:cNvGrpSpPr/>
          <p:nvPr/>
        </p:nvGrpSpPr>
        <p:grpSpPr>
          <a:xfrm>
            <a:off x="0" y="1319212"/>
            <a:ext cx="7918450" cy="515937"/>
            <a:chOff x="0" y="831"/>
            <a:chExt cx="4988" cy="325"/>
          </a:xfrm>
        </p:grpSpPr>
        <p:sp>
          <p:nvSpPr>
            <p:cNvPr id="1430" name="Google Shape;1430;p38"/>
            <p:cNvSpPr txBox="1"/>
            <p:nvPr/>
          </p:nvSpPr>
          <p:spPr>
            <a:xfrm>
              <a:off x="0" y="831"/>
              <a:ext cx="4988" cy="220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8"/>
            <p:cNvSpPr txBox="1"/>
            <p:nvPr/>
          </p:nvSpPr>
          <p:spPr>
            <a:xfrm>
              <a:off x="39" y="856"/>
              <a:ext cx="3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홈 | 현재상연작 | 상연 예정작 | 지난 상연작 | 고객센터</a:t>
              </a:r>
              <a:endParaRPr sz="15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Calibri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2" name="Google Shape;1432;p38"/>
          <p:cNvSpPr txBox="1"/>
          <p:nvPr/>
        </p:nvSpPr>
        <p:spPr>
          <a:xfrm>
            <a:off x="4100512" y="650875"/>
            <a:ext cx="3984625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로그아웃 | </a:t>
            </a:r>
            <a:r>
              <a:rPr b="0" i="0" lang="en-US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마이페이지</a:t>
            </a: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| 예매확인/취소 | 회원가입</a:t>
            </a:r>
            <a:endParaRPr/>
          </a:p>
        </p:txBody>
      </p:sp>
      <p:graphicFrame>
        <p:nvGraphicFramePr>
          <p:cNvPr id="1433" name="Google Shape;1433;p38"/>
          <p:cNvGraphicFramePr/>
          <p:nvPr/>
        </p:nvGraphicFramePr>
        <p:xfrm>
          <a:off x="8455025" y="5857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225"/>
                <a:gridCol w="3333750"/>
              </a:tblGrid>
              <a:tr h="3778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80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비로그인 상태에서 마이페이지 태그를 클릭시 로그인 알림창이 뜬다. </a:t>
                      </a:r>
                      <a:endParaRPr b="0" i="0" sz="12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마이페이지는 로그인 회원만 사용이 가능</a:t>
                      </a:r>
                      <a:r>
                        <a:rPr lang="en-US"/>
                        <a:t>하게 권한을 주었다.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4" name="Google Shape;1434;p3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5000"/>
                <a:gridCol w="993775"/>
                <a:gridCol w="996950"/>
                <a:gridCol w="3260725"/>
                <a:gridCol w="1393825"/>
                <a:gridCol w="2201850"/>
                <a:gridCol w="874700"/>
                <a:gridCol w="1728775"/>
              </a:tblGrid>
              <a:tr h="2889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마이페이지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 마이페이지</a:t>
                      </a:r>
                      <a:endParaRPr b="1"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유정원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마이페이지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435" name="Google Shape;1435;p38"/>
          <p:cNvSpPr txBox="1"/>
          <p:nvPr/>
        </p:nvSpPr>
        <p:spPr>
          <a:xfrm>
            <a:off x="0" y="1662112"/>
            <a:ext cx="1708150" cy="4810125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E4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i="0" sz="15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i="0" lang="en-US" sz="1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내 정보</a:t>
            </a:r>
            <a:endParaRPr b="1" i="0" sz="15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</a:pPr>
            <a:r>
              <a:rPr b="1" i="0" lang="en-US" sz="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5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예매 확인/취소</a:t>
            </a:r>
            <a:endParaRPr b="1" i="0" sz="1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예매 정보</a:t>
            </a:r>
            <a:endParaRPr b="1" i="0" sz="1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예매 취소 정보</a:t>
            </a:r>
            <a:endParaRPr b="1" i="0" sz="1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1" i="0" sz="5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나의 관람 공연</a:t>
            </a:r>
            <a:endParaRPr b="1" i="0" sz="1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1" i="0" sz="5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나의 맞춤 연극</a:t>
            </a:r>
            <a:endParaRPr/>
          </a:p>
        </p:txBody>
      </p:sp>
      <p:sp>
        <p:nvSpPr>
          <p:cNvPr id="1436" name="Google Shape;1436;p38"/>
          <p:cNvSpPr txBox="1"/>
          <p:nvPr/>
        </p:nvSpPr>
        <p:spPr>
          <a:xfrm>
            <a:off x="5118100" y="650875"/>
            <a:ext cx="819150" cy="34766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7" name="Google Shape;143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5062" y="806450"/>
            <a:ext cx="582612" cy="51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438" name="Google Shape;1438;p38"/>
          <p:cNvSpPr txBox="1"/>
          <p:nvPr/>
        </p:nvSpPr>
        <p:spPr>
          <a:xfrm>
            <a:off x="1920875" y="1817687"/>
            <a:ext cx="5918200" cy="4498975"/>
          </a:xfrm>
          <a:prstGeom prst="rect">
            <a:avLst/>
          </a:prstGeom>
          <a:solidFill>
            <a:srgbClr val="6182D6"/>
          </a:solidFill>
          <a:ln cap="flat" cmpd="sng" w="952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9" name="Google Shape;143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9187" y="2822575"/>
            <a:ext cx="5057775" cy="2265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f4778ab20_0_102"/>
          <p:cNvSpPr/>
          <p:nvPr/>
        </p:nvSpPr>
        <p:spPr>
          <a:xfrm>
            <a:off x="0" y="0"/>
            <a:ext cx="2387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0f4778ab20_0_102"/>
          <p:cNvSpPr/>
          <p:nvPr/>
        </p:nvSpPr>
        <p:spPr>
          <a:xfrm>
            <a:off x="9040489" y="6487524"/>
            <a:ext cx="2843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" name="Google Shape;135;g20f4778ab20_0_102"/>
          <p:cNvGraphicFramePr/>
          <p:nvPr/>
        </p:nvGraphicFramePr>
        <p:xfrm>
          <a:off x="9551929" y="581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249775"/>
                <a:gridCol w="1112975"/>
                <a:gridCol w="219125"/>
                <a:gridCol w="1040550"/>
              </a:tblGrid>
              <a:tr h="2559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 hMerge="1"/>
                <a:tc hMerge="1"/>
              </a:tr>
              <a:tr h="128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현재 상연작을 슬라이드 형식으로 보여준다.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연극은 개막 기준 내림차순으로 정렬되어 있다. 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*1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공연 상세 정보 :  공연명, 상연 기간정보가 보여진다.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82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현재 상연작 홍보 배너를 클릭하면 현재 상연작 리스트 페이지로 이동한다.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*2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공연 포스터 이미지 : 클릭하면 공연 상세 보기 페이지로 이동한다.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상연 예정작 홍보 배너를 클릭하면 현재 상연작 리스트 페이지로 이동한다.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250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장르별 연극 리스트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현재 상연 중인 연극을 장르를 기준으로 카테고리를 나눠 리스트의 형태로 보여준다.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카테고리는 로맨스극, 코미디극, 드라마극, 공포극, 추리스릴러극, 판타지극, 시대/역사극이 있다.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한 카테고리 당 한 행에 5개의 연극 정보가 나타나며, 행의 개수는 연극의 개수에 따라 상이하다.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-연극은 개막 기준 내림차순으로 정렬되어 있다.</a:t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36" name="Google Shape;136;g20f4778ab20_0_10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0925"/>
                <a:gridCol w="995125"/>
                <a:gridCol w="998025"/>
                <a:gridCol w="3260025"/>
                <a:gridCol w="1395175"/>
                <a:gridCol w="2204700"/>
                <a:gridCol w="875475"/>
                <a:gridCol w="1726075"/>
              </a:tblGrid>
              <a:tr h="284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 메인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8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컨텐츠 소개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37" name="Google Shape;137;g20f4778ab20_0_102"/>
          <p:cNvSpPr/>
          <p:nvPr/>
        </p:nvSpPr>
        <p:spPr>
          <a:xfrm>
            <a:off x="0" y="646950"/>
            <a:ext cx="4659900" cy="6675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g20f4778ab20_0_102"/>
          <p:cNvGrpSpPr/>
          <p:nvPr/>
        </p:nvGrpSpPr>
        <p:grpSpPr>
          <a:xfrm>
            <a:off x="0" y="1315937"/>
            <a:ext cx="6380067" cy="349619"/>
            <a:chOff x="0" y="1314360"/>
            <a:chExt cx="6372420" cy="349200"/>
          </a:xfrm>
        </p:grpSpPr>
        <p:sp>
          <p:nvSpPr>
            <p:cNvPr id="139" name="Google Shape;139;g20f4778ab20_0_102"/>
            <p:cNvSpPr/>
            <p:nvPr/>
          </p:nvSpPr>
          <p:spPr>
            <a:xfrm>
              <a:off x="0" y="1314360"/>
              <a:ext cx="4654500" cy="3492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g20f4778ab20_0_102"/>
            <p:cNvSpPr/>
            <p:nvPr/>
          </p:nvSpPr>
          <p:spPr>
            <a:xfrm>
              <a:off x="34920" y="1353960"/>
              <a:ext cx="6337500" cy="2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50" lIns="91525" spcFirstLastPara="1" rIns="91525" wrap="square" tIns="45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홈 | 현재 상연작 | 상연 예정작 | 지난  상연작 | 고객센터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g20f4778ab20_0_102"/>
          <p:cNvSpPr/>
          <p:nvPr/>
        </p:nvSpPr>
        <p:spPr>
          <a:xfrm>
            <a:off x="1840320" y="686596"/>
            <a:ext cx="2956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g20f4778ab20_0_102"/>
          <p:cNvGrpSpPr/>
          <p:nvPr/>
        </p:nvGrpSpPr>
        <p:grpSpPr>
          <a:xfrm>
            <a:off x="440087" y="2015536"/>
            <a:ext cx="3490544" cy="578614"/>
            <a:chOff x="439560" y="2013120"/>
            <a:chExt cx="3486360" cy="577920"/>
          </a:xfrm>
        </p:grpSpPr>
        <p:sp>
          <p:nvSpPr>
            <p:cNvPr id="143" name="Google Shape;143;g20f4778ab20_0_102"/>
            <p:cNvSpPr/>
            <p:nvPr/>
          </p:nvSpPr>
          <p:spPr>
            <a:xfrm>
              <a:off x="439560" y="2013120"/>
              <a:ext cx="1054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g20f4778ab20_0_102"/>
            <p:cNvSpPr/>
            <p:nvPr/>
          </p:nvSpPr>
          <p:spPr>
            <a:xfrm>
              <a:off x="574560" y="2019240"/>
              <a:ext cx="730500" cy="5718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g20f4778ab20_0_102"/>
            <p:cNvSpPr/>
            <p:nvPr/>
          </p:nvSpPr>
          <p:spPr>
            <a:xfrm>
              <a:off x="1424160" y="2019240"/>
              <a:ext cx="730200" cy="5718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g20f4778ab20_0_102"/>
            <p:cNvSpPr/>
            <p:nvPr/>
          </p:nvSpPr>
          <p:spPr>
            <a:xfrm>
              <a:off x="2297160" y="2019240"/>
              <a:ext cx="730200" cy="5718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g20f4778ab20_0_102"/>
            <p:cNvSpPr/>
            <p:nvPr/>
          </p:nvSpPr>
          <p:spPr>
            <a:xfrm>
              <a:off x="3195720" y="2019240"/>
              <a:ext cx="730200" cy="5718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g20f4778ab20_0_102"/>
          <p:cNvSpPr/>
          <p:nvPr/>
        </p:nvSpPr>
        <p:spPr>
          <a:xfrm>
            <a:off x="578479" y="1729286"/>
            <a:ext cx="7314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0f4778ab20_0_102"/>
          <p:cNvSpPr/>
          <p:nvPr/>
        </p:nvSpPr>
        <p:spPr>
          <a:xfrm>
            <a:off x="1425833" y="1729286"/>
            <a:ext cx="7311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0f4778ab20_0_102"/>
          <p:cNvSpPr/>
          <p:nvPr/>
        </p:nvSpPr>
        <p:spPr>
          <a:xfrm>
            <a:off x="2307788" y="1729286"/>
            <a:ext cx="7311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0f4778ab20_0_102"/>
          <p:cNvSpPr/>
          <p:nvPr/>
        </p:nvSpPr>
        <p:spPr>
          <a:xfrm>
            <a:off x="3189743" y="1729286"/>
            <a:ext cx="731400" cy="25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g20f4778ab20_0_102"/>
          <p:cNvGrpSpPr/>
          <p:nvPr/>
        </p:nvGrpSpPr>
        <p:grpSpPr>
          <a:xfrm>
            <a:off x="470364" y="2904001"/>
            <a:ext cx="3649374" cy="306848"/>
            <a:chOff x="469800" y="2900520"/>
            <a:chExt cx="3645000" cy="306480"/>
          </a:xfrm>
        </p:grpSpPr>
        <p:sp>
          <p:nvSpPr>
            <p:cNvPr id="153" name="Google Shape;153;g20f4778ab20_0_102"/>
            <p:cNvSpPr/>
            <p:nvPr/>
          </p:nvSpPr>
          <p:spPr>
            <a:xfrm>
              <a:off x="469800" y="2917800"/>
              <a:ext cx="3645000" cy="206400"/>
            </a:xfrm>
            <a:prstGeom prst="flowChartAlternateProcess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" name="Google Shape;154;g20f4778ab20_0_102"/>
            <p:cNvCxnSpPr/>
            <p:nvPr/>
          </p:nvCxnSpPr>
          <p:spPr>
            <a:xfrm>
              <a:off x="2292480" y="2959200"/>
              <a:ext cx="0" cy="247800"/>
            </a:xfrm>
            <a:prstGeom prst="straightConnector1">
              <a:avLst/>
            </a:prstGeom>
            <a:noFill/>
            <a:ln cap="flat" cmpd="sng" w="126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55" name="Google Shape;155;g20f4778ab20_0_102"/>
            <p:cNvSpPr/>
            <p:nvPr/>
          </p:nvSpPr>
          <p:spPr>
            <a:xfrm>
              <a:off x="614520" y="2900520"/>
              <a:ext cx="1525200" cy="2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50" lIns="91525" spcFirstLastPara="1" rIns="91525" wrap="square" tIns="45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현재 상연작 홍보 배너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20f4778ab20_0_102"/>
            <p:cNvSpPr/>
            <p:nvPr/>
          </p:nvSpPr>
          <p:spPr>
            <a:xfrm>
              <a:off x="2414520" y="2917800"/>
              <a:ext cx="16098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50" lIns="91525" spcFirstLastPara="1" rIns="91525" wrap="square" tIns="45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상연 예정작 홍보 배너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g20f4778ab20_0_102"/>
          <p:cNvSpPr/>
          <p:nvPr/>
        </p:nvSpPr>
        <p:spPr>
          <a:xfrm>
            <a:off x="4795067" y="6470224"/>
            <a:ext cx="4548900" cy="3831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1D1B1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1905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20f4778ab20_0_102"/>
          <p:cNvSpPr/>
          <p:nvPr/>
        </p:nvSpPr>
        <p:spPr>
          <a:xfrm>
            <a:off x="4795067" y="615234"/>
            <a:ext cx="4548900" cy="58551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" name="Google Shape;159;g20f4778ab20_0_102"/>
          <p:cNvGrpSpPr/>
          <p:nvPr/>
        </p:nvGrpSpPr>
        <p:grpSpPr>
          <a:xfrm>
            <a:off x="325831" y="3426627"/>
            <a:ext cx="4008484" cy="937904"/>
            <a:chOff x="325440" y="3422520"/>
            <a:chExt cx="4003680" cy="936780"/>
          </a:xfrm>
        </p:grpSpPr>
        <p:sp>
          <p:nvSpPr>
            <p:cNvPr id="160" name="Google Shape;160;g20f4778ab20_0_102"/>
            <p:cNvSpPr/>
            <p:nvPr/>
          </p:nvSpPr>
          <p:spPr>
            <a:xfrm>
              <a:off x="325440" y="3422520"/>
              <a:ext cx="690600" cy="6684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g20f4778ab20_0_102"/>
            <p:cNvSpPr/>
            <p:nvPr/>
          </p:nvSpPr>
          <p:spPr>
            <a:xfrm>
              <a:off x="1128600" y="3422520"/>
              <a:ext cx="690900" cy="6684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g20f4778ab20_0_102"/>
            <p:cNvSpPr/>
            <p:nvPr/>
          </p:nvSpPr>
          <p:spPr>
            <a:xfrm>
              <a:off x="1952640" y="3422520"/>
              <a:ext cx="690600" cy="6684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g20f4778ab20_0_102"/>
            <p:cNvSpPr/>
            <p:nvPr/>
          </p:nvSpPr>
          <p:spPr>
            <a:xfrm>
              <a:off x="2803680" y="3422520"/>
              <a:ext cx="690600" cy="6684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g20f4778ab20_0_102"/>
            <p:cNvSpPr/>
            <p:nvPr/>
          </p:nvSpPr>
          <p:spPr>
            <a:xfrm>
              <a:off x="2803680" y="4141800"/>
              <a:ext cx="690600" cy="2175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g20f4778ab20_0_102"/>
            <p:cNvSpPr/>
            <p:nvPr/>
          </p:nvSpPr>
          <p:spPr>
            <a:xfrm>
              <a:off x="1951200" y="4141800"/>
              <a:ext cx="690600" cy="2175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g20f4778ab20_0_102"/>
            <p:cNvSpPr/>
            <p:nvPr/>
          </p:nvSpPr>
          <p:spPr>
            <a:xfrm>
              <a:off x="1127160" y="4141800"/>
              <a:ext cx="690600" cy="2175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g20f4778ab20_0_102"/>
            <p:cNvSpPr/>
            <p:nvPr/>
          </p:nvSpPr>
          <p:spPr>
            <a:xfrm>
              <a:off x="330120" y="4141800"/>
              <a:ext cx="690600" cy="2175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g20f4778ab20_0_102"/>
            <p:cNvSpPr/>
            <p:nvPr/>
          </p:nvSpPr>
          <p:spPr>
            <a:xfrm>
              <a:off x="3633840" y="3422520"/>
              <a:ext cx="690600" cy="6684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g20f4778ab20_0_102"/>
            <p:cNvSpPr/>
            <p:nvPr/>
          </p:nvSpPr>
          <p:spPr>
            <a:xfrm>
              <a:off x="3638520" y="4141800"/>
              <a:ext cx="690600" cy="2175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g20f4778ab20_0_102"/>
          <p:cNvGrpSpPr/>
          <p:nvPr/>
        </p:nvGrpSpPr>
        <p:grpSpPr>
          <a:xfrm>
            <a:off x="325831" y="4652096"/>
            <a:ext cx="4008484" cy="934660"/>
            <a:chOff x="325440" y="4646520"/>
            <a:chExt cx="4003680" cy="933540"/>
          </a:xfrm>
        </p:grpSpPr>
        <p:sp>
          <p:nvSpPr>
            <p:cNvPr id="171" name="Google Shape;171;g20f4778ab20_0_102"/>
            <p:cNvSpPr/>
            <p:nvPr/>
          </p:nvSpPr>
          <p:spPr>
            <a:xfrm>
              <a:off x="325440" y="4646520"/>
              <a:ext cx="690600" cy="6654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g20f4778ab20_0_102"/>
            <p:cNvSpPr/>
            <p:nvPr/>
          </p:nvSpPr>
          <p:spPr>
            <a:xfrm>
              <a:off x="1128600" y="4646520"/>
              <a:ext cx="690900" cy="6654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g20f4778ab20_0_102"/>
            <p:cNvSpPr/>
            <p:nvPr/>
          </p:nvSpPr>
          <p:spPr>
            <a:xfrm>
              <a:off x="1952640" y="4646520"/>
              <a:ext cx="690600" cy="6654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g20f4778ab20_0_102"/>
            <p:cNvSpPr/>
            <p:nvPr/>
          </p:nvSpPr>
          <p:spPr>
            <a:xfrm>
              <a:off x="2803680" y="4646520"/>
              <a:ext cx="690600" cy="6654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g20f4778ab20_0_102"/>
            <p:cNvSpPr/>
            <p:nvPr/>
          </p:nvSpPr>
          <p:spPr>
            <a:xfrm>
              <a:off x="2803680" y="5362560"/>
              <a:ext cx="690600" cy="2175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g20f4778ab20_0_102"/>
            <p:cNvSpPr/>
            <p:nvPr/>
          </p:nvSpPr>
          <p:spPr>
            <a:xfrm>
              <a:off x="1951200" y="5362560"/>
              <a:ext cx="690600" cy="2175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g20f4778ab20_0_102"/>
            <p:cNvSpPr/>
            <p:nvPr/>
          </p:nvSpPr>
          <p:spPr>
            <a:xfrm>
              <a:off x="1127160" y="5362560"/>
              <a:ext cx="690600" cy="2175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g20f4778ab20_0_102"/>
            <p:cNvSpPr/>
            <p:nvPr/>
          </p:nvSpPr>
          <p:spPr>
            <a:xfrm>
              <a:off x="330120" y="5362560"/>
              <a:ext cx="690600" cy="2175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g20f4778ab20_0_102"/>
            <p:cNvSpPr/>
            <p:nvPr/>
          </p:nvSpPr>
          <p:spPr>
            <a:xfrm>
              <a:off x="3633840" y="4646520"/>
              <a:ext cx="690600" cy="6654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g20f4778ab20_0_102"/>
            <p:cNvSpPr/>
            <p:nvPr/>
          </p:nvSpPr>
          <p:spPr>
            <a:xfrm>
              <a:off x="3638520" y="5362560"/>
              <a:ext cx="690600" cy="2175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g20f4778ab20_0_102"/>
          <p:cNvGrpSpPr/>
          <p:nvPr/>
        </p:nvGrpSpPr>
        <p:grpSpPr>
          <a:xfrm>
            <a:off x="325831" y="5915770"/>
            <a:ext cx="4008484" cy="937844"/>
            <a:chOff x="325440" y="5908680"/>
            <a:chExt cx="4003680" cy="936720"/>
          </a:xfrm>
        </p:grpSpPr>
        <p:sp>
          <p:nvSpPr>
            <p:cNvPr id="182" name="Google Shape;182;g20f4778ab20_0_102"/>
            <p:cNvSpPr/>
            <p:nvPr/>
          </p:nvSpPr>
          <p:spPr>
            <a:xfrm>
              <a:off x="325440" y="5908680"/>
              <a:ext cx="690600" cy="6681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g20f4778ab20_0_102"/>
            <p:cNvSpPr/>
            <p:nvPr/>
          </p:nvSpPr>
          <p:spPr>
            <a:xfrm>
              <a:off x="1128600" y="5908680"/>
              <a:ext cx="690900" cy="6681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g20f4778ab20_0_102"/>
            <p:cNvSpPr/>
            <p:nvPr/>
          </p:nvSpPr>
          <p:spPr>
            <a:xfrm>
              <a:off x="1952640" y="5908680"/>
              <a:ext cx="690600" cy="6681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g20f4778ab20_0_102"/>
            <p:cNvSpPr/>
            <p:nvPr/>
          </p:nvSpPr>
          <p:spPr>
            <a:xfrm>
              <a:off x="2803680" y="5908680"/>
              <a:ext cx="690600" cy="6681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g20f4778ab20_0_102"/>
            <p:cNvSpPr/>
            <p:nvPr/>
          </p:nvSpPr>
          <p:spPr>
            <a:xfrm>
              <a:off x="2803680" y="6629400"/>
              <a:ext cx="690600" cy="2160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g20f4778ab20_0_102"/>
            <p:cNvSpPr/>
            <p:nvPr/>
          </p:nvSpPr>
          <p:spPr>
            <a:xfrm>
              <a:off x="1951200" y="6629400"/>
              <a:ext cx="690600" cy="2160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g20f4778ab20_0_102"/>
            <p:cNvSpPr/>
            <p:nvPr/>
          </p:nvSpPr>
          <p:spPr>
            <a:xfrm>
              <a:off x="1127160" y="6629400"/>
              <a:ext cx="690600" cy="2160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g20f4778ab20_0_102"/>
            <p:cNvSpPr/>
            <p:nvPr/>
          </p:nvSpPr>
          <p:spPr>
            <a:xfrm>
              <a:off x="330120" y="6629400"/>
              <a:ext cx="690600" cy="2160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g20f4778ab20_0_102"/>
            <p:cNvSpPr/>
            <p:nvPr/>
          </p:nvSpPr>
          <p:spPr>
            <a:xfrm>
              <a:off x="3633840" y="5908680"/>
              <a:ext cx="690600" cy="6681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g20f4778ab20_0_102"/>
            <p:cNvSpPr/>
            <p:nvPr/>
          </p:nvSpPr>
          <p:spPr>
            <a:xfrm>
              <a:off x="3638520" y="6629400"/>
              <a:ext cx="690600" cy="2160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g20f4778ab20_0_102"/>
          <p:cNvGrpSpPr/>
          <p:nvPr/>
        </p:nvGrpSpPr>
        <p:grpSpPr>
          <a:xfrm>
            <a:off x="5138679" y="1077692"/>
            <a:ext cx="3908224" cy="937844"/>
            <a:chOff x="5132520" y="1076400"/>
            <a:chExt cx="3903540" cy="936720"/>
          </a:xfrm>
        </p:grpSpPr>
        <p:sp>
          <p:nvSpPr>
            <p:cNvPr id="193" name="Google Shape;193;g20f4778ab20_0_102"/>
            <p:cNvSpPr/>
            <p:nvPr/>
          </p:nvSpPr>
          <p:spPr>
            <a:xfrm>
              <a:off x="5132520" y="1076400"/>
              <a:ext cx="671400" cy="6681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g20f4778ab20_0_102"/>
            <p:cNvSpPr/>
            <p:nvPr/>
          </p:nvSpPr>
          <p:spPr>
            <a:xfrm>
              <a:off x="5915160" y="1076400"/>
              <a:ext cx="672900" cy="6681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g20f4778ab20_0_102"/>
            <p:cNvSpPr/>
            <p:nvPr/>
          </p:nvSpPr>
          <p:spPr>
            <a:xfrm>
              <a:off x="6719760" y="1076400"/>
              <a:ext cx="673200" cy="6681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g20f4778ab20_0_102"/>
            <p:cNvSpPr/>
            <p:nvPr/>
          </p:nvSpPr>
          <p:spPr>
            <a:xfrm>
              <a:off x="7548480" y="1076400"/>
              <a:ext cx="674700" cy="6681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g20f4778ab20_0_102"/>
            <p:cNvSpPr/>
            <p:nvPr/>
          </p:nvSpPr>
          <p:spPr>
            <a:xfrm>
              <a:off x="7548480" y="1795320"/>
              <a:ext cx="674700" cy="2178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g20f4778ab20_0_102"/>
            <p:cNvSpPr/>
            <p:nvPr/>
          </p:nvSpPr>
          <p:spPr>
            <a:xfrm>
              <a:off x="6718320" y="1795320"/>
              <a:ext cx="671400" cy="2178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g20f4778ab20_0_102"/>
            <p:cNvSpPr/>
            <p:nvPr/>
          </p:nvSpPr>
          <p:spPr>
            <a:xfrm>
              <a:off x="5913360" y="1795320"/>
              <a:ext cx="673200" cy="2178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g20f4778ab20_0_102"/>
            <p:cNvSpPr/>
            <p:nvPr/>
          </p:nvSpPr>
          <p:spPr>
            <a:xfrm>
              <a:off x="5137200" y="1795320"/>
              <a:ext cx="673200" cy="2178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g20f4778ab20_0_102"/>
            <p:cNvSpPr/>
            <p:nvPr/>
          </p:nvSpPr>
          <p:spPr>
            <a:xfrm>
              <a:off x="8358120" y="1076400"/>
              <a:ext cx="673200" cy="6681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g20f4778ab20_0_102"/>
            <p:cNvSpPr/>
            <p:nvPr/>
          </p:nvSpPr>
          <p:spPr>
            <a:xfrm>
              <a:off x="8361360" y="1795320"/>
              <a:ext cx="674700" cy="2178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g20f4778ab20_0_102"/>
          <p:cNvGrpSpPr/>
          <p:nvPr/>
        </p:nvGrpSpPr>
        <p:grpSpPr>
          <a:xfrm>
            <a:off x="5138679" y="2303160"/>
            <a:ext cx="3908224" cy="937544"/>
            <a:chOff x="5132520" y="2300400"/>
            <a:chExt cx="3903540" cy="936420"/>
          </a:xfrm>
        </p:grpSpPr>
        <p:sp>
          <p:nvSpPr>
            <p:cNvPr id="204" name="Google Shape;204;g20f4778ab20_0_102"/>
            <p:cNvSpPr/>
            <p:nvPr/>
          </p:nvSpPr>
          <p:spPr>
            <a:xfrm>
              <a:off x="5132520" y="2300400"/>
              <a:ext cx="671400" cy="6681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g20f4778ab20_0_102"/>
            <p:cNvSpPr/>
            <p:nvPr/>
          </p:nvSpPr>
          <p:spPr>
            <a:xfrm>
              <a:off x="5915160" y="2300400"/>
              <a:ext cx="672900" cy="6681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g20f4778ab20_0_102"/>
            <p:cNvSpPr/>
            <p:nvPr/>
          </p:nvSpPr>
          <p:spPr>
            <a:xfrm>
              <a:off x="6719760" y="2300400"/>
              <a:ext cx="673200" cy="6681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g20f4778ab20_0_102"/>
            <p:cNvSpPr/>
            <p:nvPr/>
          </p:nvSpPr>
          <p:spPr>
            <a:xfrm>
              <a:off x="7548480" y="2300400"/>
              <a:ext cx="674700" cy="6681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g20f4778ab20_0_102"/>
            <p:cNvSpPr/>
            <p:nvPr/>
          </p:nvSpPr>
          <p:spPr>
            <a:xfrm>
              <a:off x="7548480" y="3019320"/>
              <a:ext cx="674700" cy="2175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g20f4778ab20_0_102"/>
            <p:cNvSpPr/>
            <p:nvPr/>
          </p:nvSpPr>
          <p:spPr>
            <a:xfrm>
              <a:off x="6718320" y="3019320"/>
              <a:ext cx="671400" cy="2175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g20f4778ab20_0_102"/>
            <p:cNvSpPr/>
            <p:nvPr/>
          </p:nvSpPr>
          <p:spPr>
            <a:xfrm>
              <a:off x="5913360" y="3019320"/>
              <a:ext cx="673200" cy="2175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g20f4778ab20_0_102"/>
            <p:cNvSpPr/>
            <p:nvPr/>
          </p:nvSpPr>
          <p:spPr>
            <a:xfrm>
              <a:off x="5137200" y="3019320"/>
              <a:ext cx="673200" cy="2175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g20f4778ab20_0_102"/>
            <p:cNvSpPr/>
            <p:nvPr/>
          </p:nvSpPr>
          <p:spPr>
            <a:xfrm>
              <a:off x="8358120" y="2300400"/>
              <a:ext cx="673200" cy="6681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g20f4778ab20_0_102"/>
            <p:cNvSpPr/>
            <p:nvPr/>
          </p:nvSpPr>
          <p:spPr>
            <a:xfrm>
              <a:off x="8361360" y="3019320"/>
              <a:ext cx="674700" cy="2175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g20f4778ab20_0_102"/>
          <p:cNvGrpSpPr/>
          <p:nvPr/>
        </p:nvGrpSpPr>
        <p:grpSpPr>
          <a:xfrm>
            <a:off x="5167153" y="3571521"/>
            <a:ext cx="3910026" cy="936042"/>
            <a:chOff x="5160960" y="3567240"/>
            <a:chExt cx="3905340" cy="934920"/>
          </a:xfrm>
        </p:grpSpPr>
        <p:sp>
          <p:nvSpPr>
            <p:cNvPr id="215" name="Google Shape;215;g20f4778ab20_0_102"/>
            <p:cNvSpPr/>
            <p:nvPr/>
          </p:nvSpPr>
          <p:spPr>
            <a:xfrm>
              <a:off x="5160960" y="3567240"/>
              <a:ext cx="673200" cy="6681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g20f4778ab20_0_102"/>
            <p:cNvSpPr/>
            <p:nvPr/>
          </p:nvSpPr>
          <p:spPr>
            <a:xfrm>
              <a:off x="5945040" y="3567240"/>
              <a:ext cx="673200" cy="6681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g20f4778ab20_0_102"/>
            <p:cNvSpPr/>
            <p:nvPr/>
          </p:nvSpPr>
          <p:spPr>
            <a:xfrm>
              <a:off x="6750000" y="3567240"/>
              <a:ext cx="673200" cy="6681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g20f4778ab20_0_102"/>
            <p:cNvSpPr/>
            <p:nvPr/>
          </p:nvSpPr>
          <p:spPr>
            <a:xfrm>
              <a:off x="7577280" y="3567240"/>
              <a:ext cx="674700" cy="6681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g20f4778ab20_0_102"/>
            <p:cNvSpPr/>
            <p:nvPr/>
          </p:nvSpPr>
          <p:spPr>
            <a:xfrm>
              <a:off x="7577280" y="4286160"/>
              <a:ext cx="674700" cy="2160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g20f4778ab20_0_102"/>
            <p:cNvSpPr/>
            <p:nvPr/>
          </p:nvSpPr>
          <p:spPr>
            <a:xfrm>
              <a:off x="6746760" y="4286160"/>
              <a:ext cx="673200" cy="2160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g20f4778ab20_0_102"/>
            <p:cNvSpPr/>
            <p:nvPr/>
          </p:nvSpPr>
          <p:spPr>
            <a:xfrm>
              <a:off x="5943600" y="4286160"/>
              <a:ext cx="673200" cy="2160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g20f4778ab20_0_102"/>
            <p:cNvSpPr/>
            <p:nvPr/>
          </p:nvSpPr>
          <p:spPr>
            <a:xfrm>
              <a:off x="5167440" y="4286160"/>
              <a:ext cx="671400" cy="2160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g20f4778ab20_0_102"/>
            <p:cNvSpPr/>
            <p:nvPr/>
          </p:nvSpPr>
          <p:spPr>
            <a:xfrm>
              <a:off x="8388360" y="3567240"/>
              <a:ext cx="673200" cy="6681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g20f4778ab20_0_102"/>
            <p:cNvSpPr/>
            <p:nvPr/>
          </p:nvSpPr>
          <p:spPr>
            <a:xfrm>
              <a:off x="8391600" y="4286160"/>
              <a:ext cx="674700" cy="2160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g20f4778ab20_0_102"/>
          <p:cNvGrpSpPr/>
          <p:nvPr/>
        </p:nvGrpSpPr>
        <p:grpSpPr>
          <a:xfrm>
            <a:off x="5179768" y="4723822"/>
            <a:ext cx="3910026" cy="934600"/>
            <a:chOff x="5173560" y="4718160"/>
            <a:chExt cx="3905340" cy="933480"/>
          </a:xfrm>
        </p:grpSpPr>
        <p:sp>
          <p:nvSpPr>
            <p:cNvPr id="226" name="Google Shape;226;g20f4778ab20_0_102"/>
            <p:cNvSpPr/>
            <p:nvPr/>
          </p:nvSpPr>
          <p:spPr>
            <a:xfrm>
              <a:off x="5173560" y="4718160"/>
              <a:ext cx="673200" cy="6648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g20f4778ab20_0_102"/>
            <p:cNvSpPr/>
            <p:nvPr/>
          </p:nvSpPr>
          <p:spPr>
            <a:xfrm>
              <a:off x="5958000" y="4718160"/>
              <a:ext cx="672900" cy="6648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g20f4778ab20_0_102"/>
            <p:cNvSpPr/>
            <p:nvPr/>
          </p:nvSpPr>
          <p:spPr>
            <a:xfrm>
              <a:off x="6762600" y="4718160"/>
              <a:ext cx="671700" cy="6648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g20f4778ab20_0_102"/>
            <p:cNvSpPr/>
            <p:nvPr/>
          </p:nvSpPr>
          <p:spPr>
            <a:xfrm>
              <a:off x="7589880" y="4718160"/>
              <a:ext cx="674700" cy="6648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g20f4778ab20_0_102"/>
            <p:cNvSpPr/>
            <p:nvPr/>
          </p:nvSpPr>
          <p:spPr>
            <a:xfrm>
              <a:off x="7589880" y="5435640"/>
              <a:ext cx="674700" cy="2160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g20f4778ab20_0_102"/>
            <p:cNvSpPr/>
            <p:nvPr/>
          </p:nvSpPr>
          <p:spPr>
            <a:xfrm>
              <a:off x="6759720" y="5435640"/>
              <a:ext cx="672900" cy="2160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g20f4778ab20_0_102"/>
            <p:cNvSpPr/>
            <p:nvPr/>
          </p:nvSpPr>
          <p:spPr>
            <a:xfrm>
              <a:off x="5956200" y="5435640"/>
              <a:ext cx="673200" cy="2160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g20f4778ab20_0_102"/>
            <p:cNvSpPr/>
            <p:nvPr/>
          </p:nvSpPr>
          <p:spPr>
            <a:xfrm>
              <a:off x="5178600" y="5435640"/>
              <a:ext cx="672900" cy="2160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g20f4778ab20_0_102"/>
            <p:cNvSpPr/>
            <p:nvPr/>
          </p:nvSpPr>
          <p:spPr>
            <a:xfrm>
              <a:off x="8400960" y="4718160"/>
              <a:ext cx="673200" cy="6648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g20f4778ab20_0_102"/>
            <p:cNvSpPr/>
            <p:nvPr/>
          </p:nvSpPr>
          <p:spPr>
            <a:xfrm>
              <a:off x="8404200" y="5435640"/>
              <a:ext cx="674700" cy="216000"/>
            </a:xfrm>
            <a:prstGeom prst="rect">
              <a:avLst/>
            </a:prstGeom>
            <a:solidFill>
              <a:srgbClr val="6182D6"/>
            </a:solidFill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525" lIns="91525" spcFirstLastPara="1" rIns="91525" wrap="square" tIns="91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g20f4778ab20_0_102"/>
          <p:cNvGrpSpPr/>
          <p:nvPr/>
        </p:nvGrpSpPr>
        <p:grpSpPr>
          <a:xfrm>
            <a:off x="325110" y="2088343"/>
            <a:ext cx="144894" cy="218061"/>
            <a:chOff x="324720" y="2085840"/>
            <a:chExt cx="144720" cy="217800"/>
          </a:xfrm>
        </p:grpSpPr>
        <p:cxnSp>
          <p:nvCxnSpPr>
            <p:cNvPr id="237" name="Google Shape;237;g20f4778ab20_0_102"/>
            <p:cNvCxnSpPr/>
            <p:nvPr/>
          </p:nvCxnSpPr>
          <p:spPr>
            <a:xfrm flipH="1">
              <a:off x="325140" y="2085840"/>
              <a:ext cx="144300" cy="109800"/>
            </a:xfrm>
            <a:prstGeom prst="straightConnector1">
              <a:avLst/>
            </a:prstGeom>
            <a:noFill/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8" name="Google Shape;238;g20f4778ab20_0_102"/>
            <p:cNvCxnSpPr/>
            <p:nvPr/>
          </p:nvCxnSpPr>
          <p:spPr>
            <a:xfrm>
              <a:off x="324720" y="2193840"/>
              <a:ext cx="144300" cy="109800"/>
            </a:xfrm>
            <a:prstGeom prst="straightConnector1">
              <a:avLst/>
            </a:prstGeom>
            <a:noFill/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239" name="Google Shape;239;g20f4778ab20_0_102"/>
          <p:cNvGrpSpPr/>
          <p:nvPr/>
        </p:nvGrpSpPr>
        <p:grpSpPr>
          <a:xfrm>
            <a:off x="4003438" y="2087622"/>
            <a:ext cx="143212" cy="218662"/>
            <a:chOff x="3998640" y="2085120"/>
            <a:chExt cx="143040" cy="218400"/>
          </a:xfrm>
        </p:grpSpPr>
        <p:cxnSp>
          <p:nvCxnSpPr>
            <p:cNvPr id="240" name="Google Shape;240;g20f4778ab20_0_102"/>
            <p:cNvCxnSpPr/>
            <p:nvPr/>
          </p:nvCxnSpPr>
          <p:spPr>
            <a:xfrm flipH="1">
              <a:off x="3998640" y="2085120"/>
              <a:ext cx="142800" cy="108600"/>
            </a:xfrm>
            <a:prstGeom prst="straightConnector1">
              <a:avLst/>
            </a:prstGeom>
            <a:noFill/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1" name="Google Shape;241;g20f4778ab20_0_102"/>
            <p:cNvCxnSpPr/>
            <p:nvPr/>
          </p:nvCxnSpPr>
          <p:spPr>
            <a:xfrm>
              <a:off x="3998880" y="2194920"/>
              <a:ext cx="142800" cy="108600"/>
            </a:xfrm>
            <a:prstGeom prst="straightConnector1">
              <a:avLst/>
            </a:prstGeom>
            <a:noFill/>
            <a:ln cap="flat" cmpd="sng" w="19075">
              <a:solidFill>
                <a:srgbClr val="2E3E67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242" name="Google Shape;242;g20f4778ab20_0_102"/>
          <p:cNvSpPr/>
          <p:nvPr/>
        </p:nvSpPr>
        <p:spPr>
          <a:xfrm>
            <a:off x="1983408" y="2665291"/>
            <a:ext cx="73200" cy="73200"/>
          </a:xfrm>
          <a:prstGeom prst="ellipse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0f4778ab20_0_102"/>
          <p:cNvSpPr/>
          <p:nvPr/>
        </p:nvSpPr>
        <p:spPr>
          <a:xfrm>
            <a:off x="2128298" y="2665291"/>
            <a:ext cx="72600" cy="73200"/>
          </a:xfrm>
          <a:prstGeom prst="ellipse">
            <a:avLst/>
          </a:prstGeom>
          <a:noFill/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0f4778ab20_0_102"/>
          <p:cNvSpPr/>
          <p:nvPr/>
        </p:nvSpPr>
        <p:spPr>
          <a:xfrm>
            <a:off x="2272827" y="2665291"/>
            <a:ext cx="71400" cy="73200"/>
          </a:xfrm>
          <a:prstGeom prst="ellipse">
            <a:avLst/>
          </a:prstGeom>
          <a:noFill/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0f4778ab20_0_102"/>
          <p:cNvSpPr/>
          <p:nvPr/>
        </p:nvSpPr>
        <p:spPr>
          <a:xfrm>
            <a:off x="0" y="1659364"/>
            <a:ext cx="4659900" cy="51939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0f4778ab20_0_102"/>
          <p:cNvSpPr/>
          <p:nvPr/>
        </p:nvSpPr>
        <p:spPr>
          <a:xfrm>
            <a:off x="2417357" y="2665291"/>
            <a:ext cx="71700" cy="73200"/>
          </a:xfrm>
          <a:prstGeom prst="ellipse">
            <a:avLst/>
          </a:prstGeom>
          <a:noFill/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0f4778ab20_0_102"/>
          <p:cNvSpPr/>
          <p:nvPr/>
        </p:nvSpPr>
        <p:spPr>
          <a:xfrm>
            <a:off x="4507450" y="1695767"/>
            <a:ext cx="144600" cy="51576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0f4778ab20_0_102"/>
          <p:cNvSpPr/>
          <p:nvPr/>
        </p:nvSpPr>
        <p:spPr>
          <a:xfrm>
            <a:off x="4507450" y="1726042"/>
            <a:ext cx="144600" cy="1700700"/>
          </a:xfrm>
          <a:prstGeom prst="rect">
            <a:avLst/>
          </a:prstGeom>
          <a:solidFill>
            <a:srgbClr val="E1E1E1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0f4778ab20_0_102"/>
          <p:cNvSpPr/>
          <p:nvPr/>
        </p:nvSpPr>
        <p:spPr>
          <a:xfrm>
            <a:off x="9194390" y="615234"/>
            <a:ext cx="141900" cy="58359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0f4778ab20_0_102"/>
          <p:cNvSpPr/>
          <p:nvPr/>
        </p:nvSpPr>
        <p:spPr>
          <a:xfrm>
            <a:off x="9194390" y="4651915"/>
            <a:ext cx="141900" cy="1697700"/>
          </a:xfrm>
          <a:prstGeom prst="rect">
            <a:avLst/>
          </a:prstGeom>
          <a:solidFill>
            <a:srgbClr val="E1E1E1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0f4778ab20_0_102"/>
          <p:cNvSpPr/>
          <p:nvPr/>
        </p:nvSpPr>
        <p:spPr>
          <a:xfrm>
            <a:off x="0" y="2050418"/>
            <a:ext cx="278100" cy="2937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980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20f4778ab20_0_102"/>
          <p:cNvSpPr/>
          <p:nvPr/>
        </p:nvSpPr>
        <p:spPr>
          <a:xfrm>
            <a:off x="259144" y="2849825"/>
            <a:ext cx="282900" cy="2937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980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20f4778ab20_0_102"/>
          <p:cNvSpPr/>
          <p:nvPr/>
        </p:nvSpPr>
        <p:spPr>
          <a:xfrm>
            <a:off x="4585301" y="4219774"/>
            <a:ext cx="282900" cy="2940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980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g20f4778ab20_0_102"/>
          <p:cNvCxnSpPr/>
          <p:nvPr/>
        </p:nvCxnSpPr>
        <p:spPr>
          <a:xfrm>
            <a:off x="4294440" y="3571382"/>
            <a:ext cx="143100" cy="0"/>
          </a:xfrm>
          <a:prstGeom prst="straightConnector1">
            <a:avLst/>
          </a:prstGeom>
          <a:noFill/>
          <a:ln cap="flat" cmpd="sng" w="57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5" name="Google Shape;255;g20f4778ab20_0_102"/>
          <p:cNvCxnSpPr/>
          <p:nvPr/>
        </p:nvCxnSpPr>
        <p:spPr>
          <a:xfrm>
            <a:off x="4436086" y="3569580"/>
            <a:ext cx="1500" cy="3099300"/>
          </a:xfrm>
          <a:prstGeom prst="straightConnector1">
            <a:avLst/>
          </a:prstGeom>
          <a:noFill/>
          <a:ln cap="flat" cmpd="sng" w="57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6" name="Google Shape;256;g20f4778ab20_0_102"/>
          <p:cNvCxnSpPr/>
          <p:nvPr/>
        </p:nvCxnSpPr>
        <p:spPr>
          <a:xfrm rot="10800000">
            <a:off x="4335494" y="6667373"/>
            <a:ext cx="73200" cy="0"/>
          </a:xfrm>
          <a:prstGeom prst="straightConnector1">
            <a:avLst/>
          </a:prstGeom>
          <a:noFill/>
          <a:ln cap="flat" cmpd="sng" w="57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7" name="Google Shape;257;g20f4778ab20_0_102"/>
          <p:cNvCxnSpPr/>
          <p:nvPr/>
        </p:nvCxnSpPr>
        <p:spPr>
          <a:xfrm rot="10800000">
            <a:off x="4939224" y="1155500"/>
            <a:ext cx="143100" cy="0"/>
          </a:xfrm>
          <a:prstGeom prst="straightConnector1">
            <a:avLst/>
          </a:prstGeom>
          <a:noFill/>
          <a:ln cap="flat" cmpd="sng" w="57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8" name="Google Shape;258;g20f4778ab20_0_102"/>
          <p:cNvCxnSpPr/>
          <p:nvPr/>
        </p:nvCxnSpPr>
        <p:spPr>
          <a:xfrm>
            <a:off x="4938155" y="1155500"/>
            <a:ext cx="0" cy="4432800"/>
          </a:xfrm>
          <a:prstGeom prst="straightConnector1">
            <a:avLst/>
          </a:prstGeom>
          <a:noFill/>
          <a:ln cap="flat" cmpd="sng" w="57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9" name="Google Shape;259;g20f4778ab20_0_102"/>
          <p:cNvCxnSpPr/>
          <p:nvPr/>
        </p:nvCxnSpPr>
        <p:spPr>
          <a:xfrm>
            <a:off x="4939597" y="5586479"/>
            <a:ext cx="71700" cy="0"/>
          </a:xfrm>
          <a:prstGeom prst="straightConnector1">
            <a:avLst/>
          </a:prstGeom>
          <a:noFill/>
          <a:ln cap="flat" cmpd="sng" w="57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0" name="Google Shape;260;g20f4778ab20_0_102"/>
          <p:cNvCxnSpPr/>
          <p:nvPr/>
        </p:nvCxnSpPr>
        <p:spPr>
          <a:xfrm flipH="1" rot="10800000">
            <a:off x="4433202" y="4363650"/>
            <a:ext cx="150300" cy="215100"/>
          </a:xfrm>
          <a:prstGeom prst="straightConnector1">
            <a:avLst/>
          </a:prstGeom>
          <a:noFill/>
          <a:ln cap="flat" cmpd="sng" w="38500">
            <a:solidFill>
              <a:srgbClr val="000000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261" name="Google Shape;261;g20f4778ab20_0_102"/>
          <p:cNvCxnSpPr/>
          <p:nvPr/>
        </p:nvCxnSpPr>
        <p:spPr>
          <a:xfrm flipH="1">
            <a:off x="4724497" y="2921188"/>
            <a:ext cx="215100" cy="1297500"/>
          </a:xfrm>
          <a:prstGeom prst="straightConnector1">
            <a:avLst/>
          </a:prstGeom>
          <a:noFill/>
          <a:ln cap="flat" cmpd="sng" w="38500">
            <a:solidFill>
              <a:srgbClr val="000000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262" name="Google Shape;262;g20f4778ab20_0_102"/>
          <p:cNvSpPr/>
          <p:nvPr/>
        </p:nvSpPr>
        <p:spPr>
          <a:xfrm>
            <a:off x="470352" y="4146609"/>
            <a:ext cx="576900" cy="2178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980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*1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20f4778ab20_0_102"/>
          <p:cNvSpPr/>
          <p:nvPr/>
        </p:nvSpPr>
        <p:spPr>
          <a:xfrm>
            <a:off x="686606" y="1767490"/>
            <a:ext cx="576900" cy="2178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980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*1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0f4778ab20_0_102"/>
          <p:cNvSpPr/>
          <p:nvPr/>
        </p:nvSpPr>
        <p:spPr>
          <a:xfrm>
            <a:off x="686606" y="2201073"/>
            <a:ext cx="576900" cy="2163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980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*2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0f4778ab20_0_102"/>
          <p:cNvSpPr/>
          <p:nvPr/>
        </p:nvSpPr>
        <p:spPr>
          <a:xfrm>
            <a:off x="470352" y="3642745"/>
            <a:ext cx="576900" cy="2163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980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*2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20f4778ab20_0_102"/>
          <p:cNvSpPr/>
          <p:nvPr/>
        </p:nvSpPr>
        <p:spPr>
          <a:xfrm>
            <a:off x="4008264" y="2843338"/>
            <a:ext cx="282900" cy="2940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980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20f4778ab20_0_102"/>
          <p:cNvSpPr/>
          <p:nvPr/>
        </p:nvSpPr>
        <p:spPr>
          <a:xfrm>
            <a:off x="254459" y="3210604"/>
            <a:ext cx="14415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로맨스극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0f4778ab20_0_102"/>
          <p:cNvSpPr/>
          <p:nvPr/>
        </p:nvSpPr>
        <p:spPr>
          <a:xfrm>
            <a:off x="254459" y="4436025"/>
            <a:ext cx="14415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코미디극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0f4778ab20_0_102"/>
          <p:cNvSpPr/>
          <p:nvPr/>
        </p:nvSpPr>
        <p:spPr>
          <a:xfrm>
            <a:off x="254459" y="5658202"/>
            <a:ext cx="14415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드라마극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0f4778ab20_0_102"/>
          <p:cNvSpPr/>
          <p:nvPr/>
        </p:nvSpPr>
        <p:spPr>
          <a:xfrm>
            <a:off x="5046282" y="859957"/>
            <a:ext cx="14049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공포극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20f4778ab20_0_102"/>
          <p:cNvSpPr/>
          <p:nvPr/>
        </p:nvSpPr>
        <p:spPr>
          <a:xfrm>
            <a:off x="4974558" y="2056545"/>
            <a:ext cx="14052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추리스릴러극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0f4778ab20_0_102"/>
          <p:cNvSpPr/>
          <p:nvPr/>
        </p:nvSpPr>
        <p:spPr>
          <a:xfrm>
            <a:off x="5046282" y="3296383"/>
            <a:ext cx="14049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판타지극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20f4778ab20_0_102"/>
          <p:cNvSpPr/>
          <p:nvPr/>
        </p:nvSpPr>
        <p:spPr>
          <a:xfrm>
            <a:off x="5046282" y="4507388"/>
            <a:ext cx="14049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시대/역사극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39"/>
          <p:cNvSpPr txBox="1"/>
          <p:nvPr/>
        </p:nvSpPr>
        <p:spPr>
          <a:xfrm>
            <a:off x="0" y="1662112"/>
            <a:ext cx="7918450" cy="48101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39"/>
          <p:cNvSpPr txBox="1"/>
          <p:nvPr/>
        </p:nvSpPr>
        <p:spPr>
          <a:xfrm>
            <a:off x="0" y="0"/>
            <a:ext cx="2389187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otum"/>
              <a:buNone/>
            </a:pPr>
            <a:r>
              <a:rPr b="1" i="0" lang="en-US" sz="1000" u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/>
          </a:p>
        </p:txBody>
      </p:sp>
      <p:sp>
        <p:nvSpPr>
          <p:cNvPr id="1446" name="Google Shape;1446;p39"/>
          <p:cNvSpPr txBox="1"/>
          <p:nvPr/>
        </p:nvSpPr>
        <p:spPr>
          <a:xfrm>
            <a:off x="9039225" y="64897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47" name="Google Shape;1447;p39"/>
          <p:cNvSpPr txBox="1"/>
          <p:nvPr/>
        </p:nvSpPr>
        <p:spPr>
          <a:xfrm>
            <a:off x="0" y="650875"/>
            <a:ext cx="7918450" cy="66675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i="0" lang="en-US" sz="1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/>
          </a:p>
        </p:txBody>
      </p:sp>
      <p:sp>
        <p:nvSpPr>
          <p:cNvPr id="1448" name="Google Shape;1448;p39"/>
          <p:cNvSpPr txBox="1"/>
          <p:nvPr/>
        </p:nvSpPr>
        <p:spPr>
          <a:xfrm>
            <a:off x="0" y="6472237"/>
            <a:ext cx="7918450" cy="382587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200025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49" name="Google Shape;1449;p39"/>
          <p:cNvSpPr txBox="1"/>
          <p:nvPr/>
        </p:nvSpPr>
        <p:spPr>
          <a:xfrm>
            <a:off x="0" y="1319212"/>
            <a:ext cx="7918450" cy="349250"/>
          </a:xfrm>
          <a:prstGeom prst="rect">
            <a:avLst/>
          </a:prstGeom>
          <a:solidFill>
            <a:srgbClr val="6182D6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39"/>
          <p:cNvSpPr txBox="1"/>
          <p:nvPr/>
        </p:nvSpPr>
        <p:spPr>
          <a:xfrm>
            <a:off x="4100512" y="650875"/>
            <a:ext cx="3984625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로그아웃 | </a:t>
            </a:r>
            <a:r>
              <a:rPr b="0" i="0" lang="en-US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마이페이지</a:t>
            </a: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| 예매확인/취소 | 회원가입</a:t>
            </a:r>
            <a:endParaRPr/>
          </a:p>
        </p:txBody>
      </p:sp>
      <p:graphicFrame>
        <p:nvGraphicFramePr>
          <p:cNvPr id="1451" name="Google Shape;1451;p39"/>
          <p:cNvGraphicFramePr/>
          <p:nvPr/>
        </p:nvGraphicFramePr>
        <p:xfrm>
          <a:off x="8455025" y="5857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225"/>
                <a:gridCol w="3333750"/>
              </a:tblGrid>
              <a:tr h="3778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24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로그인 후 마이페이지 태그를 클릭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하면 내정보 페이지로 이동한다.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내정보 태그 클릭하면 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로그인한 회원의 정보 값을 가져온다. 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회원정보 수정 버튼을 클릭하면 회원 정보를 수정 할 수 있는 페이지로 이동한다.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8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탈퇴하기 클릭시 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 탈퇴 확인 alert창을 띄운다.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확인을 누르면 회원 탈퇴를 위한 기존 비밀번호 확인 페이지로 넘어간다.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2" name="Google Shape;1452;p3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5000"/>
                <a:gridCol w="993775"/>
                <a:gridCol w="996950"/>
                <a:gridCol w="3260725"/>
                <a:gridCol w="1393825"/>
                <a:gridCol w="2201850"/>
                <a:gridCol w="874700"/>
                <a:gridCol w="1728775"/>
              </a:tblGrid>
              <a:tr h="2889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내 정보 페이지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r>
                        <a:rPr b="1" i="0" lang="en-US" sz="13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마이페이지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유정원</a:t>
                      </a:r>
                      <a:endParaRPr b="1" sz="13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마이페이지 &gt; 내정보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453" name="Google Shape;1453;p39"/>
          <p:cNvSpPr txBox="1"/>
          <p:nvPr/>
        </p:nvSpPr>
        <p:spPr>
          <a:xfrm>
            <a:off x="0" y="1662112"/>
            <a:ext cx="1708150" cy="4810125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E4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i="0" sz="15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i="0" lang="en-US" sz="15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내 정보</a:t>
            </a:r>
            <a:endParaRPr b="1" sz="1500" u="sng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FFFFFF"/>
                </a:solidFill>
              </a:rPr>
              <a:t>예약 정보</a:t>
            </a:r>
            <a:endParaRPr b="1" sz="15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FFFFFF"/>
                </a:solidFill>
              </a:rPr>
              <a:t>예약 취소 정보</a:t>
            </a:r>
            <a:endParaRPr b="1" sz="15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나의 관람 공연</a:t>
            </a:r>
            <a:endParaRPr b="1" i="0" sz="1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1" i="0" sz="5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나의 맞춤 연극</a:t>
            </a:r>
            <a:endParaRPr/>
          </a:p>
        </p:txBody>
      </p:sp>
      <p:sp>
        <p:nvSpPr>
          <p:cNvPr id="1454" name="Google Shape;1454;p39"/>
          <p:cNvSpPr txBox="1"/>
          <p:nvPr/>
        </p:nvSpPr>
        <p:spPr>
          <a:xfrm>
            <a:off x="5118100" y="650875"/>
            <a:ext cx="819150" cy="34766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5" name="Google Shape;145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5062" y="806450"/>
            <a:ext cx="582612" cy="51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456" name="Google Shape;1456;p39"/>
          <p:cNvSpPr txBox="1"/>
          <p:nvPr/>
        </p:nvSpPr>
        <p:spPr>
          <a:xfrm>
            <a:off x="0" y="2106612"/>
            <a:ext cx="817500" cy="34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7" name="Google Shape;145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500" y="2022487"/>
            <a:ext cx="511175" cy="51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8" name="Google Shape;1458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3575" y="5860388"/>
            <a:ext cx="5810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67914" y="5859600"/>
            <a:ext cx="582625" cy="582604"/>
          </a:xfrm>
          <a:prstGeom prst="rect">
            <a:avLst/>
          </a:prstGeom>
          <a:noFill/>
          <a:ln>
            <a:noFill/>
          </a:ln>
        </p:spPr>
      </p:pic>
      <p:sp>
        <p:nvSpPr>
          <p:cNvPr id="1460" name="Google Shape;1460;p39"/>
          <p:cNvSpPr txBox="1"/>
          <p:nvPr/>
        </p:nvSpPr>
        <p:spPr>
          <a:xfrm>
            <a:off x="2208375" y="1864800"/>
            <a:ext cx="4627200" cy="69270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내 정</a:t>
            </a:r>
            <a:r>
              <a:rPr lang="en-US" sz="1900"/>
              <a:t>보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61" name="Google Shape;1461;p39"/>
          <p:cNvGraphicFramePr/>
          <p:nvPr/>
        </p:nvGraphicFramePr>
        <p:xfrm>
          <a:off x="2089300" y="245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2733225"/>
                <a:gridCol w="2708800"/>
              </a:tblGrid>
              <a:tr h="439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아이</a:t>
                      </a:r>
                      <a:r>
                        <a:rPr lang="en-US"/>
                        <a:t>디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dkdlel123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이름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콩순이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성별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여자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생년월일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1999.12.22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휴대전화번호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01012341234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이메일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zhdtnsdl@naver.com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선호하</a:t>
                      </a:r>
                      <a:r>
                        <a:rPr lang="en-US"/>
                        <a:t>는 장르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로맨</a:t>
                      </a:r>
                      <a:r>
                        <a:rPr lang="en-US"/>
                        <a:t>스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4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cxnSp>
        <p:nvCxnSpPr>
          <p:cNvPr id="1462" name="Google Shape;1462;p39"/>
          <p:cNvCxnSpPr/>
          <p:nvPr/>
        </p:nvCxnSpPr>
        <p:spPr>
          <a:xfrm>
            <a:off x="2069525" y="2356650"/>
            <a:ext cx="553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3" name="Google Shape;1463;p39"/>
          <p:cNvSpPr txBox="1"/>
          <p:nvPr/>
        </p:nvSpPr>
        <p:spPr>
          <a:xfrm>
            <a:off x="2801925" y="5985575"/>
            <a:ext cx="893100" cy="40020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회원탈</a:t>
            </a:r>
            <a:r>
              <a:rPr lang="en-US"/>
              <a:t>퇴</a:t>
            </a:r>
            <a:endParaRPr/>
          </a:p>
        </p:txBody>
      </p:sp>
      <p:sp>
        <p:nvSpPr>
          <p:cNvPr id="1464" name="Google Shape;1464;p39"/>
          <p:cNvSpPr txBox="1"/>
          <p:nvPr/>
        </p:nvSpPr>
        <p:spPr>
          <a:xfrm>
            <a:off x="5233675" y="5950800"/>
            <a:ext cx="1209900" cy="400200"/>
          </a:xfrm>
          <a:prstGeom prst="rect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회</a:t>
            </a:r>
            <a:r>
              <a:rPr lang="en-US"/>
              <a:t>원정보수정</a:t>
            </a:r>
            <a:endParaRPr/>
          </a:p>
        </p:txBody>
      </p:sp>
      <p:sp>
        <p:nvSpPr>
          <p:cNvPr id="1465" name="Google Shape;1465;p39"/>
          <p:cNvSpPr/>
          <p:nvPr/>
        </p:nvSpPr>
        <p:spPr>
          <a:xfrm>
            <a:off x="8000675" y="3788125"/>
            <a:ext cx="4191300" cy="1402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6" name="Google Shape;1466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41725" y="3924075"/>
            <a:ext cx="3924900" cy="113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7" name="Google Shape;1467;p39"/>
          <p:cNvCxnSpPr>
            <a:stCxn id="1459" idx="3"/>
            <a:endCxn id="1466" idx="1"/>
          </p:cNvCxnSpPr>
          <p:nvPr/>
        </p:nvCxnSpPr>
        <p:spPr>
          <a:xfrm flipH="1" rot="10800000">
            <a:off x="4250540" y="4489202"/>
            <a:ext cx="3891300" cy="16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8" name="Google Shape;1468;p39"/>
          <p:cNvSpPr txBox="1"/>
          <p:nvPr/>
        </p:nvSpPr>
        <p:spPr>
          <a:xfrm>
            <a:off x="61928" y="1358900"/>
            <a:ext cx="5238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홈 | 현재상연작 | 상연 예정작 | 지난 상연작 | 고객센터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1f3622e0d2b_3_40"/>
          <p:cNvSpPr/>
          <p:nvPr/>
        </p:nvSpPr>
        <p:spPr>
          <a:xfrm>
            <a:off x="2066175" y="1922325"/>
            <a:ext cx="4165200" cy="432600"/>
          </a:xfrm>
          <a:prstGeom prst="rect">
            <a:avLst/>
          </a:prstGeom>
          <a:solidFill>
            <a:srgbClr val="DAE5F1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g1f3622e0d2b_3_40"/>
          <p:cNvSpPr/>
          <p:nvPr/>
        </p:nvSpPr>
        <p:spPr>
          <a:xfrm>
            <a:off x="2066175" y="3483700"/>
            <a:ext cx="4165200" cy="432600"/>
          </a:xfrm>
          <a:prstGeom prst="rect">
            <a:avLst/>
          </a:prstGeom>
          <a:solidFill>
            <a:srgbClr val="DAE5F1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g1f3622e0d2b_3_40"/>
          <p:cNvSpPr/>
          <p:nvPr/>
        </p:nvSpPr>
        <p:spPr>
          <a:xfrm>
            <a:off x="2066175" y="3884338"/>
            <a:ext cx="4165200" cy="432600"/>
          </a:xfrm>
          <a:prstGeom prst="rect">
            <a:avLst/>
          </a:prstGeom>
          <a:solidFill>
            <a:srgbClr val="DAE5F1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g1f3622e0d2b_3_40"/>
          <p:cNvSpPr/>
          <p:nvPr/>
        </p:nvSpPr>
        <p:spPr>
          <a:xfrm>
            <a:off x="2056775" y="4254700"/>
            <a:ext cx="4165200" cy="432600"/>
          </a:xfrm>
          <a:prstGeom prst="rect">
            <a:avLst/>
          </a:prstGeom>
          <a:solidFill>
            <a:srgbClr val="DAE5F1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g1f3622e0d2b_3_40"/>
          <p:cNvSpPr txBox="1"/>
          <p:nvPr/>
        </p:nvSpPr>
        <p:spPr>
          <a:xfrm>
            <a:off x="0" y="1662112"/>
            <a:ext cx="7918500" cy="48102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g1f3622e0d2b_3_40"/>
          <p:cNvSpPr txBox="1"/>
          <p:nvPr/>
        </p:nvSpPr>
        <p:spPr>
          <a:xfrm>
            <a:off x="0" y="0"/>
            <a:ext cx="2389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otum"/>
              <a:buNone/>
            </a:pPr>
            <a:r>
              <a:rPr b="1" i="0" lang="en-US" sz="1000" u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/>
          </a:p>
        </p:txBody>
      </p:sp>
      <p:sp>
        <p:nvSpPr>
          <p:cNvPr id="1479" name="Google Shape;1479;g1f3622e0d2b_3_40"/>
          <p:cNvSpPr txBox="1"/>
          <p:nvPr/>
        </p:nvSpPr>
        <p:spPr>
          <a:xfrm>
            <a:off x="9039225" y="64897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80" name="Google Shape;1480;g1f3622e0d2b_3_40"/>
          <p:cNvSpPr txBox="1"/>
          <p:nvPr/>
        </p:nvSpPr>
        <p:spPr>
          <a:xfrm>
            <a:off x="0" y="650875"/>
            <a:ext cx="7918500" cy="6669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i="0" lang="en-US" sz="1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/>
          </a:p>
        </p:txBody>
      </p:sp>
      <p:sp>
        <p:nvSpPr>
          <p:cNvPr id="1481" name="Google Shape;1481;g1f3622e0d2b_3_40"/>
          <p:cNvSpPr txBox="1"/>
          <p:nvPr/>
        </p:nvSpPr>
        <p:spPr>
          <a:xfrm>
            <a:off x="0" y="6472237"/>
            <a:ext cx="7918500" cy="3825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200025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82" name="Google Shape;1482;g1f3622e0d2b_3_40"/>
          <p:cNvSpPr txBox="1"/>
          <p:nvPr/>
        </p:nvSpPr>
        <p:spPr>
          <a:xfrm>
            <a:off x="0" y="1319200"/>
            <a:ext cx="7918500" cy="340892"/>
          </a:xfrm>
          <a:prstGeom prst="rect">
            <a:avLst/>
          </a:prstGeom>
          <a:solidFill>
            <a:srgbClr val="6182D6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g1f3622e0d2b_3_40"/>
          <p:cNvSpPr txBox="1"/>
          <p:nvPr/>
        </p:nvSpPr>
        <p:spPr>
          <a:xfrm>
            <a:off x="4100512" y="650875"/>
            <a:ext cx="398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로그아웃 | </a:t>
            </a:r>
            <a:r>
              <a:rPr b="0" i="0" lang="en-US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마이페이지</a:t>
            </a: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| 예매확인/취소 | 회원가입</a:t>
            </a:r>
            <a:endParaRPr/>
          </a:p>
        </p:txBody>
      </p:sp>
      <p:graphicFrame>
        <p:nvGraphicFramePr>
          <p:cNvPr id="1484" name="Google Shape;1484;g1f3622e0d2b_3_40"/>
          <p:cNvGraphicFramePr/>
          <p:nvPr/>
        </p:nvGraphicFramePr>
        <p:xfrm>
          <a:off x="8455025" y="5857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225"/>
                <a:gridCol w="3333750"/>
              </a:tblGrid>
              <a:tr h="3778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24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아이디 / 이름/ 성별/ 생년월일은 고유의 값으로 고정시켜 비활성화 처리로 수정이 불가능하다.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기존 비밀번호를 입력하여 현재 로그인한 회원의 비밀번호와 일치해야 수정이 가능하게 유효성 검사를 한다.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-미입력시 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alert창으로 입력된 값이 없다는 경고창을 띄운다.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-일치하지 않을시 alert창으로 비밀번호가 일치 하지 않는다는 경고창을 띄운다.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변경할 비밀번호를 입력한다.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변경할 비밀번호가 기존 비밀번호와 일치 할 수 없으며 일치하도록 입력했을 경우 기존 비밀번호와 일치 할 수 없다는 alert 경고창을 띄운다.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그리고 비밀번호 패턴에 맞게 입력하지 않을시 유효성검사 에러 문구를 보여준다.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8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lang="en-US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변경할 비빌번호를 재확인 한다.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비밀번호가 다를 경우 alert창으로 비밀번호가 일치 하지 않는다는 경고창을 띄운다.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8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수정하기 버튼 클릭시 정보 수정이 완료되면 내정보 페이지로 이동한다.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단, 비밀번호 변경시 로그아웃이 된다.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5" name="Google Shape;1485;g1f3622e0d2b_3_4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5000"/>
                <a:gridCol w="993775"/>
                <a:gridCol w="996950"/>
                <a:gridCol w="3260725"/>
                <a:gridCol w="1393825"/>
                <a:gridCol w="2201850"/>
                <a:gridCol w="874700"/>
                <a:gridCol w="1728775"/>
              </a:tblGrid>
              <a:tr h="2889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내 정보 페이지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 마이페이지</a:t>
                      </a:r>
                      <a:endParaRPr b="1"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유정원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마이페이지 &gt; 내정보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486" name="Google Shape;1486;g1f3622e0d2b_3_40"/>
          <p:cNvSpPr txBox="1"/>
          <p:nvPr/>
        </p:nvSpPr>
        <p:spPr>
          <a:xfrm>
            <a:off x="0" y="1662112"/>
            <a:ext cx="1708200" cy="48102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E4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i="0" sz="15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i="0" lang="en-US" sz="15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내 정보</a:t>
            </a:r>
            <a:endParaRPr b="1" sz="1500" u="sng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FFFFFF"/>
                </a:solidFill>
              </a:rPr>
              <a:t>예약 정보</a:t>
            </a:r>
            <a:endParaRPr b="1" sz="15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FFFFFF"/>
                </a:solidFill>
              </a:rPr>
              <a:t>예약 취소 정보</a:t>
            </a:r>
            <a:endParaRPr b="1" sz="15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나의 관람 공연</a:t>
            </a:r>
            <a:endParaRPr b="1" i="0" sz="1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1" i="0" sz="5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나의 맞춤 연극</a:t>
            </a:r>
            <a:endParaRPr/>
          </a:p>
        </p:txBody>
      </p:sp>
      <p:sp>
        <p:nvSpPr>
          <p:cNvPr id="1487" name="Google Shape;1487;g1f3622e0d2b_3_40"/>
          <p:cNvSpPr txBox="1"/>
          <p:nvPr/>
        </p:nvSpPr>
        <p:spPr>
          <a:xfrm>
            <a:off x="0" y="2106612"/>
            <a:ext cx="817500" cy="34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88" name="Google Shape;1488;g1f3622e0d2b_3_40"/>
          <p:cNvGraphicFramePr/>
          <p:nvPr/>
        </p:nvGraphicFramePr>
        <p:xfrm>
          <a:off x="2066175" y="192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2431825"/>
                <a:gridCol w="3420500"/>
              </a:tblGrid>
              <a:tr h="28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아이디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dkdlel123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기존 비밀번호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변경할 비밀번호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변경할 비밀번호 재확인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이름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콩순이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성별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여자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생년월일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1999.12.22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휴대전화번호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01012341234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이메일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zhdtnsdl@naver.com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선호하는 장르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489" name="Google Shape;1489;g1f3622e0d2b_3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7888" y="2706588"/>
            <a:ext cx="425450" cy="4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0" name="Google Shape;1490;g1f3622e0d2b_3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0513" y="3099313"/>
            <a:ext cx="400217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1" name="Google Shape;1491;g1f3622e0d2b_3_40"/>
          <p:cNvPicPr preferRelativeResize="0"/>
          <p:nvPr/>
        </p:nvPicPr>
        <p:blipFill rotWithShape="1">
          <a:blip r:embed="rId5">
            <a:alphaModFix/>
          </a:blip>
          <a:srcRect b="0" l="0" r="-7330" t="0"/>
          <a:stretch/>
        </p:blipFill>
        <p:spPr>
          <a:xfrm>
            <a:off x="4592050" y="5497550"/>
            <a:ext cx="3449975" cy="2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2" name="Google Shape;1492;g1f3622e0d2b_3_40"/>
          <p:cNvSpPr txBox="1"/>
          <p:nvPr/>
        </p:nvSpPr>
        <p:spPr>
          <a:xfrm>
            <a:off x="5243075" y="5846350"/>
            <a:ext cx="1209900" cy="369300"/>
          </a:xfrm>
          <a:prstGeom prst="rect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수정하기</a:t>
            </a:r>
            <a:endParaRPr sz="1200"/>
          </a:p>
        </p:txBody>
      </p:sp>
      <p:sp>
        <p:nvSpPr>
          <p:cNvPr id="1493" name="Google Shape;1493;g1f3622e0d2b_3_40"/>
          <p:cNvSpPr txBox="1"/>
          <p:nvPr/>
        </p:nvSpPr>
        <p:spPr>
          <a:xfrm>
            <a:off x="3153550" y="5846350"/>
            <a:ext cx="1209900" cy="369300"/>
          </a:xfrm>
          <a:prstGeom prst="rect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취소</a:t>
            </a:r>
            <a:endParaRPr sz="1200"/>
          </a:p>
        </p:txBody>
      </p:sp>
      <p:sp>
        <p:nvSpPr>
          <p:cNvPr id="1494" name="Google Shape;1494;g1f3622e0d2b_3_40"/>
          <p:cNvSpPr txBox="1"/>
          <p:nvPr/>
        </p:nvSpPr>
        <p:spPr>
          <a:xfrm>
            <a:off x="6356100" y="1938525"/>
            <a:ext cx="8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비활성</a:t>
            </a:r>
            <a:r>
              <a:rPr lang="en-US"/>
              <a:t>화</a:t>
            </a:r>
            <a:endParaRPr/>
          </a:p>
        </p:txBody>
      </p:sp>
      <p:sp>
        <p:nvSpPr>
          <p:cNvPr id="1495" name="Google Shape;1495;g1f3622e0d2b_3_40"/>
          <p:cNvSpPr txBox="1"/>
          <p:nvPr/>
        </p:nvSpPr>
        <p:spPr>
          <a:xfrm>
            <a:off x="6318500" y="3489950"/>
            <a:ext cx="8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비활성화</a:t>
            </a:r>
            <a:endParaRPr/>
          </a:p>
        </p:txBody>
      </p:sp>
      <p:sp>
        <p:nvSpPr>
          <p:cNvPr id="1496" name="Google Shape;1496;g1f3622e0d2b_3_40"/>
          <p:cNvSpPr txBox="1"/>
          <p:nvPr/>
        </p:nvSpPr>
        <p:spPr>
          <a:xfrm>
            <a:off x="6299700" y="3875450"/>
            <a:ext cx="8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비활성화</a:t>
            </a:r>
            <a:endParaRPr/>
          </a:p>
        </p:txBody>
      </p:sp>
      <p:sp>
        <p:nvSpPr>
          <p:cNvPr id="1497" name="Google Shape;1497;g1f3622e0d2b_3_40"/>
          <p:cNvSpPr txBox="1"/>
          <p:nvPr/>
        </p:nvSpPr>
        <p:spPr>
          <a:xfrm>
            <a:off x="6299700" y="4279750"/>
            <a:ext cx="8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비활성화</a:t>
            </a:r>
            <a:endParaRPr/>
          </a:p>
        </p:txBody>
      </p:sp>
      <p:sp>
        <p:nvSpPr>
          <p:cNvPr id="1498" name="Google Shape;1498;g1f3622e0d2b_3_40"/>
          <p:cNvSpPr txBox="1"/>
          <p:nvPr/>
        </p:nvSpPr>
        <p:spPr>
          <a:xfrm>
            <a:off x="6290300" y="4665250"/>
            <a:ext cx="8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수</a:t>
            </a:r>
            <a:r>
              <a:rPr lang="en-US">
                <a:solidFill>
                  <a:srgbClr val="FF0000"/>
                </a:solidFill>
              </a:rPr>
              <a:t>정 가능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99" name="Google Shape;1499;g1f3622e0d2b_3_40"/>
          <p:cNvSpPr txBox="1"/>
          <p:nvPr/>
        </p:nvSpPr>
        <p:spPr>
          <a:xfrm>
            <a:off x="6280900" y="5069575"/>
            <a:ext cx="8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수정 가능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500" name="Google Shape;1500;g1f3622e0d2b_3_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27428" y="1930725"/>
            <a:ext cx="431550" cy="3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1" name="Google Shape;1501;g1f3622e0d2b_3_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00500" y="2310516"/>
            <a:ext cx="400225" cy="403963"/>
          </a:xfrm>
          <a:prstGeom prst="rect">
            <a:avLst/>
          </a:prstGeom>
          <a:noFill/>
          <a:ln>
            <a:noFill/>
          </a:ln>
        </p:spPr>
      </p:pic>
      <p:sp>
        <p:nvSpPr>
          <p:cNvPr id="1502" name="Google Shape;1502;g1f3622e0d2b_3_40"/>
          <p:cNvSpPr txBox="1"/>
          <p:nvPr/>
        </p:nvSpPr>
        <p:spPr>
          <a:xfrm>
            <a:off x="3633100" y="5442475"/>
            <a:ext cx="8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수정 가능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03" name="Google Shape;1503;g1f3622e0d2b_3_40"/>
          <p:cNvSpPr/>
          <p:nvPr/>
        </p:nvSpPr>
        <p:spPr>
          <a:xfrm>
            <a:off x="6356100" y="5859400"/>
            <a:ext cx="346200" cy="346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504" name="Google Shape;1504;g1f3622e0d2b_3_40"/>
          <p:cNvSpPr txBox="1"/>
          <p:nvPr/>
        </p:nvSpPr>
        <p:spPr>
          <a:xfrm>
            <a:off x="61928" y="1358900"/>
            <a:ext cx="5238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홈 | 현재상연작 | 상연 예정작 | 지난 상연작 | 고객센터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1f3622e0d2b_3_195"/>
          <p:cNvSpPr/>
          <p:nvPr/>
        </p:nvSpPr>
        <p:spPr>
          <a:xfrm>
            <a:off x="2066175" y="1922325"/>
            <a:ext cx="4165200" cy="432600"/>
          </a:xfrm>
          <a:prstGeom prst="rect">
            <a:avLst/>
          </a:prstGeom>
          <a:solidFill>
            <a:srgbClr val="DAE5F1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g1f3622e0d2b_3_195"/>
          <p:cNvSpPr/>
          <p:nvPr/>
        </p:nvSpPr>
        <p:spPr>
          <a:xfrm>
            <a:off x="2066175" y="3483700"/>
            <a:ext cx="4165200" cy="432600"/>
          </a:xfrm>
          <a:prstGeom prst="rect">
            <a:avLst/>
          </a:prstGeom>
          <a:solidFill>
            <a:srgbClr val="DAE5F1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g1f3622e0d2b_3_195"/>
          <p:cNvSpPr/>
          <p:nvPr/>
        </p:nvSpPr>
        <p:spPr>
          <a:xfrm>
            <a:off x="2066175" y="3884338"/>
            <a:ext cx="4165200" cy="432600"/>
          </a:xfrm>
          <a:prstGeom prst="rect">
            <a:avLst/>
          </a:prstGeom>
          <a:solidFill>
            <a:srgbClr val="DAE5F1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g1f3622e0d2b_3_195"/>
          <p:cNvSpPr/>
          <p:nvPr/>
        </p:nvSpPr>
        <p:spPr>
          <a:xfrm>
            <a:off x="2056775" y="4254700"/>
            <a:ext cx="4165200" cy="432600"/>
          </a:xfrm>
          <a:prstGeom prst="rect">
            <a:avLst/>
          </a:prstGeom>
          <a:solidFill>
            <a:srgbClr val="DAE5F1"/>
          </a:solidFill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g1f3622e0d2b_3_195"/>
          <p:cNvSpPr txBox="1"/>
          <p:nvPr/>
        </p:nvSpPr>
        <p:spPr>
          <a:xfrm>
            <a:off x="0" y="1662112"/>
            <a:ext cx="7918500" cy="48102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g1f3622e0d2b_3_195"/>
          <p:cNvSpPr txBox="1"/>
          <p:nvPr/>
        </p:nvSpPr>
        <p:spPr>
          <a:xfrm>
            <a:off x="0" y="0"/>
            <a:ext cx="2389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otum"/>
              <a:buNone/>
            </a:pPr>
            <a:r>
              <a:rPr b="1" i="0" lang="en-US" sz="1000" u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/>
          </a:p>
        </p:txBody>
      </p:sp>
      <p:sp>
        <p:nvSpPr>
          <p:cNvPr id="1515" name="Google Shape;1515;g1f3622e0d2b_3_195"/>
          <p:cNvSpPr txBox="1"/>
          <p:nvPr/>
        </p:nvSpPr>
        <p:spPr>
          <a:xfrm>
            <a:off x="11292400" y="6489700"/>
            <a:ext cx="59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16" name="Google Shape;1516;g1f3622e0d2b_3_195"/>
          <p:cNvSpPr txBox="1"/>
          <p:nvPr/>
        </p:nvSpPr>
        <p:spPr>
          <a:xfrm>
            <a:off x="0" y="650875"/>
            <a:ext cx="7918500" cy="6669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i="0" lang="en-US" sz="15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/>
          </a:p>
        </p:txBody>
      </p:sp>
      <p:sp>
        <p:nvSpPr>
          <p:cNvPr id="1517" name="Google Shape;1517;g1f3622e0d2b_3_195"/>
          <p:cNvSpPr txBox="1"/>
          <p:nvPr/>
        </p:nvSpPr>
        <p:spPr>
          <a:xfrm>
            <a:off x="0" y="6472237"/>
            <a:ext cx="7918500" cy="3825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200025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18" name="Google Shape;1518;g1f3622e0d2b_3_195"/>
          <p:cNvSpPr txBox="1"/>
          <p:nvPr/>
        </p:nvSpPr>
        <p:spPr>
          <a:xfrm>
            <a:off x="4100512" y="650875"/>
            <a:ext cx="398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로그아웃 | </a:t>
            </a:r>
            <a:r>
              <a:rPr b="0" i="0" lang="en-US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마이페이지</a:t>
            </a: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| 예매확인/취소 | 회원가입</a:t>
            </a:r>
            <a:endParaRPr/>
          </a:p>
        </p:txBody>
      </p:sp>
      <p:graphicFrame>
        <p:nvGraphicFramePr>
          <p:cNvPr id="1519" name="Google Shape;1519;g1f3622e0d2b_3_195"/>
          <p:cNvGraphicFramePr/>
          <p:nvPr/>
        </p:nvGraphicFramePr>
        <p:xfrm>
          <a:off x="8455025" y="5857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3225"/>
                <a:gridCol w="3333750"/>
              </a:tblGrid>
              <a:tr h="3778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24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아이디 / 이름/ 성별/ 생년월일은 고유의 값으로 고정시켜 비활성화 처리로 수정이 불가능하다.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기존 비밀번호를 입력하여 현재 로그인한 회원의 비밀번호와 일치해야 수정이 가능하게 유효성 검사를 한다.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-미입력시 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alert창으로 입력된 값이 없다는 경고창을 띄운다.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-일치하지 않을시 alert창으로 비밀번호가 일치 하지 않는다는 경고창을 띄운다.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변경할 비밀번호를 입력한다.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변경할 비밀번호가 기존 비밀번호와 일치 할 수 없으며 일치하도록 입력했을 경우 기존 비밀번호와 일치 할 수 없다는 alert 경고창을 띄운다.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그리고 비밀번호 패턴에 맞게 입력하지 않을시 유효성검사 에러 문구를 보여준다.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8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lang="en-US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변경할 비빌번호를 재확인 한다.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비밀번호가 다를 경우 alert창으로 비밀번호가 일치 하지 않는다는 경고창을 띄운다.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8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수정하기 버튼 클릭시 정보 수정이 완료되면 내정보 페이지로 이동한다.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단, 비밀번호 변경시 로그아웃이 된다.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20" name="Google Shape;1520;g1f3622e0d2b_3_195"/>
          <p:cNvSpPr txBox="1"/>
          <p:nvPr/>
        </p:nvSpPr>
        <p:spPr>
          <a:xfrm>
            <a:off x="0" y="1319200"/>
            <a:ext cx="7918500" cy="340892"/>
          </a:xfrm>
          <a:prstGeom prst="rect">
            <a:avLst/>
          </a:prstGeom>
          <a:solidFill>
            <a:srgbClr val="6182D6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1" name="Google Shape;1521;g1f3622e0d2b_3_19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5000"/>
                <a:gridCol w="993775"/>
                <a:gridCol w="996950"/>
                <a:gridCol w="3260725"/>
                <a:gridCol w="1393825"/>
                <a:gridCol w="2201850"/>
                <a:gridCol w="874700"/>
                <a:gridCol w="1728775"/>
              </a:tblGrid>
              <a:tr h="2889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내 정보 페이지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 마이페이지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유정원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마이페이지 &gt; 내정보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522" name="Google Shape;1522;g1f3622e0d2b_3_195"/>
          <p:cNvSpPr txBox="1"/>
          <p:nvPr/>
        </p:nvSpPr>
        <p:spPr>
          <a:xfrm>
            <a:off x="0" y="1662112"/>
            <a:ext cx="1708200" cy="48102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E4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i="0" sz="15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i="0" lang="en-US" sz="15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내 정보</a:t>
            </a:r>
            <a:endParaRPr b="1" sz="1500" u="sng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FFFFFF"/>
                </a:solidFill>
              </a:rPr>
              <a:t>예약 정보</a:t>
            </a:r>
            <a:endParaRPr b="1" sz="15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FFFFFF"/>
                </a:solidFill>
              </a:rPr>
              <a:t>예약 취소 정보</a:t>
            </a:r>
            <a:endParaRPr b="1" sz="15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나의 관람 공연</a:t>
            </a:r>
            <a:endParaRPr b="1" i="0" sz="1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1" i="0" sz="5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나의 맞춤 연극</a:t>
            </a:r>
            <a:endParaRPr/>
          </a:p>
        </p:txBody>
      </p:sp>
      <p:sp>
        <p:nvSpPr>
          <p:cNvPr id="1523" name="Google Shape;1523;g1f3622e0d2b_3_195"/>
          <p:cNvSpPr txBox="1"/>
          <p:nvPr/>
        </p:nvSpPr>
        <p:spPr>
          <a:xfrm>
            <a:off x="0" y="2106612"/>
            <a:ext cx="817500" cy="34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4" name="Google Shape;1524;g1f3622e0d2b_3_195"/>
          <p:cNvGraphicFramePr/>
          <p:nvPr/>
        </p:nvGraphicFramePr>
        <p:xfrm>
          <a:off x="2066175" y="192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2431825"/>
                <a:gridCol w="3420500"/>
              </a:tblGrid>
              <a:tr h="28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아이디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dkdlel123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기존 비밀번호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변경할 비밀번호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변경할 비밀번호 재확인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이름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콩순이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성별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여자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생년월일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1999.12.22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휴대전화번호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01012341234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이메일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zhdtnsdl@naver.com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선호하는 장르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525" name="Google Shape;1525;g1f3622e0d2b_3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7888" y="2706588"/>
            <a:ext cx="425450" cy="4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6" name="Google Shape;1526;g1f3622e0d2b_3_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0513" y="3099313"/>
            <a:ext cx="400217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7" name="Google Shape;1527;g1f3622e0d2b_3_195"/>
          <p:cNvPicPr preferRelativeResize="0"/>
          <p:nvPr/>
        </p:nvPicPr>
        <p:blipFill rotWithShape="1">
          <a:blip r:embed="rId5">
            <a:alphaModFix/>
          </a:blip>
          <a:srcRect b="0" l="0" r="-7330" t="0"/>
          <a:stretch/>
        </p:blipFill>
        <p:spPr>
          <a:xfrm>
            <a:off x="4592050" y="5497550"/>
            <a:ext cx="3449975" cy="2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8" name="Google Shape;1528;g1f3622e0d2b_3_195"/>
          <p:cNvSpPr txBox="1"/>
          <p:nvPr/>
        </p:nvSpPr>
        <p:spPr>
          <a:xfrm>
            <a:off x="5243075" y="5846350"/>
            <a:ext cx="1209900" cy="369300"/>
          </a:xfrm>
          <a:prstGeom prst="rect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수정하기</a:t>
            </a:r>
            <a:endParaRPr sz="1200"/>
          </a:p>
        </p:txBody>
      </p:sp>
      <p:sp>
        <p:nvSpPr>
          <p:cNvPr id="1529" name="Google Shape;1529;g1f3622e0d2b_3_195"/>
          <p:cNvSpPr txBox="1"/>
          <p:nvPr/>
        </p:nvSpPr>
        <p:spPr>
          <a:xfrm>
            <a:off x="3153550" y="5846350"/>
            <a:ext cx="1209900" cy="369300"/>
          </a:xfrm>
          <a:prstGeom prst="rect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취소</a:t>
            </a:r>
            <a:endParaRPr sz="1200"/>
          </a:p>
        </p:txBody>
      </p:sp>
      <p:sp>
        <p:nvSpPr>
          <p:cNvPr id="1530" name="Google Shape;1530;g1f3622e0d2b_3_195"/>
          <p:cNvSpPr txBox="1"/>
          <p:nvPr/>
        </p:nvSpPr>
        <p:spPr>
          <a:xfrm>
            <a:off x="6356100" y="1938525"/>
            <a:ext cx="8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비활성화</a:t>
            </a:r>
            <a:endParaRPr/>
          </a:p>
        </p:txBody>
      </p:sp>
      <p:sp>
        <p:nvSpPr>
          <p:cNvPr id="1531" name="Google Shape;1531;g1f3622e0d2b_3_195"/>
          <p:cNvSpPr txBox="1"/>
          <p:nvPr/>
        </p:nvSpPr>
        <p:spPr>
          <a:xfrm>
            <a:off x="6318500" y="3489950"/>
            <a:ext cx="8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비활성화</a:t>
            </a:r>
            <a:endParaRPr/>
          </a:p>
        </p:txBody>
      </p:sp>
      <p:sp>
        <p:nvSpPr>
          <p:cNvPr id="1532" name="Google Shape;1532;g1f3622e0d2b_3_195"/>
          <p:cNvSpPr txBox="1"/>
          <p:nvPr/>
        </p:nvSpPr>
        <p:spPr>
          <a:xfrm>
            <a:off x="6299700" y="3875450"/>
            <a:ext cx="8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비활성화</a:t>
            </a:r>
            <a:endParaRPr/>
          </a:p>
        </p:txBody>
      </p:sp>
      <p:sp>
        <p:nvSpPr>
          <p:cNvPr id="1533" name="Google Shape;1533;g1f3622e0d2b_3_195"/>
          <p:cNvSpPr txBox="1"/>
          <p:nvPr/>
        </p:nvSpPr>
        <p:spPr>
          <a:xfrm>
            <a:off x="6299700" y="4279750"/>
            <a:ext cx="8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비활성화</a:t>
            </a:r>
            <a:endParaRPr/>
          </a:p>
        </p:txBody>
      </p:sp>
      <p:sp>
        <p:nvSpPr>
          <p:cNvPr id="1534" name="Google Shape;1534;g1f3622e0d2b_3_195"/>
          <p:cNvSpPr txBox="1"/>
          <p:nvPr/>
        </p:nvSpPr>
        <p:spPr>
          <a:xfrm>
            <a:off x="6290300" y="4665250"/>
            <a:ext cx="8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수정 가능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35" name="Google Shape;1535;g1f3622e0d2b_3_195"/>
          <p:cNvSpPr txBox="1"/>
          <p:nvPr/>
        </p:nvSpPr>
        <p:spPr>
          <a:xfrm>
            <a:off x="6280900" y="5069575"/>
            <a:ext cx="8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수정 가능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536" name="Google Shape;1536;g1f3622e0d2b_3_1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27428" y="1930725"/>
            <a:ext cx="431550" cy="3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" name="Google Shape;1537;g1f3622e0d2b_3_1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00500" y="2310516"/>
            <a:ext cx="400225" cy="403963"/>
          </a:xfrm>
          <a:prstGeom prst="rect">
            <a:avLst/>
          </a:prstGeom>
          <a:noFill/>
          <a:ln>
            <a:noFill/>
          </a:ln>
        </p:spPr>
      </p:pic>
      <p:sp>
        <p:nvSpPr>
          <p:cNvPr id="1538" name="Google Shape;1538;g1f3622e0d2b_3_195"/>
          <p:cNvSpPr txBox="1"/>
          <p:nvPr/>
        </p:nvSpPr>
        <p:spPr>
          <a:xfrm>
            <a:off x="3633100" y="5442475"/>
            <a:ext cx="8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수정 가능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39" name="Google Shape;1539;g1f3622e0d2b_3_195"/>
          <p:cNvSpPr/>
          <p:nvPr/>
        </p:nvSpPr>
        <p:spPr>
          <a:xfrm>
            <a:off x="6356100" y="5859400"/>
            <a:ext cx="346200" cy="346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540" name="Google Shape;1540;g1f3622e0d2b_3_195"/>
          <p:cNvSpPr txBox="1"/>
          <p:nvPr/>
        </p:nvSpPr>
        <p:spPr>
          <a:xfrm>
            <a:off x="61928" y="1358900"/>
            <a:ext cx="5238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홈 | 현재상연작 | 상연 예정작 | 지난 상연작 | 고객센터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41"/>
          <p:cNvSpPr txBox="1"/>
          <p:nvPr/>
        </p:nvSpPr>
        <p:spPr>
          <a:xfrm>
            <a:off x="0" y="0"/>
            <a:ext cx="2389187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otum"/>
              <a:buNone/>
            </a:pPr>
            <a:r>
              <a:rPr b="1" i="0" lang="en-US" sz="1000" u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/>
          </a:p>
        </p:txBody>
      </p:sp>
      <p:sp>
        <p:nvSpPr>
          <p:cNvPr id="1546" name="Google Shape;1546;p41"/>
          <p:cNvSpPr txBox="1"/>
          <p:nvPr/>
        </p:nvSpPr>
        <p:spPr>
          <a:xfrm>
            <a:off x="1363375" y="2662600"/>
            <a:ext cx="8376300" cy="1599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200025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47" name="Google Shape;1547;p41"/>
          <p:cNvSpPr txBox="1"/>
          <p:nvPr/>
        </p:nvSpPr>
        <p:spPr>
          <a:xfrm>
            <a:off x="1325750" y="650875"/>
            <a:ext cx="8413800" cy="20115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41"/>
          <p:cNvSpPr txBox="1"/>
          <p:nvPr/>
        </p:nvSpPr>
        <p:spPr>
          <a:xfrm>
            <a:off x="4100512" y="650875"/>
            <a:ext cx="3984625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로그아웃 | </a:t>
            </a:r>
            <a:r>
              <a:rPr b="0" i="0" lang="en-US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마이페이지</a:t>
            </a: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| 예매확인/취소 | 회원가입</a:t>
            </a:r>
            <a:endParaRPr/>
          </a:p>
        </p:txBody>
      </p:sp>
      <p:graphicFrame>
        <p:nvGraphicFramePr>
          <p:cNvPr id="1549" name="Google Shape;1549;p4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5000"/>
                <a:gridCol w="993775"/>
                <a:gridCol w="996950"/>
                <a:gridCol w="3260725"/>
                <a:gridCol w="1393825"/>
                <a:gridCol w="2201850"/>
                <a:gridCol w="874700"/>
                <a:gridCol w="1728775"/>
              </a:tblGrid>
              <a:tr h="2889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예매 취소 정보 페이지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 마이페이지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유정원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마이페이지 &gt; 예매 확인/취소 &gt; 예매 취소 정보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550" name="Google Shape;1550;p41"/>
          <p:cNvSpPr txBox="1"/>
          <p:nvPr/>
        </p:nvSpPr>
        <p:spPr>
          <a:xfrm>
            <a:off x="112850" y="650875"/>
            <a:ext cx="1212900" cy="21717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E4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i="0" sz="1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i="0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내 정보</a:t>
            </a:r>
            <a:endParaRPr b="1" sz="12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</a:rPr>
              <a:t>예약 정보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</a:rPr>
              <a:t>예약 취소 정보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</a:rPr>
              <a:t>나의 관람 공연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1" sz="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</a:rPr>
              <a:t>나의 맞춤 연극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1551" name="Google Shape;1551;p41"/>
          <p:cNvSpPr txBox="1"/>
          <p:nvPr/>
        </p:nvSpPr>
        <p:spPr>
          <a:xfrm>
            <a:off x="112850" y="1357525"/>
            <a:ext cx="1053000" cy="34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41"/>
          <p:cNvSpPr txBox="1"/>
          <p:nvPr/>
        </p:nvSpPr>
        <p:spPr>
          <a:xfrm>
            <a:off x="5799237" y="1971675"/>
            <a:ext cx="322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alibri"/>
              <a:buNone/>
            </a:pP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예매 정보</a:t>
            </a:r>
            <a:endParaRPr/>
          </a:p>
        </p:txBody>
      </p:sp>
      <p:graphicFrame>
        <p:nvGraphicFramePr>
          <p:cNvPr id="1553" name="Google Shape;1553;p41"/>
          <p:cNvGraphicFramePr/>
          <p:nvPr/>
        </p:nvGraphicFramePr>
        <p:xfrm>
          <a:off x="1325763" y="1122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1047650"/>
                <a:gridCol w="978575"/>
                <a:gridCol w="1013050"/>
                <a:gridCol w="1108100"/>
                <a:gridCol w="1203025"/>
                <a:gridCol w="676375"/>
                <a:gridCol w="878175"/>
                <a:gridCol w="783175"/>
                <a:gridCol w="688200"/>
              </a:tblGrid>
              <a:tr h="33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9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예매일</a:t>
                      </a:r>
                      <a:endParaRPr sz="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9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예매번호</a:t>
                      </a:r>
                      <a:endParaRPr sz="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9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티켓 번호</a:t>
                      </a:r>
                      <a:endParaRPr sz="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9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상품명</a:t>
                      </a:r>
                      <a:endParaRPr sz="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900">
                          <a:solidFill>
                            <a:schemeClr val="dk2"/>
                          </a:solidFill>
                        </a:rPr>
                        <a:t>관람 일시</a:t>
                      </a:r>
                      <a:endParaRPr sz="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9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매수</a:t>
                      </a:r>
                      <a:endParaRPr sz="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900">
                          <a:solidFill>
                            <a:schemeClr val="dk2"/>
                          </a:solidFill>
                        </a:rPr>
                        <a:t>결제 총액</a:t>
                      </a:r>
                      <a:endParaRPr b="1" i="0" sz="100" u="none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9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디지털티켓</a:t>
                      </a:r>
                      <a:endParaRPr b="1" i="0" sz="100" u="none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9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예매취소</a:t>
                      </a:r>
                      <a:endParaRPr sz="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800" u="none">
                          <a:solidFill>
                            <a:srgbClr val="000000"/>
                          </a:solidFill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2022.03.29</a:t>
                      </a:r>
                      <a:endParaRPr sz="4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800" u="none">
                          <a:solidFill>
                            <a:srgbClr val="000000"/>
                          </a:solidFill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4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rgbClr val="242428"/>
                          </a:solidFill>
                        </a:rPr>
                        <a:t>2023031912a3</a:t>
                      </a:r>
                      <a:endParaRPr sz="800">
                        <a:solidFill>
                          <a:srgbClr val="242428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rgbClr val="242428"/>
                          </a:solidFill>
                        </a:rPr>
                        <a:t>2023031912a4</a:t>
                      </a:r>
                      <a:endParaRPr sz="800">
                        <a:solidFill>
                          <a:srgbClr val="242428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rgbClr val="242428"/>
                          </a:solidFill>
                        </a:rPr>
                        <a:t>2023031912a5</a:t>
                      </a:r>
                      <a:endParaRPr sz="800">
                        <a:solidFill>
                          <a:srgbClr val="242428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rgbClr val="242428"/>
                          </a:solidFill>
                        </a:rPr>
                        <a:t>2023031912a6</a:t>
                      </a:r>
                      <a:endParaRPr sz="6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800">
                          <a:highlight>
                            <a:schemeClr val="lt1"/>
                          </a:highlight>
                        </a:rPr>
                        <a:t>빈집털이</a:t>
                      </a:r>
                      <a:endParaRPr b="0" i="0" sz="400" u="none">
                        <a:solidFill>
                          <a:srgbClr val="000000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2022.04.29</a:t>
                      </a:r>
                      <a:endParaRPr b="0" i="0" sz="400" u="none">
                        <a:solidFill>
                          <a:srgbClr val="000000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800">
                          <a:highlight>
                            <a:schemeClr val="lt1"/>
                          </a:highlight>
                        </a:rPr>
                        <a:t>4</a:t>
                      </a:r>
                      <a:endParaRPr sz="4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highlight>
                            <a:schemeClr val="lt1"/>
                          </a:highlight>
                        </a:rPr>
                        <a:t>142000</a:t>
                      </a:r>
                      <a:endParaRPr b="0" i="0" sz="800" u="none">
                        <a:solidFill>
                          <a:srgbClr val="000000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>
                        <a:solidFill>
                          <a:srgbClr val="000000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4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800" u="none">
                          <a:solidFill>
                            <a:srgbClr val="000000"/>
                          </a:solidFill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2021.10.29</a:t>
                      </a:r>
                      <a:endParaRPr sz="4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800" u="none">
                          <a:solidFill>
                            <a:srgbClr val="000000"/>
                          </a:solidFill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4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rgbClr val="242428"/>
                          </a:solidFill>
                        </a:rPr>
                        <a:t>2023031912a5</a:t>
                      </a:r>
                      <a:endParaRPr sz="800">
                        <a:solidFill>
                          <a:srgbClr val="242428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rgbClr val="242428"/>
                          </a:solidFill>
                        </a:rPr>
                        <a:t>2023031912a6</a:t>
                      </a:r>
                      <a:endParaRPr sz="8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800">
                          <a:highlight>
                            <a:schemeClr val="lt1"/>
                          </a:highlight>
                        </a:rPr>
                        <a:t>마이네임</a:t>
                      </a:r>
                      <a:endParaRPr b="0" i="0" sz="400" u="none">
                        <a:solidFill>
                          <a:srgbClr val="000000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2022.03.29</a:t>
                      </a:r>
                      <a:endParaRPr b="0" i="0" sz="400" u="none">
                        <a:solidFill>
                          <a:srgbClr val="000000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800" u="none">
                          <a:solidFill>
                            <a:srgbClr val="000000"/>
                          </a:solidFill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4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highlight>
                            <a:schemeClr val="lt1"/>
                          </a:highlight>
                        </a:rPr>
                        <a:t>77000</a:t>
                      </a:r>
                      <a:endParaRPr b="0" i="0" sz="800" u="none">
                        <a:solidFill>
                          <a:srgbClr val="000000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>
                        <a:solidFill>
                          <a:srgbClr val="000000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4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54" name="Google Shape;1554;p41"/>
          <p:cNvCxnSpPr/>
          <p:nvPr/>
        </p:nvCxnSpPr>
        <p:spPr>
          <a:xfrm flipH="1" rot="10800000">
            <a:off x="1372950" y="1023762"/>
            <a:ext cx="7608000" cy="2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55" name="Google Shape;1555;p41"/>
          <p:cNvSpPr txBox="1"/>
          <p:nvPr/>
        </p:nvSpPr>
        <p:spPr>
          <a:xfrm>
            <a:off x="1528225" y="650875"/>
            <a:ext cx="32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alibri"/>
              <a:buNone/>
            </a:pPr>
            <a:r>
              <a:rPr b="0" i="0" lang="en-US" u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예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약</a:t>
            </a:r>
            <a:r>
              <a:rPr b="0" i="0" lang="en-US" u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정보</a:t>
            </a:r>
            <a:endParaRPr sz="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56" name="Google Shape;1556;p41"/>
          <p:cNvSpPr/>
          <p:nvPr/>
        </p:nvSpPr>
        <p:spPr>
          <a:xfrm>
            <a:off x="8398400" y="1664225"/>
            <a:ext cx="432600" cy="268200"/>
          </a:xfrm>
          <a:prstGeom prst="roundRect">
            <a:avLst>
              <a:gd fmla="val 16667" name="adj"/>
            </a:avLst>
          </a:prstGeom>
          <a:solidFill>
            <a:srgbClr val="D7DF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보</a:t>
            </a:r>
            <a:r>
              <a:rPr lang="en-US" sz="1000"/>
              <a:t>기</a:t>
            </a:r>
            <a:endParaRPr sz="1000"/>
          </a:p>
        </p:txBody>
      </p:sp>
      <p:sp>
        <p:nvSpPr>
          <p:cNvPr id="1557" name="Google Shape;1557;p41"/>
          <p:cNvSpPr/>
          <p:nvPr/>
        </p:nvSpPr>
        <p:spPr>
          <a:xfrm>
            <a:off x="8398400" y="2242275"/>
            <a:ext cx="432600" cy="268200"/>
          </a:xfrm>
          <a:prstGeom prst="roundRect">
            <a:avLst>
              <a:gd fmla="val 16667" name="adj"/>
            </a:avLst>
          </a:prstGeom>
          <a:solidFill>
            <a:srgbClr val="D7DF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보기</a:t>
            </a:r>
            <a:endParaRPr sz="1000"/>
          </a:p>
        </p:txBody>
      </p:sp>
      <p:sp>
        <p:nvSpPr>
          <p:cNvPr id="1558" name="Google Shape;1558;p41"/>
          <p:cNvSpPr/>
          <p:nvPr/>
        </p:nvSpPr>
        <p:spPr>
          <a:xfrm>
            <a:off x="9149525" y="2242275"/>
            <a:ext cx="432600" cy="268200"/>
          </a:xfrm>
          <a:prstGeom prst="roundRect">
            <a:avLst>
              <a:gd fmla="val 16667" name="adj"/>
            </a:avLst>
          </a:prstGeom>
          <a:solidFill>
            <a:srgbClr val="D7DF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취소</a:t>
            </a:r>
            <a:endParaRPr sz="1000"/>
          </a:p>
        </p:txBody>
      </p:sp>
      <p:sp>
        <p:nvSpPr>
          <p:cNvPr id="1559" name="Google Shape;1559;p41"/>
          <p:cNvSpPr/>
          <p:nvPr/>
        </p:nvSpPr>
        <p:spPr>
          <a:xfrm>
            <a:off x="9149525" y="1664225"/>
            <a:ext cx="432600" cy="268200"/>
          </a:xfrm>
          <a:prstGeom prst="roundRect">
            <a:avLst>
              <a:gd fmla="val 16667" name="adj"/>
            </a:avLst>
          </a:prstGeom>
          <a:solidFill>
            <a:srgbClr val="D7DF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취소</a:t>
            </a:r>
            <a:endParaRPr sz="1000"/>
          </a:p>
        </p:txBody>
      </p:sp>
      <p:sp>
        <p:nvSpPr>
          <p:cNvPr id="1560" name="Google Shape;1560;p41"/>
          <p:cNvSpPr txBox="1"/>
          <p:nvPr/>
        </p:nvSpPr>
        <p:spPr>
          <a:xfrm>
            <a:off x="9996575" y="1329725"/>
            <a:ext cx="2019900" cy="93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41"/>
          <p:cNvSpPr txBox="1"/>
          <p:nvPr/>
        </p:nvSpPr>
        <p:spPr>
          <a:xfrm>
            <a:off x="10140611" y="1868834"/>
            <a:ext cx="811500" cy="246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182D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네</a:t>
            </a:r>
            <a:endParaRPr sz="400"/>
          </a:p>
        </p:txBody>
      </p:sp>
      <p:sp>
        <p:nvSpPr>
          <p:cNvPr id="1562" name="Google Shape;1562;p41"/>
          <p:cNvSpPr txBox="1"/>
          <p:nvPr/>
        </p:nvSpPr>
        <p:spPr>
          <a:xfrm>
            <a:off x="11093338" y="1868834"/>
            <a:ext cx="811500" cy="246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6182D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i="0" lang="en-US" sz="11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아니오</a:t>
            </a:r>
            <a:endParaRPr sz="300"/>
          </a:p>
        </p:txBody>
      </p:sp>
      <p:sp>
        <p:nvSpPr>
          <p:cNvPr id="1563" name="Google Shape;1563;p41"/>
          <p:cNvSpPr txBox="1"/>
          <p:nvPr/>
        </p:nvSpPr>
        <p:spPr>
          <a:xfrm>
            <a:off x="10118080" y="1444746"/>
            <a:ext cx="177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alibri"/>
              <a:buNone/>
            </a:pPr>
            <a:r>
              <a:rPr b="1" i="0" lang="en-US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취소하시겠습니까</a:t>
            </a: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00"/>
          </a:p>
        </p:txBody>
      </p:sp>
      <p:sp>
        <p:nvSpPr>
          <p:cNvPr id="1564" name="Google Shape;1564;p41"/>
          <p:cNvSpPr/>
          <p:nvPr/>
        </p:nvSpPr>
        <p:spPr>
          <a:xfrm>
            <a:off x="9064025" y="1542000"/>
            <a:ext cx="573600" cy="499200"/>
          </a:xfrm>
          <a:prstGeom prst="rect">
            <a:avLst/>
          </a:prstGeom>
          <a:noFill/>
          <a:ln cap="flat" cmpd="sng" w="28575">
            <a:solidFill>
              <a:srgbClr val="EB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5" name="Google Shape;1565;p41"/>
          <p:cNvCxnSpPr>
            <a:stCxn id="1564" idx="3"/>
            <a:endCxn id="1560" idx="0"/>
          </p:cNvCxnSpPr>
          <p:nvPr/>
        </p:nvCxnSpPr>
        <p:spPr>
          <a:xfrm flipH="1" rot="10800000">
            <a:off x="9637625" y="1329600"/>
            <a:ext cx="1368900" cy="462000"/>
          </a:xfrm>
          <a:prstGeom prst="straightConnector1">
            <a:avLst/>
          </a:prstGeom>
          <a:noFill/>
          <a:ln cap="flat" cmpd="sng" w="28575">
            <a:solidFill>
              <a:srgbClr val="EB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6" name="Google Shape;1566;p41"/>
          <p:cNvSpPr txBox="1"/>
          <p:nvPr/>
        </p:nvSpPr>
        <p:spPr>
          <a:xfrm>
            <a:off x="8230725" y="2974625"/>
            <a:ext cx="3545400" cy="323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41"/>
          <p:cNvSpPr txBox="1"/>
          <p:nvPr/>
        </p:nvSpPr>
        <p:spPr>
          <a:xfrm>
            <a:off x="10319250" y="3148620"/>
            <a:ext cx="1332000" cy="123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큐알 티켓 이미지</a:t>
            </a:r>
            <a:endParaRPr sz="900"/>
          </a:p>
        </p:txBody>
      </p:sp>
      <p:sp>
        <p:nvSpPr>
          <p:cNvPr id="1568" name="Google Shape;1568;p41"/>
          <p:cNvSpPr txBox="1"/>
          <p:nvPr/>
        </p:nvSpPr>
        <p:spPr>
          <a:xfrm>
            <a:off x="8320575" y="2989025"/>
            <a:ext cx="1802400" cy="3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1" lang="en-US" sz="1500">
                <a:latin typeface="Calibri"/>
                <a:ea typeface="Calibri"/>
                <a:cs typeface="Calibri"/>
                <a:sym typeface="Calibri"/>
              </a:rPr>
              <a:t>디지털 티켓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예매번호 : 08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상품명 : 빈집털이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극장명 : 마로극장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관람 일시 : 2022.04.29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티켓매수 : 5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1" lang="en-US" sz="1000">
                <a:latin typeface="Calibri"/>
                <a:ea typeface="Calibri"/>
                <a:cs typeface="Calibri"/>
                <a:sym typeface="Calibri"/>
              </a:rPr>
              <a:t>티켓번호 : 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en-US" sz="1000">
                <a:solidFill>
                  <a:srgbClr val="242428"/>
                </a:solidFill>
              </a:rPr>
              <a:t>2023031912a3</a:t>
            </a:r>
            <a:endParaRPr sz="1000">
              <a:solidFill>
                <a:srgbClr val="24242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42428"/>
                </a:solidFill>
              </a:rPr>
              <a:t>2023031912a4</a:t>
            </a:r>
            <a:endParaRPr sz="1000">
              <a:solidFill>
                <a:srgbClr val="24242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42428"/>
                </a:solidFill>
              </a:rPr>
              <a:t>2023031912a5</a:t>
            </a:r>
            <a:endParaRPr sz="1000">
              <a:solidFill>
                <a:srgbClr val="24242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000">
                <a:solidFill>
                  <a:srgbClr val="242428"/>
                </a:solidFill>
              </a:rPr>
              <a:t>2023031912a6</a:t>
            </a:r>
            <a:endParaRPr sz="1000">
              <a:solidFill>
                <a:srgbClr val="24242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000">
              <a:solidFill>
                <a:srgbClr val="24242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b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좌석번호 :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열 3 좌석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열 4 좌석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열 5 좌석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열 6 좌석 </a:t>
            </a:r>
            <a:endParaRPr sz="1000">
              <a:solidFill>
                <a:srgbClr val="24242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69" name="Google Shape;1569;p41"/>
          <p:cNvGraphicFramePr/>
          <p:nvPr/>
        </p:nvGraphicFramePr>
        <p:xfrm>
          <a:off x="91550" y="30033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1475250"/>
                <a:gridCol w="6069725"/>
              </a:tblGrid>
              <a:tr h="2514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예</a:t>
                      </a:r>
                      <a:r>
                        <a:rPr lang="en-US" sz="1200"/>
                        <a:t>약 정보 :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예매 된 연극에 대한 정보 출력</a:t>
                      </a:r>
                      <a:endParaRPr sz="1200"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lang="en-US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디지털 티켓 :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-"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예매 된 티켓에 대한 정보와 그 정보가 담겨있는 큐알 코드 생성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예매 취소 버튼 클릭시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-"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취소 확인 alert창을 띄우고 취소를 하면 예약한 내역이 취소되면 취소정보 페이지로 이동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70" name="Google Shape;1570;p41"/>
          <p:cNvSpPr/>
          <p:nvPr/>
        </p:nvSpPr>
        <p:spPr>
          <a:xfrm>
            <a:off x="8327900" y="1534625"/>
            <a:ext cx="573600" cy="499200"/>
          </a:xfrm>
          <a:prstGeom prst="rect">
            <a:avLst/>
          </a:prstGeom>
          <a:noFill/>
          <a:ln cap="flat" cmpd="sng" w="28575">
            <a:solidFill>
              <a:srgbClr val="EB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1" name="Google Shape;1571;p41"/>
          <p:cNvCxnSpPr>
            <a:endCxn id="1568" idx="0"/>
          </p:cNvCxnSpPr>
          <p:nvPr/>
        </p:nvCxnSpPr>
        <p:spPr>
          <a:xfrm>
            <a:off x="8586375" y="2015225"/>
            <a:ext cx="635400" cy="973800"/>
          </a:xfrm>
          <a:prstGeom prst="straightConnector1">
            <a:avLst/>
          </a:prstGeom>
          <a:noFill/>
          <a:ln cap="flat" cmpd="sng" w="28575">
            <a:solidFill>
              <a:srgbClr val="EB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2" name="Google Shape;1572;p41"/>
          <p:cNvSpPr/>
          <p:nvPr/>
        </p:nvSpPr>
        <p:spPr>
          <a:xfrm>
            <a:off x="2773750" y="677875"/>
            <a:ext cx="346200" cy="346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573" name="Google Shape;1573;p41"/>
          <p:cNvSpPr/>
          <p:nvPr/>
        </p:nvSpPr>
        <p:spPr>
          <a:xfrm>
            <a:off x="8434050" y="837725"/>
            <a:ext cx="346200" cy="346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574" name="Google Shape;1574;p41"/>
          <p:cNvSpPr/>
          <p:nvPr/>
        </p:nvSpPr>
        <p:spPr>
          <a:xfrm>
            <a:off x="9167450" y="809500"/>
            <a:ext cx="346200" cy="346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1f3622e0d2b_3_303"/>
          <p:cNvSpPr txBox="1"/>
          <p:nvPr/>
        </p:nvSpPr>
        <p:spPr>
          <a:xfrm>
            <a:off x="0" y="0"/>
            <a:ext cx="2389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otum"/>
              <a:buNone/>
            </a:pPr>
            <a:r>
              <a:rPr b="1" i="0" lang="en-US" sz="1000" u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/>
          </a:p>
        </p:txBody>
      </p:sp>
      <p:sp>
        <p:nvSpPr>
          <p:cNvPr id="1580" name="Google Shape;1580;g1f3622e0d2b_3_303"/>
          <p:cNvSpPr txBox="1"/>
          <p:nvPr/>
        </p:nvSpPr>
        <p:spPr>
          <a:xfrm>
            <a:off x="1363375" y="2662600"/>
            <a:ext cx="8376300" cy="1599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200025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81" name="Google Shape;1581;g1f3622e0d2b_3_303"/>
          <p:cNvSpPr txBox="1"/>
          <p:nvPr/>
        </p:nvSpPr>
        <p:spPr>
          <a:xfrm>
            <a:off x="1325750" y="650875"/>
            <a:ext cx="8413800" cy="20115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g1f3622e0d2b_3_303"/>
          <p:cNvSpPr txBox="1"/>
          <p:nvPr/>
        </p:nvSpPr>
        <p:spPr>
          <a:xfrm>
            <a:off x="4100512" y="650875"/>
            <a:ext cx="398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로그아웃 | </a:t>
            </a:r>
            <a:r>
              <a:rPr b="0" i="0" lang="en-US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마이페이지</a:t>
            </a: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| 예매확인/취소 | 회원가입</a:t>
            </a:r>
            <a:endParaRPr/>
          </a:p>
        </p:txBody>
      </p:sp>
      <p:graphicFrame>
        <p:nvGraphicFramePr>
          <p:cNvPr id="1583" name="Google Shape;1583;g1f3622e0d2b_3_30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5000"/>
                <a:gridCol w="993775"/>
                <a:gridCol w="996950"/>
                <a:gridCol w="3260725"/>
                <a:gridCol w="1393825"/>
                <a:gridCol w="2201850"/>
                <a:gridCol w="874700"/>
                <a:gridCol w="1728775"/>
              </a:tblGrid>
              <a:tr h="2889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예매 취소 정보 페이지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 마이페이지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유정원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마이페이지 &gt; 예매 확인/취소 &gt; 예매 취소 정보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584" name="Google Shape;1584;g1f3622e0d2b_3_303"/>
          <p:cNvSpPr txBox="1"/>
          <p:nvPr/>
        </p:nvSpPr>
        <p:spPr>
          <a:xfrm>
            <a:off x="112850" y="650875"/>
            <a:ext cx="1212900" cy="21717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E4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i="0" sz="1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i="0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내 정보</a:t>
            </a:r>
            <a:endParaRPr b="1" sz="12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</a:rPr>
              <a:t>예약 정보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</a:rPr>
              <a:t>예약 취소 정보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</a:rPr>
              <a:t>나의 관람 공연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1" sz="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</a:rPr>
              <a:t>나의 맞춤 연극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1585" name="Google Shape;1585;g1f3622e0d2b_3_303"/>
          <p:cNvSpPr txBox="1"/>
          <p:nvPr/>
        </p:nvSpPr>
        <p:spPr>
          <a:xfrm>
            <a:off x="112850" y="1724200"/>
            <a:ext cx="1053000" cy="34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g1f3622e0d2b_3_303"/>
          <p:cNvSpPr txBox="1"/>
          <p:nvPr/>
        </p:nvSpPr>
        <p:spPr>
          <a:xfrm>
            <a:off x="5799237" y="1971675"/>
            <a:ext cx="322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alibri"/>
              <a:buNone/>
            </a:pP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예매 정보</a:t>
            </a:r>
            <a:endParaRPr/>
          </a:p>
        </p:txBody>
      </p:sp>
      <p:graphicFrame>
        <p:nvGraphicFramePr>
          <p:cNvPr id="1587" name="Google Shape;1587;g1f3622e0d2b_3_303"/>
          <p:cNvGraphicFramePr/>
          <p:nvPr/>
        </p:nvGraphicFramePr>
        <p:xfrm>
          <a:off x="1325763" y="1122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1603250"/>
                <a:gridCol w="1497550"/>
                <a:gridCol w="1550300"/>
                <a:gridCol w="1695750"/>
                <a:gridCol w="1841025"/>
              </a:tblGrid>
              <a:tr h="33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900">
                          <a:solidFill>
                            <a:schemeClr val="dk2"/>
                          </a:solidFill>
                        </a:rPr>
                        <a:t>취소일시</a:t>
                      </a:r>
                      <a:endParaRPr sz="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900">
                          <a:solidFill>
                            <a:schemeClr val="dk2"/>
                          </a:solidFill>
                        </a:rPr>
                        <a:t>관람일시</a:t>
                      </a:r>
                      <a:endParaRPr sz="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900">
                          <a:solidFill>
                            <a:schemeClr val="dk2"/>
                          </a:solidFill>
                        </a:rPr>
                        <a:t>상품명</a:t>
                      </a:r>
                      <a:endParaRPr sz="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900">
                          <a:solidFill>
                            <a:schemeClr val="dk2"/>
                          </a:solidFill>
                        </a:rPr>
                        <a:t>매수 </a:t>
                      </a:r>
                      <a:endParaRPr sz="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900">
                          <a:solidFill>
                            <a:schemeClr val="dk2"/>
                          </a:solidFill>
                        </a:rPr>
                        <a:t>결제 취소 금액</a:t>
                      </a:r>
                      <a:endParaRPr sz="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2022.03.29</a:t>
                      </a:r>
                      <a:endParaRPr sz="10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242428"/>
                          </a:solidFill>
                        </a:rPr>
                        <a:t>2023-03-20</a:t>
                      </a:r>
                      <a:endParaRPr sz="10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빈집털이</a:t>
                      </a:r>
                      <a:endParaRPr sz="10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>
                          <a:highlight>
                            <a:schemeClr val="lt1"/>
                          </a:highlight>
                        </a:rPr>
                        <a:t>4</a:t>
                      </a:r>
                      <a:endParaRPr b="0" i="0" sz="1000" u="none">
                        <a:solidFill>
                          <a:srgbClr val="000000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144000</a:t>
                      </a:r>
                      <a:endParaRPr b="0" i="0" sz="1000" u="none">
                        <a:solidFill>
                          <a:srgbClr val="000000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2021.10.29</a:t>
                      </a:r>
                      <a:endParaRPr sz="10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242428"/>
                          </a:solidFill>
                        </a:rPr>
                        <a:t>2023-03-20</a:t>
                      </a:r>
                      <a:endParaRPr sz="10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마이네임</a:t>
                      </a:r>
                      <a:endParaRPr sz="10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>
                          <a:highlight>
                            <a:schemeClr val="lt1"/>
                          </a:highlight>
                        </a:rPr>
                        <a:t>2</a:t>
                      </a:r>
                      <a:endParaRPr b="0" i="0" sz="1000" u="none">
                        <a:solidFill>
                          <a:srgbClr val="000000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72000</a:t>
                      </a:r>
                      <a:endParaRPr b="0" i="0" sz="1000" u="none">
                        <a:solidFill>
                          <a:srgbClr val="000000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88" name="Google Shape;1588;g1f3622e0d2b_3_303"/>
          <p:cNvCxnSpPr/>
          <p:nvPr/>
        </p:nvCxnSpPr>
        <p:spPr>
          <a:xfrm flipH="1" rot="10800000">
            <a:off x="1372950" y="1023762"/>
            <a:ext cx="7608000" cy="2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89" name="Google Shape;1589;g1f3622e0d2b_3_303"/>
          <p:cNvSpPr txBox="1"/>
          <p:nvPr/>
        </p:nvSpPr>
        <p:spPr>
          <a:xfrm>
            <a:off x="1528225" y="650875"/>
            <a:ext cx="32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alibri"/>
              <a:buNone/>
            </a:pPr>
            <a:r>
              <a:rPr b="0" i="0" lang="en-US" u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예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약</a:t>
            </a:r>
            <a:r>
              <a:rPr b="0" i="0" lang="en-US" u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취소 </a:t>
            </a:r>
            <a:r>
              <a:rPr b="0" i="0" lang="en-US" u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정보</a:t>
            </a:r>
            <a:endParaRPr sz="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1590" name="Google Shape;1590;g1f3622e0d2b_3_303"/>
          <p:cNvGraphicFramePr/>
          <p:nvPr/>
        </p:nvGraphicFramePr>
        <p:xfrm>
          <a:off x="91550" y="30033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1475250"/>
                <a:gridCol w="6069725"/>
              </a:tblGrid>
              <a:tr h="2514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예약 취소 정보</a:t>
                      </a:r>
                      <a:r>
                        <a:rPr lang="en-US" sz="1200"/>
                        <a:t> :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예매 취소된 연극에 대한 정보 출력</a:t>
                      </a:r>
                      <a:endParaRPr sz="1200"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91" name="Google Shape;1591;g1f3622e0d2b_3_303"/>
          <p:cNvSpPr/>
          <p:nvPr/>
        </p:nvSpPr>
        <p:spPr>
          <a:xfrm>
            <a:off x="2773750" y="677875"/>
            <a:ext cx="346200" cy="346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f3622e0d2b_3_361"/>
          <p:cNvSpPr txBox="1"/>
          <p:nvPr/>
        </p:nvSpPr>
        <p:spPr>
          <a:xfrm>
            <a:off x="0" y="0"/>
            <a:ext cx="2389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otum"/>
              <a:buNone/>
            </a:pPr>
            <a:r>
              <a:rPr b="1" i="0" lang="en-US" sz="1000" u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/>
          </a:p>
        </p:txBody>
      </p:sp>
      <p:sp>
        <p:nvSpPr>
          <p:cNvPr id="1597" name="Google Shape;1597;g1f3622e0d2b_3_361"/>
          <p:cNvSpPr txBox="1"/>
          <p:nvPr/>
        </p:nvSpPr>
        <p:spPr>
          <a:xfrm>
            <a:off x="1363375" y="2662600"/>
            <a:ext cx="8376300" cy="1599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200025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98" name="Google Shape;1598;g1f3622e0d2b_3_361"/>
          <p:cNvSpPr txBox="1"/>
          <p:nvPr/>
        </p:nvSpPr>
        <p:spPr>
          <a:xfrm>
            <a:off x="1325750" y="650875"/>
            <a:ext cx="8413800" cy="20115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g1f3622e0d2b_3_361"/>
          <p:cNvSpPr txBox="1"/>
          <p:nvPr/>
        </p:nvSpPr>
        <p:spPr>
          <a:xfrm>
            <a:off x="4100512" y="650875"/>
            <a:ext cx="398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로그아웃 | </a:t>
            </a:r>
            <a:r>
              <a:rPr b="0" i="0" lang="en-US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마이페이지</a:t>
            </a: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| 예매확인/취소 | 회원가입</a:t>
            </a:r>
            <a:endParaRPr/>
          </a:p>
        </p:txBody>
      </p:sp>
      <p:graphicFrame>
        <p:nvGraphicFramePr>
          <p:cNvPr id="1600" name="Google Shape;1600;g1f3622e0d2b_3_36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5000"/>
                <a:gridCol w="993775"/>
                <a:gridCol w="996950"/>
                <a:gridCol w="3260725"/>
                <a:gridCol w="1393825"/>
                <a:gridCol w="2201850"/>
                <a:gridCol w="874700"/>
                <a:gridCol w="1728775"/>
              </a:tblGrid>
              <a:tr h="2889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예매 취소 정보 페이지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</a:t>
                      </a:r>
                      <a:r>
                        <a:rPr b="1" i="0" lang="en-US" sz="13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마이페이지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유정원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마이페이지 &gt; 예매 확인/취소 &gt; 예매 취소 정보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601" name="Google Shape;1601;g1f3622e0d2b_3_361"/>
          <p:cNvSpPr txBox="1"/>
          <p:nvPr/>
        </p:nvSpPr>
        <p:spPr>
          <a:xfrm>
            <a:off x="112850" y="650875"/>
            <a:ext cx="1212900" cy="21717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E4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i="0" sz="1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i="0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내 정보</a:t>
            </a:r>
            <a:endParaRPr b="1" sz="12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</a:rPr>
              <a:t>예약 정보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</a:rPr>
              <a:t>예약 취소 정보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</a:rPr>
              <a:t>나의 관람 공연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1" sz="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</a:rPr>
              <a:t>나의 맞춤 연극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1602" name="Google Shape;1602;g1f3622e0d2b_3_361"/>
          <p:cNvSpPr txBox="1"/>
          <p:nvPr/>
        </p:nvSpPr>
        <p:spPr>
          <a:xfrm>
            <a:off x="112850" y="2067225"/>
            <a:ext cx="1053000" cy="34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g1f3622e0d2b_3_361"/>
          <p:cNvSpPr txBox="1"/>
          <p:nvPr/>
        </p:nvSpPr>
        <p:spPr>
          <a:xfrm>
            <a:off x="5799237" y="1971675"/>
            <a:ext cx="322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alibri"/>
              <a:buNone/>
            </a:pPr>
            <a:r>
              <a:rPr b="0" i="0" lang="en-US" sz="23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예매 정보</a:t>
            </a:r>
            <a:endParaRPr/>
          </a:p>
        </p:txBody>
      </p:sp>
      <p:graphicFrame>
        <p:nvGraphicFramePr>
          <p:cNvPr id="1604" name="Google Shape;1604;g1f3622e0d2b_3_361"/>
          <p:cNvGraphicFramePr/>
          <p:nvPr/>
        </p:nvGraphicFramePr>
        <p:xfrm>
          <a:off x="1325763" y="1122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1348025"/>
                <a:gridCol w="1259150"/>
                <a:gridCol w="1303500"/>
                <a:gridCol w="1303500"/>
                <a:gridCol w="1425800"/>
                <a:gridCol w="1547925"/>
              </a:tblGrid>
              <a:tr h="33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900">
                          <a:solidFill>
                            <a:schemeClr val="dk2"/>
                          </a:solidFill>
                        </a:rPr>
                        <a:t>예매일</a:t>
                      </a:r>
                      <a:endParaRPr sz="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900">
                          <a:solidFill>
                            <a:schemeClr val="dk2"/>
                          </a:solidFill>
                        </a:rPr>
                        <a:t>예매번호 </a:t>
                      </a:r>
                      <a:endParaRPr sz="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900">
                          <a:solidFill>
                            <a:schemeClr val="dk2"/>
                          </a:solidFill>
                        </a:rPr>
                        <a:t>관람일시</a:t>
                      </a:r>
                      <a:endParaRPr b="1" sz="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900">
                          <a:solidFill>
                            <a:schemeClr val="dk2"/>
                          </a:solidFill>
                        </a:rPr>
                        <a:t>상품명</a:t>
                      </a:r>
                      <a:endParaRPr sz="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900">
                          <a:solidFill>
                            <a:schemeClr val="dk2"/>
                          </a:solidFill>
                        </a:rPr>
                        <a:t>매수</a:t>
                      </a:r>
                      <a:endParaRPr sz="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900">
                          <a:solidFill>
                            <a:schemeClr val="dk2"/>
                          </a:solidFill>
                        </a:rPr>
                        <a:t>결제 총액</a:t>
                      </a:r>
                      <a:endParaRPr sz="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2022.03.29</a:t>
                      </a:r>
                      <a:endParaRPr sz="10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242428"/>
                          </a:solidFill>
                        </a:rPr>
                        <a:t>04</a:t>
                      </a:r>
                      <a:endParaRPr sz="10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42428"/>
                          </a:solidFill>
                        </a:rPr>
                        <a:t>2023-03-20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빈집털이</a:t>
                      </a:r>
                      <a:endParaRPr sz="10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>
                          <a:highlight>
                            <a:schemeClr val="lt1"/>
                          </a:highlight>
                        </a:rPr>
                        <a:t>4</a:t>
                      </a:r>
                      <a:endParaRPr b="0" i="0" sz="1000" u="none">
                        <a:solidFill>
                          <a:srgbClr val="000000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144000</a:t>
                      </a:r>
                      <a:endParaRPr b="0" i="0" sz="1000" u="none">
                        <a:solidFill>
                          <a:srgbClr val="000000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2021.10.29</a:t>
                      </a:r>
                      <a:endParaRPr sz="10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242428"/>
                          </a:solidFill>
                        </a:rPr>
                        <a:t>02</a:t>
                      </a:r>
                      <a:endParaRPr sz="10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42428"/>
                          </a:solidFill>
                        </a:rPr>
                        <a:t>2023-03-20</a:t>
                      </a:r>
                      <a:endParaRPr sz="10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마이네임</a:t>
                      </a:r>
                      <a:endParaRPr sz="10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>
                          <a:highlight>
                            <a:schemeClr val="lt1"/>
                          </a:highlight>
                        </a:rPr>
                        <a:t>2</a:t>
                      </a:r>
                      <a:endParaRPr b="0" i="0" sz="1000" u="none">
                        <a:solidFill>
                          <a:srgbClr val="000000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72000</a:t>
                      </a:r>
                      <a:endParaRPr b="0" i="0" sz="1000" u="none">
                        <a:solidFill>
                          <a:srgbClr val="000000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05" name="Google Shape;1605;g1f3622e0d2b_3_361"/>
          <p:cNvCxnSpPr/>
          <p:nvPr/>
        </p:nvCxnSpPr>
        <p:spPr>
          <a:xfrm flipH="1" rot="10800000">
            <a:off x="1372950" y="1023762"/>
            <a:ext cx="7608000" cy="2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06" name="Google Shape;1606;g1f3622e0d2b_3_361"/>
          <p:cNvSpPr txBox="1"/>
          <p:nvPr/>
        </p:nvSpPr>
        <p:spPr>
          <a:xfrm>
            <a:off x="1528225" y="650875"/>
            <a:ext cx="32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alibri"/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나의 관람 연극 내역</a:t>
            </a:r>
            <a:endParaRPr sz="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1607" name="Google Shape;1607;g1f3622e0d2b_3_361"/>
          <p:cNvGraphicFramePr/>
          <p:nvPr/>
        </p:nvGraphicFramePr>
        <p:xfrm>
          <a:off x="91550" y="30033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1475250"/>
                <a:gridCol w="6069725"/>
              </a:tblGrid>
              <a:tr h="2514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나의 관람 연극 내역  :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관람한 연극에 대한 정보 출력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당일 취소는 할 수 없기 때문에 당일에 대한 내역도 출력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관람일이 오늘 날짜보다 과거이면 관람 연극 내역으로 리스트가 출력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페이지번호를 생성하지 않고 스크롤바로 넘어간 리스트를 확인한다.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08" name="Google Shape;1608;g1f3622e0d2b_3_361"/>
          <p:cNvSpPr/>
          <p:nvPr/>
        </p:nvSpPr>
        <p:spPr>
          <a:xfrm>
            <a:off x="3055825" y="677875"/>
            <a:ext cx="346200" cy="346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f3622e0d2b_3_378"/>
          <p:cNvSpPr txBox="1"/>
          <p:nvPr/>
        </p:nvSpPr>
        <p:spPr>
          <a:xfrm>
            <a:off x="0" y="0"/>
            <a:ext cx="2389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otum"/>
              <a:buNone/>
            </a:pPr>
            <a:r>
              <a:rPr b="1" i="0" lang="en-US" sz="1000" u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/>
          </a:p>
        </p:txBody>
      </p:sp>
      <p:sp>
        <p:nvSpPr>
          <p:cNvPr id="1614" name="Google Shape;1614;g1f3622e0d2b_3_378"/>
          <p:cNvSpPr txBox="1"/>
          <p:nvPr/>
        </p:nvSpPr>
        <p:spPr>
          <a:xfrm>
            <a:off x="1359771" y="6345150"/>
            <a:ext cx="7574100" cy="4527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200025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개인정보취급방침</a:t>
            </a: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15" name="Google Shape;1615;g1f3622e0d2b_3_378"/>
          <p:cNvSpPr txBox="1"/>
          <p:nvPr/>
        </p:nvSpPr>
        <p:spPr>
          <a:xfrm>
            <a:off x="1325750" y="650875"/>
            <a:ext cx="7465500" cy="56937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6" name="Google Shape;1616;g1f3622e0d2b_3_378"/>
          <p:cNvSpPr txBox="1"/>
          <p:nvPr/>
        </p:nvSpPr>
        <p:spPr>
          <a:xfrm>
            <a:off x="4100512" y="650875"/>
            <a:ext cx="398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로그아웃 | </a:t>
            </a:r>
            <a:r>
              <a:rPr b="0" i="0" lang="en-US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마이페이지</a:t>
            </a: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| 예매확인/취소 | 회원가입</a:t>
            </a:r>
            <a:endParaRPr/>
          </a:p>
        </p:txBody>
      </p:sp>
      <p:graphicFrame>
        <p:nvGraphicFramePr>
          <p:cNvPr id="1617" name="Google Shape;1617;g1f3622e0d2b_3_37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5000"/>
                <a:gridCol w="993775"/>
                <a:gridCol w="996950"/>
                <a:gridCol w="3260725"/>
                <a:gridCol w="1393825"/>
                <a:gridCol w="2201850"/>
                <a:gridCol w="874700"/>
                <a:gridCol w="1728775"/>
              </a:tblGrid>
              <a:tr h="2889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예매 취소 정보 페이지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 마이페이지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유정원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마이페이지 &gt; 예매 확인/취소 &gt; 예매 취소 정보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618" name="Google Shape;1618;g1f3622e0d2b_3_378"/>
          <p:cNvSpPr txBox="1"/>
          <p:nvPr/>
        </p:nvSpPr>
        <p:spPr>
          <a:xfrm>
            <a:off x="112850" y="650875"/>
            <a:ext cx="1212900" cy="61470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E4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i="0" sz="12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i="0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내 정보</a:t>
            </a:r>
            <a:endParaRPr b="1" sz="12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</a:rPr>
              <a:t>예약 정보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</a:rPr>
              <a:t>예약 취소 정보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</a:rPr>
              <a:t>나의 관람 공연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1" sz="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</a:rPr>
              <a:t>나의 맞춤 연극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1619" name="Google Shape;1619;g1f3622e0d2b_3_378"/>
          <p:cNvSpPr txBox="1"/>
          <p:nvPr/>
        </p:nvSpPr>
        <p:spPr>
          <a:xfrm>
            <a:off x="115250" y="2532097"/>
            <a:ext cx="1053000" cy="27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0" name="Google Shape;1620;g1f3622e0d2b_3_378"/>
          <p:cNvCxnSpPr/>
          <p:nvPr/>
        </p:nvCxnSpPr>
        <p:spPr>
          <a:xfrm>
            <a:off x="1372950" y="1045362"/>
            <a:ext cx="631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21" name="Google Shape;1621;g1f3622e0d2b_3_378"/>
          <p:cNvSpPr txBox="1"/>
          <p:nvPr/>
        </p:nvSpPr>
        <p:spPr>
          <a:xfrm>
            <a:off x="1528225" y="650875"/>
            <a:ext cx="32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Calibri"/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나의 맞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춤 연극</a:t>
            </a:r>
            <a:endParaRPr sz="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1622" name="Google Shape;1622;g1f3622e0d2b_3_378"/>
          <p:cNvGraphicFramePr/>
          <p:nvPr/>
        </p:nvGraphicFramePr>
        <p:xfrm>
          <a:off x="8868050" y="8487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507825"/>
                <a:gridCol w="2767275"/>
              </a:tblGrid>
              <a:tr h="213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184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나의 맞</a:t>
                      </a:r>
                      <a:r>
                        <a:rPr lang="en-US" sz="1200"/>
                        <a:t>춤 연극 :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11112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회</a:t>
                      </a:r>
                      <a:r>
                        <a:rPr lang="en-US" sz="1200"/>
                        <a:t>원 가입시 선택한 장르로 현재 상연작과 상연 예정작과 일치한 장르를 추천해준다.</a:t>
                      </a:r>
                      <a:endParaRPr sz="12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회원의 이름과 회원가입 시 입력한 관심장르를 토대로 “000(회원이름)님이 좋아하는 000(관심장르)장르의 상연 중 / 상연 예정 작품이에요” 텍스트가 리스트 상단에 보여진다.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갤러리 형식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연극 포스터 이미지, 연극 공연 정보(텍스트)로 구성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"/>
                        <a:buChar char="-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정렬은 개막일 기준 오름차순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23" name="Google Shape;1623;g1f3622e0d2b_3_378"/>
          <p:cNvSpPr/>
          <p:nvPr/>
        </p:nvSpPr>
        <p:spPr>
          <a:xfrm>
            <a:off x="3055825" y="677875"/>
            <a:ext cx="346200" cy="346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624" name="Google Shape;1624;g1f3622e0d2b_3_378"/>
          <p:cNvSpPr txBox="1"/>
          <p:nvPr/>
        </p:nvSpPr>
        <p:spPr>
          <a:xfrm>
            <a:off x="1842900" y="1122525"/>
            <a:ext cx="5754300" cy="40020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ooo님</a:t>
            </a:r>
            <a:r>
              <a:rPr lang="en-US"/>
              <a:t>께 추천 드리는 코미디 장르의 상연 중 / 상연 예정 연극 정보입니다.</a:t>
            </a:r>
            <a:endParaRPr/>
          </a:p>
        </p:txBody>
      </p:sp>
      <p:grpSp>
        <p:nvGrpSpPr>
          <p:cNvPr id="1625" name="Google Shape;1625;g1f3622e0d2b_3_378"/>
          <p:cNvGrpSpPr/>
          <p:nvPr/>
        </p:nvGrpSpPr>
        <p:grpSpPr>
          <a:xfrm>
            <a:off x="1956650" y="1606601"/>
            <a:ext cx="5320900" cy="4696225"/>
            <a:chOff x="1505" y="1958"/>
            <a:chExt cx="3000" cy="2206"/>
          </a:xfrm>
        </p:grpSpPr>
        <p:sp>
          <p:nvSpPr>
            <p:cNvPr id="1626" name="Google Shape;1626;g1f3622e0d2b_3_378"/>
            <p:cNvSpPr txBox="1"/>
            <p:nvPr/>
          </p:nvSpPr>
          <p:spPr>
            <a:xfrm>
              <a:off x="1505" y="1958"/>
              <a:ext cx="3000" cy="2100"/>
            </a:xfrm>
            <a:prstGeom prst="rect">
              <a:avLst/>
            </a:prstGeom>
            <a:solidFill>
              <a:srgbClr val="C0CDEF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g1f3622e0d2b_3_378"/>
            <p:cNvSpPr txBox="1"/>
            <p:nvPr/>
          </p:nvSpPr>
          <p:spPr>
            <a:xfrm>
              <a:off x="1570" y="2012"/>
              <a:ext cx="600" cy="600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g1f3622e0d2b_3_378"/>
            <p:cNvSpPr txBox="1"/>
            <p:nvPr/>
          </p:nvSpPr>
          <p:spPr>
            <a:xfrm>
              <a:off x="2305" y="2012"/>
              <a:ext cx="600" cy="600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g1f3622e0d2b_3_378"/>
            <p:cNvSpPr txBox="1"/>
            <p:nvPr/>
          </p:nvSpPr>
          <p:spPr>
            <a:xfrm>
              <a:off x="3060" y="2012"/>
              <a:ext cx="600" cy="600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g1f3622e0d2b_3_378"/>
            <p:cNvSpPr txBox="1"/>
            <p:nvPr/>
          </p:nvSpPr>
          <p:spPr>
            <a:xfrm>
              <a:off x="3839" y="2012"/>
              <a:ext cx="600" cy="600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g1f3622e0d2b_3_378"/>
            <p:cNvSpPr txBox="1"/>
            <p:nvPr/>
          </p:nvSpPr>
          <p:spPr>
            <a:xfrm>
              <a:off x="1570" y="2954"/>
              <a:ext cx="600" cy="600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g1f3622e0d2b_3_378"/>
            <p:cNvSpPr txBox="1"/>
            <p:nvPr/>
          </p:nvSpPr>
          <p:spPr>
            <a:xfrm>
              <a:off x="2305" y="2954"/>
              <a:ext cx="600" cy="600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g1f3622e0d2b_3_378"/>
            <p:cNvSpPr txBox="1"/>
            <p:nvPr/>
          </p:nvSpPr>
          <p:spPr>
            <a:xfrm>
              <a:off x="3060" y="2954"/>
              <a:ext cx="600" cy="600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g1f3622e0d2b_3_378"/>
            <p:cNvSpPr txBox="1"/>
            <p:nvPr/>
          </p:nvSpPr>
          <p:spPr>
            <a:xfrm>
              <a:off x="3839" y="2954"/>
              <a:ext cx="600" cy="600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g1f3622e0d2b_3_378"/>
            <p:cNvSpPr txBox="1"/>
            <p:nvPr/>
          </p:nvSpPr>
          <p:spPr>
            <a:xfrm>
              <a:off x="1570" y="2740"/>
              <a:ext cx="600" cy="0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g1f3622e0d2b_3_378"/>
            <p:cNvSpPr txBox="1"/>
            <p:nvPr/>
          </p:nvSpPr>
          <p:spPr>
            <a:xfrm>
              <a:off x="2299" y="2740"/>
              <a:ext cx="600" cy="0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g1f3622e0d2b_3_378"/>
            <p:cNvSpPr txBox="1"/>
            <p:nvPr/>
          </p:nvSpPr>
          <p:spPr>
            <a:xfrm>
              <a:off x="3060" y="2732"/>
              <a:ext cx="600" cy="0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g1f3622e0d2b_3_378"/>
            <p:cNvSpPr txBox="1"/>
            <p:nvPr/>
          </p:nvSpPr>
          <p:spPr>
            <a:xfrm>
              <a:off x="3839" y="2732"/>
              <a:ext cx="600" cy="0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g1f3622e0d2b_3_378"/>
            <p:cNvSpPr txBox="1"/>
            <p:nvPr/>
          </p:nvSpPr>
          <p:spPr>
            <a:xfrm>
              <a:off x="3839" y="3643"/>
              <a:ext cx="600" cy="0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g1f3622e0d2b_3_378"/>
            <p:cNvSpPr txBox="1"/>
            <p:nvPr/>
          </p:nvSpPr>
          <p:spPr>
            <a:xfrm>
              <a:off x="3059" y="3643"/>
              <a:ext cx="600" cy="0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g1f3622e0d2b_3_378"/>
            <p:cNvSpPr txBox="1"/>
            <p:nvPr/>
          </p:nvSpPr>
          <p:spPr>
            <a:xfrm>
              <a:off x="2304" y="3643"/>
              <a:ext cx="600" cy="0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g1f3622e0d2b_3_378"/>
            <p:cNvSpPr txBox="1"/>
            <p:nvPr/>
          </p:nvSpPr>
          <p:spPr>
            <a:xfrm>
              <a:off x="1575" y="3643"/>
              <a:ext cx="600" cy="0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g1f3622e0d2b_3_378"/>
            <p:cNvSpPr txBox="1"/>
            <p:nvPr/>
          </p:nvSpPr>
          <p:spPr>
            <a:xfrm>
              <a:off x="1575" y="3864"/>
              <a:ext cx="600" cy="300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g1f3622e0d2b_3_378"/>
            <p:cNvSpPr txBox="1"/>
            <p:nvPr/>
          </p:nvSpPr>
          <p:spPr>
            <a:xfrm>
              <a:off x="2305" y="3864"/>
              <a:ext cx="600" cy="300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g1f3622e0d2b_3_378"/>
            <p:cNvSpPr txBox="1"/>
            <p:nvPr/>
          </p:nvSpPr>
          <p:spPr>
            <a:xfrm>
              <a:off x="3069" y="3864"/>
              <a:ext cx="600" cy="300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g1f3622e0d2b_3_378"/>
            <p:cNvSpPr txBox="1"/>
            <p:nvPr/>
          </p:nvSpPr>
          <p:spPr>
            <a:xfrm>
              <a:off x="3839" y="3864"/>
              <a:ext cx="600" cy="300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44"/>
          <p:cNvSpPr txBox="1"/>
          <p:nvPr>
            <p:ph type="ctrTitle"/>
          </p:nvPr>
        </p:nvSpPr>
        <p:spPr>
          <a:xfrm>
            <a:off x="911225" y="2127250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회원가입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45"/>
          <p:cNvSpPr txBox="1"/>
          <p:nvPr/>
        </p:nvSpPr>
        <p:spPr>
          <a:xfrm>
            <a:off x="0" y="0"/>
            <a:ext cx="2389187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otum"/>
              <a:buNone/>
            </a:pPr>
            <a:r>
              <a:rPr b="1" i="0" lang="en-US" sz="1000" u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/>
          </a:p>
        </p:txBody>
      </p:sp>
      <p:sp>
        <p:nvSpPr>
          <p:cNvPr id="1657" name="Google Shape;1657;p45"/>
          <p:cNvSpPr txBox="1"/>
          <p:nvPr/>
        </p:nvSpPr>
        <p:spPr>
          <a:xfrm>
            <a:off x="0" y="585787"/>
            <a:ext cx="7918500" cy="4421100"/>
          </a:xfrm>
          <a:prstGeom prst="rect">
            <a:avLst/>
          </a:prstGeom>
          <a:noFill/>
          <a:ln cap="flat" cmpd="sng" w="38100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58" name="Google Shape;1658;p45"/>
          <p:cNvGraphicFramePr/>
          <p:nvPr/>
        </p:nvGraphicFramePr>
        <p:xfrm>
          <a:off x="0" y="5173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630225"/>
                <a:gridCol w="11129950"/>
              </a:tblGrid>
              <a:tr h="252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43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해당 이미지는 마로티켓 메인페이지의 헤더에 있는 ‘회원관련서비스’다.</a:t>
                      </a:r>
                      <a:endParaRPr b="0" i="0" sz="12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&lt;a&gt;태그로 회원가입 페이지와 연결시킨 회원가입 텍스트를 클릭하면 회원가입 페이지로 이동한다.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 페이지는 헤더와 푸터가 사라진다.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lang="en-US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일반회원으로 회원가입하기 버튼. 클릭 시 일반회원 회원가입 페이지로 이동한다.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lang="en-US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극단회원으로 회원가입하기 버튼. 클릭 시 극단회원 회원가입 페이지로 이동한다.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9" name="Google Shape;1659;p4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5000"/>
                <a:gridCol w="993775"/>
                <a:gridCol w="996950"/>
                <a:gridCol w="3260725"/>
                <a:gridCol w="1393825"/>
                <a:gridCol w="2201850"/>
                <a:gridCol w="874700"/>
                <a:gridCol w="1728775"/>
              </a:tblGrid>
              <a:tr h="2889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회원가입 페이지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회원가입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유정원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회원가입 &gt;  회원가입 유형 선택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660" name="Google Shape;1660;p45"/>
          <p:cNvSpPr txBox="1"/>
          <p:nvPr/>
        </p:nvSpPr>
        <p:spPr>
          <a:xfrm>
            <a:off x="2749675" y="1078913"/>
            <a:ext cx="2653800" cy="1120200"/>
          </a:xfrm>
          <a:prstGeom prst="rect">
            <a:avLst/>
          </a:prstGeom>
          <a:solidFill>
            <a:srgbClr val="FFFFFF"/>
          </a:solidFill>
          <a:ln cap="flat" cmpd="sng" w="254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 sz="2000"/>
          </a:p>
        </p:txBody>
      </p:sp>
      <p:grpSp>
        <p:nvGrpSpPr>
          <p:cNvPr id="1661" name="Google Shape;1661;p45"/>
          <p:cNvGrpSpPr/>
          <p:nvPr/>
        </p:nvGrpSpPr>
        <p:grpSpPr>
          <a:xfrm>
            <a:off x="6724650" y="844550"/>
            <a:ext cx="5461000" cy="384175"/>
            <a:chOff x="4236" y="532"/>
            <a:chExt cx="3440" cy="242"/>
          </a:xfrm>
        </p:grpSpPr>
        <p:sp>
          <p:nvSpPr>
            <p:cNvPr id="1662" name="Google Shape;1662;p45"/>
            <p:cNvSpPr txBox="1"/>
            <p:nvPr/>
          </p:nvSpPr>
          <p:spPr>
            <a:xfrm>
              <a:off x="4236" y="550"/>
              <a:ext cx="3440" cy="224"/>
            </a:xfrm>
            <a:prstGeom prst="rect">
              <a:avLst/>
            </a:prstGeom>
            <a:solidFill>
              <a:srgbClr val="366092"/>
            </a:solidFill>
            <a:ln cap="flat" cmpd="sng" w="2540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Arial"/>
                <a:buNone/>
              </a:pPr>
              <a:r>
                <a:rPr b="1" i="0" lang="en-US" sz="9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r>
                <a:rPr b="1" i="0" lang="en-US" sz="12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마로티켓</a:t>
              </a:r>
              <a:endParaRPr/>
            </a:p>
          </p:txBody>
        </p:sp>
        <p:sp>
          <p:nvSpPr>
            <p:cNvPr id="1663" name="Google Shape;1663;p45"/>
            <p:cNvSpPr txBox="1"/>
            <p:nvPr/>
          </p:nvSpPr>
          <p:spPr>
            <a:xfrm>
              <a:off x="5771" y="532"/>
              <a:ext cx="1905" cy="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Arial"/>
                <a:buNone/>
              </a:pPr>
              <a:r>
                <a:rPr b="0" i="0" lang="en-US" sz="1000" u="sng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로그인</a:t>
              </a:r>
              <a:r>
                <a:rPr b="0" i="0" lang="en-US" sz="10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| 마이페이지 | 예매확인/취소 | 회원가입</a:t>
              </a:r>
              <a:endParaRPr/>
            </a:p>
          </p:txBody>
        </p:sp>
      </p:grpSp>
      <p:sp>
        <p:nvSpPr>
          <p:cNvPr id="1664" name="Google Shape;1664;p45"/>
          <p:cNvSpPr txBox="1"/>
          <p:nvPr/>
        </p:nvSpPr>
        <p:spPr>
          <a:xfrm>
            <a:off x="11522075" y="844550"/>
            <a:ext cx="663575" cy="254000"/>
          </a:xfrm>
          <a:prstGeom prst="rect">
            <a:avLst/>
          </a:prstGeom>
          <a:noFill/>
          <a:ln cap="flat" cmpd="sng" w="571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45"/>
          <p:cNvSpPr/>
          <p:nvPr/>
        </p:nvSpPr>
        <p:spPr>
          <a:xfrm>
            <a:off x="11236325" y="696912"/>
            <a:ext cx="285750" cy="293687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666" name="Google Shape;1666;p45"/>
          <p:cNvSpPr/>
          <p:nvPr/>
        </p:nvSpPr>
        <p:spPr>
          <a:xfrm>
            <a:off x="8483600" y="1554162"/>
            <a:ext cx="285750" cy="295275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667" name="Google Shape;1667;p45"/>
          <p:cNvCxnSpPr/>
          <p:nvPr/>
        </p:nvCxnSpPr>
        <p:spPr>
          <a:xfrm>
            <a:off x="7918450" y="1701800"/>
            <a:ext cx="565150" cy="0"/>
          </a:xfrm>
          <a:prstGeom prst="straightConnector1">
            <a:avLst/>
          </a:prstGeom>
          <a:noFill/>
          <a:ln cap="flat" cmpd="sng" w="38100">
            <a:solidFill>
              <a:srgbClr val="3A3C84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668" name="Google Shape;1668;p45"/>
          <p:cNvCxnSpPr/>
          <p:nvPr/>
        </p:nvCxnSpPr>
        <p:spPr>
          <a:xfrm flipH="1">
            <a:off x="8728075" y="971550"/>
            <a:ext cx="2794000" cy="83343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graphicFrame>
        <p:nvGraphicFramePr>
          <p:cNvPr id="1669" name="Google Shape;1669;p45"/>
          <p:cNvGraphicFramePr/>
          <p:nvPr/>
        </p:nvGraphicFramePr>
        <p:xfrm>
          <a:off x="288287" y="2593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3046400"/>
              </a:tblGrid>
              <a:tr h="798500">
                <a:tc>
                  <a:txBody>
                    <a:bodyPr/>
                    <a:lstStyle/>
                    <a:p>
                      <a:pPr indent="0" lvl="1" marL="45402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일반회원으로 회원가입하기</a:t>
                      </a:r>
                      <a:endParaRPr/>
                    </a:p>
                  </a:txBody>
                  <a:tcPr marT="47000" marB="47000" marR="90175" marL="90175" anchor="ctr">
                    <a:lnL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0" name="Google Shape;1670;p45"/>
          <p:cNvGraphicFramePr/>
          <p:nvPr/>
        </p:nvGraphicFramePr>
        <p:xfrm>
          <a:off x="4030462" y="2538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3046400"/>
              </a:tblGrid>
              <a:tr h="798500">
                <a:tc>
                  <a:txBody>
                    <a:bodyPr/>
                    <a:lstStyle/>
                    <a:p>
                      <a:pPr indent="0" lvl="1" marL="45402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극단회원으로 회원가입하기</a:t>
                      </a:r>
                      <a:endParaRPr/>
                    </a:p>
                  </a:txBody>
                  <a:tcPr marT="47000" marB="47000" marR="90175" marL="90175" anchor="ctr">
                    <a:lnL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cxnSp>
        <p:nvCxnSpPr>
          <p:cNvPr id="1671" name="Google Shape;1671;p45"/>
          <p:cNvCxnSpPr>
            <a:stCxn id="1672" idx="3"/>
            <a:endCxn id="1673" idx="0"/>
          </p:cNvCxnSpPr>
          <p:nvPr/>
        </p:nvCxnSpPr>
        <p:spPr>
          <a:xfrm flipH="1">
            <a:off x="2825872" y="2698603"/>
            <a:ext cx="171900" cy="1164000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5452">
              <a:srgbClr val="000000">
                <a:alpha val="74509"/>
              </a:srgbClr>
            </a:outerShdw>
          </a:effectLst>
        </p:spPr>
      </p:cxnSp>
      <p:sp>
        <p:nvSpPr>
          <p:cNvPr id="1673" name="Google Shape;1673;p45"/>
          <p:cNvSpPr txBox="1"/>
          <p:nvPr/>
        </p:nvSpPr>
        <p:spPr>
          <a:xfrm>
            <a:off x="2060750" y="3862475"/>
            <a:ext cx="1530300" cy="763500"/>
          </a:xfrm>
          <a:prstGeom prst="rect">
            <a:avLst/>
          </a:prstGeom>
          <a:solidFill>
            <a:srgbClr val="DAE5F1"/>
          </a:solidFill>
          <a:ln cap="flat" cmpd="sng" w="127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r>
              <a:rPr b="1" i="0" lang="en-US" sz="1200" u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 클릭시</a:t>
            </a:r>
            <a:endParaRPr b="1" i="0" sz="1200" u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r>
              <a:rPr b="1" i="0" lang="en-US" sz="1200" u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일반회원 회원가입 페이지로 이동</a:t>
            </a:r>
            <a:endParaRPr/>
          </a:p>
        </p:txBody>
      </p:sp>
      <p:cxnSp>
        <p:nvCxnSpPr>
          <p:cNvPr id="1674" name="Google Shape;1674;p45"/>
          <p:cNvCxnSpPr>
            <a:stCxn id="1675" idx="4"/>
            <a:endCxn id="1676" idx="0"/>
          </p:cNvCxnSpPr>
          <p:nvPr/>
        </p:nvCxnSpPr>
        <p:spPr>
          <a:xfrm flipH="1">
            <a:off x="5553600" y="2742374"/>
            <a:ext cx="1380300" cy="1120200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5452">
              <a:srgbClr val="000000">
                <a:alpha val="74509"/>
              </a:srgbClr>
            </a:outerShdw>
          </a:effectLst>
        </p:spPr>
      </p:cxnSp>
      <p:sp>
        <p:nvSpPr>
          <p:cNvPr id="1676" name="Google Shape;1676;p45"/>
          <p:cNvSpPr txBox="1"/>
          <p:nvPr/>
        </p:nvSpPr>
        <p:spPr>
          <a:xfrm>
            <a:off x="4788475" y="3862437"/>
            <a:ext cx="1530300" cy="763500"/>
          </a:xfrm>
          <a:prstGeom prst="rect">
            <a:avLst/>
          </a:prstGeom>
          <a:solidFill>
            <a:srgbClr val="DAE5F1"/>
          </a:solidFill>
          <a:ln cap="flat" cmpd="sng" w="127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r>
              <a:rPr b="1" i="0" lang="en-US" sz="1200" u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 클릭시</a:t>
            </a:r>
            <a:endParaRPr b="1" i="0" sz="1200" u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r>
              <a:rPr b="1" i="0" lang="en-US" sz="1200" u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극단회원 회원가입 페이지로 이동</a:t>
            </a:r>
            <a:endParaRPr/>
          </a:p>
        </p:txBody>
      </p:sp>
      <p:sp>
        <p:nvSpPr>
          <p:cNvPr id="1672" name="Google Shape;1672;p45"/>
          <p:cNvSpPr/>
          <p:nvPr/>
        </p:nvSpPr>
        <p:spPr>
          <a:xfrm>
            <a:off x="2955925" y="2447925"/>
            <a:ext cx="285750" cy="293687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675" name="Google Shape;1675;p45"/>
          <p:cNvSpPr/>
          <p:nvPr/>
        </p:nvSpPr>
        <p:spPr>
          <a:xfrm>
            <a:off x="6790950" y="2447175"/>
            <a:ext cx="285900" cy="295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46"/>
          <p:cNvSpPr txBox="1"/>
          <p:nvPr/>
        </p:nvSpPr>
        <p:spPr>
          <a:xfrm>
            <a:off x="0" y="0"/>
            <a:ext cx="2389187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otum"/>
              <a:buNone/>
            </a:pPr>
            <a:r>
              <a:rPr b="1" i="0" lang="en-US" sz="1000" u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/>
          </a:p>
        </p:txBody>
      </p:sp>
      <p:graphicFrame>
        <p:nvGraphicFramePr>
          <p:cNvPr id="1682" name="Google Shape;1682;p46"/>
          <p:cNvGraphicFramePr/>
          <p:nvPr/>
        </p:nvGraphicFramePr>
        <p:xfrm>
          <a:off x="0" y="5173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250825"/>
                <a:gridCol w="5619750"/>
                <a:gridCol w="217475"/>
                <a:gridCol w="5343525"/>
              </a:tblGrid>
              <a:tr h="2524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 hMerge="1"/>
                <a:tc hMerge="1"/>
              </a:tr>
              <a:tr h="43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회원 가입 유형 중 ‘일반 회원으로 가입하기’ 버튼을 누르면 예시 화면처럼 약관 동의를 받는 페이지로 이동한다.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메인화면으로 버튼 클릭 시 메인페이지로 이동한다.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&lt;input type=”checkbox” name=”agreeCondition” value=”1” /&gt;</a:t>
                      </a:r>
                      <a:endParaRPr b="0" i="0" sz="10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해당 체크 박스를 체크하면, 3의 내용을 읽고 해당 약관에 동의하였다는 의미가 된다.</a:t>
                      </a:r>
                      <a:endParaRPr b="0" i="0" sz="10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기본적으로 체크박스는 체크되어 있지 않다.</a:t>
                      </a:r>
                      <a:endParaRPr b="0" i="0" sz="10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모든 약관에 동의하지 않으면 alert창이 뜬다.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다음 버튼을 클릭 시 회원 정보 입력으로 넘어간다.</a:t>
                      </a:r>
                      <a:endParaRPr b="0" i="0" sz="10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약관 체크 박스를 체크하지 않을 경우 alert창이 뜬다.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개인정보 수집/보관, 마로티켓 이용 약관의 내용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1683" name="Google Shape;1683;p4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5000"/>
                <a:gridCol w="993775"/>
                <a:gridCol w="996950"/>
                <a:gridCol w="3260725"/>
                <a:gridCol w="1393825"/>
                <a:gridCol w="2201850"/>
                <a:gridCol w="874700"/>
                <a:gridCol w="1728775"/>
              </a:tblGrid>
              <a:tr h="2889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일반회원가입 페이지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회원가입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유정원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회원가입 &gt;  회원가입 유형 선택 &gt; 일반회원 회원가입 선택 &gt; 약관동의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684" name="Google Shape;1684;p46"/>
          <p:cNvSpPr txBox="1"/>
          <p:nvPr/>
        </p:nvSpPr>
        <p:spPr>
          <a:xfrm>
            <a:off x="122225" y="734975"/>
            <a:ext cx="7559700" cy="4272300"/>
          </a:xfrm>
          <a:prstGeom prst="rect">
            <a:avLst/>
          </a:prstGeom>
          <a:noFill/>
          <a:ln cap="flat" cmpd="sng" w="19050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Google Shape;1685;p46"/>
          <p:cNvSpPr txBox="1"/>
          <p:nvPr/>
        </p:nvSpPr>
        <p:spPr>
          <a:xfrm>
            <a:off x="7766050" y="590550"/>
            <a:ext cx="152400" cy="4416425"/>
          </a:xfrm>
          <a:prstGeom prst="rect">
            <a:avLst/>
          </a:prstGeom>
          <a:solidFill>
            <a:srgbClr val="DFE6F7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</a:t>
            </a:r>
            <a:endParaRPr/>
          </a:p>
        </p:txBody>
      </p:sp>
      <p:sp>
        <p:nvSpPr>
          <p:cNvPr id="1686" name="Google Shape;1686;p46"/>
          <p:cNvSpPr txBox="1"/>
          <p:nvPr/>
        </p:nvSpPr>
        <p:spPr>
          <a:xfrm>
            <a:off x="7766050" y="1700212"/>
            <a:ext cx="152400" cy="2316162"/>
          </a:xfrm>
          <a:prstGeom prst="rect">
            <a:avLst/>
          </a:prstGeom>
          <a:solidFill>
            <a:srgbClr val="6182D6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</a:t>
            </a:r>
            <a:endParaRPr/>
          </a:p>
        </p:txBody>
      </p:sp>
      <p:sp>
        <p:nvSpPr>
          <p:cNvPr id="1687" name="Google Shape;1687;p46"/>
          <p:cNvSpPr txBox="1"/>
          <p:nvPr/>
        </p:nvSpPr>
        <p:spPr>
          <a:xfrm>
            <a:off x="3241650" y="843225"/>
            <a:ext cx="1801800" cy="288900"/>
          </a:xfrm>
          <a:prstGeom prst="rect">
            <a:avLst/>
          </a:prstGeom>
          <a:solidFill>
            <a:srgbClr val="FFFFFF"/>
          </a:solidFill>
          <a:ln cap="flat" cmpd="sng" w="254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/>
          </a:p>
        </p:txBody>
      </p:sp>
      <p:sp>
        <p:nvSpPr>
          <p:cNvPr id="1688" name="Google Shape;1688;p46"/>
          <p:cNvSpPr/>
          <p:nvPr/>
        </p:nvSpPr>
        <p:spPr>
          <a:xfrm>
            <a:off x="4878387" y="1140200"/>
            <a:ext cx="285900" cy="271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689" name="Google Shape;1689;p46"/>
          <p:cNvSpPr txBox="1"/>
          <p:nvPr/>
        </p:nvSpPr>
        <p:spPr>
          <a:xfrm>
            <a:off x="2532062" y="4481512"/>
            <a:ext cx="955675" cy="347662"/>
          </a:xfrm>
          <a:prstGeom prst="rect">
            <a:avLst/>
          </a:prstGeom>
          <a:solidFill>
            <a:srgbClr val="4F81BD"/>
          </a:solidFill>
          <a:ln cap="flat" cmpd="sng" w="25450">
            <a:solidFill>
              <a:srgbClr val="263E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메인 화면으로</a:t>
            </a:r>
            <a:endParaRPr/>
          </a:p>
        </p:txBody>
      </p:sp>
      <p:sp>
        <p:nvSpPr>
          <p:cNvPr id="1690" name="Google Shape;1690;p46"/>
          <p:cNvSpPr txBox="1"/>
          <p:nvPr/>
        </p:nvSpPr>
        <p:spPr>
          <a:xfrm>
            <a:off x="4635500" y="4481512"/>
            <a:ext cx="954087" cy="347662"/>
          </a:xfrm>
          <a:prstGeom prst="rect">
            <a:avLst/>
          </a:prstGeom>
          <a:solidFill>
            <a:srgbClr val="4F81BD"/>
          </a:solidFill>
          <a:ln cap="flat" cmpd="sng" w="25450">
            <a:solidFill>
              <a:srgbClr val="263E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endParaRPr/>
          </a:p>
        </p:txBody>
      </p:sp>
      <p:sp>
        <p:nvSpPr>
          <p:cNvPr id="1691" name="Google Shape;1691;p46"/>
          <p:cNvSpPr/>
          <p:nvPr/>
        </p:nvSpPr>
        <p:spPr>
          <a:xfrm>
            <a:off x="4809175" y="1921275"/>
            <a:ext cx="285900" cy="271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1692" name="Google Shape;1692;p46"/>
          <p:cNvCxnSpPr/>
          <p:nvPr/>
        </p:nvCxnSpPr>
        <p:spPr>
          <a:xfrm>
            <a:off x="5643562" y="4652962"/>
            <a:ext cx="1100137" cy="1587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3052">
              <a:srgbClr val="000000">
                <a:alpha val="34509"/>
              </a:srgbClr>
            </a:outerShdw>
          </a:effectLst>
        </p:spPr>
      </p:cxnSp>
      <p:sp>
        <p:nvSpPr>
          <p:cNvPr id="1693" name="Google Shape;1693;p46"/>
          <p:cNvSpPr txBox="1"/>
          <p:nvPr/>
        </p:nvSpPr>
        <p:spPr>
          <a:xfrm>
            <a:off x="6743700" y="4192587"/>
            <a:ext cx="1622425" cy="919162"/>
          </a:xfrm>
          <a:prstGeom prst="rect">
            <a:avLst/>
          </a:prstGeom>
          <a:solidFill>
            <a:srgbClr val="DAE5F1"/>
          </a:solidFill>
          <a:ln cap="flat" cmpd="sng" w="127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Dotum"/>
              <a:buNone/>
            </a:pPr>
            <a:r>
              <a:rPr b="0" i="0" lang="en-US" sz="900" u="non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마로티켓 이용약관과 개인정보 수집 및 이용에 대한 안내 모두 동의해주세요.</a:t>
            </a:r>
            <a:endParaRPr/>
          </a:p>
        </p:txBody>
      </p:sp>
      <p:grpSp>
        <p:nvGrpSpPr>
          <p:cNvPr id="1694" name="Google Shape;1694;p46"/>
          <p:cNvGrpSpPr/>
          <p:nvPr/>
        </p:nvGrpSpPr>
        <p:grpSpPr>
          <a:xfrm>
            <a:off x="7072312" y="4754562"/>
            <a:ext cx="965200" cy="252412"/>
            <a:chOff x="4455" y="2995"/>
            <a:chExt cx="608" cy="159"/>
          </a:xfrm>
        </p:grpSpPr>
        <p:sp>
          <p:nvSpPr>
            <p:cNvPr id="1695" name="Google Shape;1695;p46"/>
            <p:cNvSpPr txBox="1"/>
            <p:nvPr/>
          </p:nvSpPr>
          <p:spPr>
            <a:xfrm>
              <a:off x="4455" y="2995"/>
              <a:ext cx="608" cy="159"/>
            </a:xfrm>
            <a:prstGeom prst="rect">
              <a:avLst/>
            </a:prstGeom>
            <a:solidFill>
              <a:srgbClr val="FFFFFF"/>
            </a:solidFill>
            <a:ln cap="flat" cmpd="sng" w="127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46"/>
            <p:cNvSpPr txBox="1"/>
            <p:nvPr/>
          </p:nvSpPr>
          <p:spPr>
            <a:xfrm>
              <a:off x="4514" y="3005"/>
              <a:ext cx="454" cy="1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Malgun Gothic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/>
            </a:p>
          </p:txBody>
        </p:sp>
      </p:grpSp>
      <p:sp>
        <p:nvSpPr>
          <p:cNvPr id="1697" name="Google Shape;1697;p46"/>
          <p:cNvSpPr/>
          <p:nvPr/>
        </p:nvSpPr>
        <p:spPr>
          <a:xfrm>
            <a:off x="4592637" y="4383087"/>
            <a:ext cx="285750" cy="269875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698" name="Google Shape;1698;p46"/>
          <p:cNvSpPr/>
          <p:nvPr/>
        </p:nvSpPr>
        <p:spPr>
          <a:xfrm>
            <a:off x="2246312" y="4383087"/>
            <a:ext cx="285750" cy="269875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699" name="Google Shape;1699;p46"/>
          <p:cNvSpPr txBox="1"/>
          <p:nvPr/>
        </p:nvSpPr>
        <p:spPr>
          <a:xfrm>
            <a:off x="3262675" y="1128300"/>
            <a:ext cx="168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일</a:t>
            </a:r>
            <a:r>
              <a:rPr lang="en-US" sz="1100"/>
              <a:t>반 사용자 회원가입</a:t>
            </a:r>
            <a:endParaRPr sz="1100"/>
          </a:p>
        </p:txBody>
      </p:sp>
      <p:cxnSp>
        <p:nvCxnSpPr>
          <p:cNvPr id="1700" name="Google Shape;1700;p46"/>
          <p:cNvCxnSpPr/>
          <p:nvPr/>
        </p:nvCxnSpPr>
        <p:spPr>
          <a:xfrm>
            <a:off x="423125" y="1419775"/>
            <a:ext cx="725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1" name="Google Shape;1701;p46"/>
          <p:cNvSpPr txBox="1"/>
          <p:nvPr/>
        </p:nvSpPr>
        <p:spPr>
          <a:xfrm>
            <a:off x="3044575" y="1482300"/>
            <a:ext cx="211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개</a:t>
            </a:r>
            <a:r>
              <a:rPr lang="en-US" sz="1100"/>
              <a:t>인 정보 수집 및 이용 동의 (필수)</a:t>
            </a:r>
            <a:endParaRPr sz="1100"/>
          </a:p>
        </p:txBody>
      </p:sp>
      <p:sp>
        <p:nvSpPr>
          <p:cNvPr id="1702" name="Google Shape;1702;p46"/>
          <p:cNvSpPr txBox="1"/>
          <p:nvPr/>
        </p:nvSpPr>
        <p:spPr>
          <a:xfrm>
            <a:off x="1306950" y="1836300"/>
            <a:ext cx="52371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</a:t>
            </a:r>
            <a:r>
              <a:rPr lang="en-US"/>
              <a:t>용 약관 텍스트 박스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46"/>
          <p:cNvSpPr/>
          <p:nvPr/>
        </p:nvSpPr>
        <p:spPr>
          <a:xfrm>
            <a:off x="3044575" y="2519875"/>
            <a:ext cx="218100" cy="20670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46"/>
          <p:cNvSpPr txBox="1"/>
          <p:nvPr/>
        </p:nvSpPr>
        <p:spPr>
          <a:xfrm>
            <a:off x="3262675" y="2438575"/>
            <a:ext cx="15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동</a:t>
            </a:r>
            <a:r>
              <a:rPr lang="en-US" sz="1200"/>
              <a:t>의합니다.</a:t>
            </a:r>
            <a:endParaRPr sz="1200"/>
          </a:p>
        </p:txBody>
      </p:sp>
      <p:sp>
        <p:nvSpPr>
          <p:cNvPr id="1705" name="Google Shape;1705;p46"/>
          <p:cNvSpPr txBox="1"/>
          <p:nvPr/>
        </p:nvSpPr>
        <p:spPr>
          <a:xfrm>
            <a:off x="2971300" y="2981900"/>
            <a:ext cx="211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마로티켓 이용 약관 동의</a:t>
            </a:r>
            <a:r>
              <a:rPr lang="en-US" sz="1100"/>
              <a:t>(필수)</a:t>
            </a:r>
            <a:endParaRPr sz="1100"/>
          </a:p>
        </p:txBody>
      </p:sp>
      <p:sp>
        <p:nvSpPr>
          <p:cNvPr id="1706" name="Google Shape;1706;p46"/>
          <p:cNvSpPr txBox="1"/>
          <p:nvPr/>
        </p:nvSpPr>
        <p:spPr>
          <a:xfrm>
            <a:off x="1233675" y="3335900"/>
            <a:ext cx="52371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이용 약관 텍스트 박스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46"/>
          <p:cNvSpPr/>
          <p:nvPr/>
        </p:nvSpPr>
        <p:spPr>
          <a:xfrm>
            <a:off x="2971300" y="4019475"/>
            <a:ext cx="218100" cy="20670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46"/>
          <p:cNvSpPr txBox="1"/>
          <p:nvPr/>
        </p:nvSpPr>
        <p:spPr>
          <a:xfrm>
            <a:off x="3189400" y="3938175"/>
            <a:ext cx="15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동의합니다.</a:t>
            </a:r>
            <a:endParaRPr sz="1200"/>
          </a:p>
        </p:txBody>
      </p:sp>
      <p:sp>
        <p:nvSpPr>
          <p:cNvPr id="1709" name="Google Shape;1709;p46"/>
          <p:cNvSpPr/>
          <p:nvPr/>
        </p:nvSpPr>
        <p:spPr>
          <a:xfrm>
            <a:off x="1233687" y="2868437"/>
            <a:ext cx="285900" cy="2700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710" name="Google Shape;1710;p46"/>
          <p:cNvCxnSpPr>
            <a:stCxn id="1709" idx="6"/>
            <a:endCxn id="1703" idx="1"/>
          </p:cNvCxnSpPr>
          <p:nvPr/>
        </p:nvCxnSpPr>
        <p:spPr>
          <a:xfrm flipH="1" rot="10800000">
            <a:off x="1519587" y="2623337"/>
            <a:ext cx="1524900" cy="38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1" name="Google Shape;1711;p46"/>
          <p:cNvCxnSpPr>
            <a:stCxn id="1709" idx="4"/>
            <a:endCxn id="1707" idx="1"/>
          </p:cNvCxnSpPr>
          <p:nvPr/>
        </p:nvCxnSpPr>
        <p:spPr>
          <a:xfrm>
            <a:off x="1376637" y="3138437"/>
            <a:ext cx="1594800" cy="984300"/>
          </a:xfrm>
          <a:prstGeom prst="straightConnector1">
            <a:avLst/>
          </a:prstGeom>
          <a:noFill/>
          <a:ln cap="flat" cmpd="sng" w="9525">
            <a:solidFill>
              <a:srgbClr val="EB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2" name="Google Shape;1712;p46"/>
          <p:cNvSpPr/>
          <p:nvPr/>
        </p:nvSpPr>
        <p:spPr>
          <a:xfrm>
            <a:off x="4878375" y="3369237"/>
            <a:ext cx="285900" cy="271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0f4778ab20_0_246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20f4778ab20_0_246"/>
          <p:cNvSpPr/>
          <p:nvPr/>
        </p:nvSpPr>
        <p:spPr>
          <a:xfrm>
            <a:off x="9043373" y="6490768"/>
            <a:ext cx="284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20f4778ab20_0_246"/>
          <p:cNvSpPr/>
          <p:nvPr/>
        </p:nvSpPr>
        <p:spPr>
          <a:xfrm>
            <a:off x="0" y="648392"/>
            <a:ext cx="7921500" cy="6675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0f4778ab20_0_246"/>
          <p:cNvSpPr/>
          <p:nvPr/>
        </p:nvSpPr>
        <p:spPr>
          <a:xfrm>
            <a:off x="0" y="6473468"/>
            <a:ext cx="7921500" cy="3831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1D1B1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1905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</a:t>
            </a: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이용약관 | 개인정보취급방침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20f4778ab20_0_246"/>
          <p:cNvSpPr/>
          <p:nvPr/>
        </p:nvSpPr>
        <p:spPr>
          <a:xfrm>
            <a:off x="0" y="1660806"/>
            <a:ext cx="7921500" cy="48129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0f4778ab20_0_246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4" name="Google Shape;284;g20f4778ab20_0_246"/>
          <p:cNvGraphicFramePr/>
          <p:nvPr/>
        </p:nvGraphicFramePr>
        <p:xfrm>
          <a:off x="8458766" y="5831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1875"/>
                <a:gridCol w="3334650"/>
              </a:tblGrid>
              <a:tr h="375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116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회사소개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비로그인도 조회가능하다.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1" marL="457200" marR="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목표, 핵심가치, 오시는 길(이미지와텍스트)을 볼 수 있다.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5" name="Google Shape;285;g20f4778ab20_0_246"/>
          <p:cNvSpPr/>
          <p:nvPr/>
        </p:nvSpPr>
        <p:spPr>
          <a:xfrm>
            <a:off x="0" y="1670537"/>
            <a:ext cx="7921500" cy="48030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395E8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&lt;main-content&gt;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 소개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20f4778ab20_0_246"/>
          <p:cNvSpPr/>
          <p:nvPr/>
        </p:nvSpPr>
        <p:spPr>
          <a:xfrm>
            <a:off x="2388883" y="6377957"/>
            <a:ext cx="286200" cy="295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20f4778ab20_0_246"/>
          <p:cNvSpPr/>
          <p:nvPr/>
        </p:nvSpPr>
        <p:spPr>
          <a:xfrm>
            <a:off x="0" y="1317688"/>
            <a:ext cx="7921500" cy="34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8" name="Google Shape;288;g20f4778ab20_0_24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94775"/>
                <a:gridCol w="998375"/>
                <a:gridCol w="3261100"/>
                <a:gridCol w="1395575"/>
                <a:gridCol w="2204325"/>
                <a:gridCol w="875825"/>
                <a:gridCol w="1727875"/>
              </a:tblGrid>
              <a:tr h="286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회사 소개 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 메인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8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하단 메뉴 소개 &gt; 회사 소개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89" name="Google Shape;289;g20f4778ab20_0_246"/>
          <p:cNvSpPr/>
          <p:nvPr/>
        </p:nvSpPr>
        <p:spPr>
          <a:xfrm>
            <a:off x="60551" y="1357334"/>
            <a:ext cx="661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홈 | 현재 상연작 | 상연 예정작 | 지난  상연작 | 고객센터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7"/>
          <p:cNvSpPr txBox="1"/>
          <p:nvPr/>
        </p:nvSpPr>
        <p:spPr>
          <a:xfrm>
            <a:off x="0" y="0"/>
            <a:ext cx="2389187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otum"/>
              <a:buNone/>
            </a:pPr>
            <a:r>
              <a:rPr b="1" i="0" lang="en-US" sz="1000" u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/>
          </a:p>
        </p:txBody>
      </p:sp>
      <p:graphicFrame>
        <p:nvGraphicFramePr>
          <p:cNvPr id="1718" name="Google Shape;1718;p47"/>
          <p:cNvGraphicFramePr/>
          <p:nvPr/>
        </p:nvGraphicFramePr>
        <p:xfrm>
          <a:off x="8202612" y="579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334950"/>
                <a:gridCol w="3648075"/>
              </a:tblGrid>
              <a:tr h="306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2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회원가입에 필요한 정보를 입력하는 페이지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이름 입력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363538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필수입력, 6자 이내로 입력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아이디 입력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363538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필수입력, 영문/숫자 포함 8~20자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363538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중복확인 버튼을 눌러 입력한 아이디가 기존 회원과 중복되진 않는 지 중복검사를 필수로 해야한다.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비밀번호 입력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114300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필수입력, 영문/숫자 포함 8~20자 - 암호화(SHA-256, Bcrypt)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비밀번호 확인 입력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114300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필수입력, 영문/숫자 포함 8~20자 - 암호화(SHA-256, Bcrypt)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114300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비밀번호와 같은 값을 가져야한다.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성별 선택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363538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필수입력, &lt;input type=’radio’&gt;태그 사용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363538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성별은 남과 여를 선택할 수 있고 남은 1, 여는 2의 값을 가진다. checked속성으로 기본적으로 남이 선택돼 있다.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이메일 입력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363538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필수입력, @ 포함 영문/숫자 10~50자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휴대폰번호 입력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363538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필수입력, (-) 제외 숫자로만 11자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5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관심장르 선택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28575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선택입력, &lt;input type=’radio’&gt;태그 사용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28575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로맨스극은 1, 코미디극은 2, 드라마극은 3, 공포극은 4, 추리스릴러극은 5, 판타지극은 6, 시대/역사극은 7의 value를 가진다. checked 속성으로 기본적으로 로맨스극이 선택돼 있다.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유효성에 맞지 않을 시 다음 버튼을 눌러도 다음 페이지로 이동하지 않고, &lt;form:errors&gt;태그로 에러 메시지를 출력한다.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이전을 클릭하면 입력된 값이 저장되지 않고 약관동의로 되돌아간다.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12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-23812" lvl="1" marL="2381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회원가입을 클릭하면 관심 장르를 제외한 모든 데이터가 입력되어있다면 회원 데이터와 회원번호 시퀀스를 생성하고 다음페이지(회원가입완료)로 넘어간다.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3812" lvl="1" marL="2381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필수 정보가 입력되어 있지 않다면 다음 알림창이 뜬다.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*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다음 ppt장에서 설명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19" name="Google Shape;1719;p4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5000"/>
                <a:gridCol w="993775"/>
                <a:gridCol w="996950"/>
                <a:gridCol w="3260725"/>
                <a:gridCol w="1393825"/>
                <a:gridCol w="2201850"/>
                <a:gridCol w="874700"/>
                <a:gridCol w="1728775"/>
              </a:tblGrid>
              <a:tr h="2889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일반회원가입 페이지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회원가입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유정원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회원가입 &gt;  회원가입 유형 선택 &gt;  일반회원 회원가입 선택 &gt; 약관동의 &gt; 회원 정보 입력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720" name="Google Shape;1720;p47"/>
          <p:cNvSpPr txBox="1"/>
          <p:nvPr/>
        </p:nvSpPr>
        <p:spPr>
          <a:xfrm>
            <a:off x="7766050" y="590550"/>
            <a:ext cx="152400" cy="6264275"/>
          </a:xfrm>
          <a:prstGeom prst="rect">
            <a:avLst/>
          </a:prstGeom>
          <a:solidFill>
            <a:srgbClr val="DFE6F7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</a:t>
            </a:r>
            <a:endParaRPr/>
          </a:p>
        </p:txBody>
      </p:sp>
      <p:sp>
        <p:nvSpPr>
          <p:cNvPr id="1721" name="Google Shape;1721;p47"/>
          <p:cNvSpPr txBox="1"/>
          <p:nvPr/>
        </p:nvSpPr>
        <p:spPr>
          <a:xfrm>
            <a:off x="7766050" y="1700212"/>
            <a:ext cx="152400" cy="2316162"/>
          </a:xfrm>
          <a:prstGeom prst="rect">
            <a:avLst/>
          </a:prstGeom>
          <a:solidFill>
            <a:srgbClr val="6182D6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</a:t>
            </a:r>
            <a:endParaRPr/>
          </a:p>
        </p:txBody>
      </p:sp>
      <p:sp>
        <p:nvSpPr>
          <p:cNvPr id="1722" name="Google Shape;1722;p47"/>
          <p:cNvSpPr txBox="1"/>
          <p:nvPr/>
        </p:nvSpPr>
        <p:spPr>
          <a:xfrm>
            <a:off x="3163875" y="708025"/>
            <a:ext cx="1801800" cy="288900"/>
          </a:xfrm>
          <a:prstGeom prst="rect">
            <a:avLst/>
          </a:prstGeom>
          <a:solidFill>
            <a:srgbClr val="FFFFFF"/>
          </a:solidFill>
          <a:ln cap="flat" cmpd="sng" w="254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/>
          </a:p>
        </p:txBody>
      </p:sp>
      <p:graphicFrame>
        <p:nvGraphicFramePr>
          <p:cNvPr id="1723" name="Google Shape;1723;p47"/>
          <p:cNvGraphicFramePr/>
          <p:nvPr/>
        </p:nvGraphicFramePr>
        <p:xfrm>
          <a:off x="2288399" y="2019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44525"/>
                <a:gridCol w="2954325"/>
              </a:tblGrid>
              <a:tr h="2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아이디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비밀번호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비밀번호</a:t>
                      </a:r>
                      <a:endParaRPr b="0" i="0" sz="10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확인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생년월일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성별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남자          여자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이메일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Calibri"/>
                        <a:buNone/>
                      </a:pPr>
                      <a:r>
                        <a:rPr b="0" i="0" lang="en-US" sz="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휴대폰 번호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관심장르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로맨스극         드라마극          공포극</a:t>
                      </a:r>
                      <a:endParaRPr b="0" i="0" sz="10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추리스릴러극         판타지극        시대/역사극</a:t>
                      </a:r>
                      <a:endParaRPr b="0" i="0" sz="10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</a:t>
                      </a:r>
                      <a:endParaRPr b="0" i="0" sz="10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기타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</a:tr>
            </a:tbl>
          </a:graphicData>
        </a:graphic>
      </p:graphicFrame>
      <p:sp>
        <p:nvSpPr>
          <p:cNvPr id="1724" name="Google Shape;1724;p47"/>
          <p:cNvSpPr txBox="1"/>
          <p:nvPr/>
        </p:nvSpPr>
        <p:spPr>
          <a:xfrm>
            <a:off x="3161524" y="2065675"/>
            <a:ext cx="2752800" cy="176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6자 이내</a:t>
            </a:r>
            <a:endParaRPr/>
          </a:p>
        </p:txBody>
      </p:sp>
      <p:sp>
        <p:nvSpPr>
          <p:cNvPr id="1725" name="Google Shape;1725;p47"/>
          <p:cNvSpPr txBox="1"/>
          <p:nvPr/>
        </p:nvSpPr>
        <p:spPr>
          <a:xfrm>
            <a:off x="3161524" y="2348250"/>
            <a:ext cx="1746300" cy="176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영문/숫자 포함 8~20자</a:t>
            </a:r>
            <a:endParaRPr/>
          </a:p>
        </p:txBody>
      </p:sp>
      <p:sp>
        <p:nvSpPr>
          <p:cNvPr id="1726" name="Google Shape;1726;p47"/>
          <p:cNvSpPr/>
          <p:nvPr/>
        </p:nvSpPr>
        <p:spPr>
          <a:xfrm>
            <a:off x="2005000" y="934700"/>
            <a:ext cx="285900" cy="295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27" name="Google Shape;1727;p47"/>
          <p:cNvSpPr txBox="1"/>
          <p:nvPr/>
        </p:nvSpPr>
        <p:spPr>
          <a:xfrm>
            <a:off x="3161524" y="2634000"/>
            <a:ext cx="2643300" cy="176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영문/숫자 포함 8~20자</a:t>
            </a:r>
            <a:endParaRPr/>
          </a:p>
        </p:txBody>
      </p:sp>
      <p:sp>
        <p:nvSpPr>
          <p:cNvPr id="1728" name="Google Shape;1728;p47"/>
          <p:cNvSpPr txBox="1"/>
          <p:nvPr/>
        </p:nvSpPr>
        <p:spPr>
          <a:xfrm>
            <a:off x="3161524" y="2981662"/>
            <a:ext cx="2643300" cy="176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비밀번호 재입력</a:t>
            </a:r>
            <a:endParaRPr/>
          </a:p>
        </p:txBody>
      </p:sp>
      <p:sp>
        <p:nvSpPr>
          <p:cNvPr id="1729" name="Google Shape;1729;p47"/>
          <p:cNvSpPr txBox="1"/>
          <p:nvPr/>
        </p:nvSpPr>
        <p:spPr>
          <a:xfrm>
            <a:off x="3161524" y="4369137"/>
            <a:ext cx="2643300" cy="176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@포함 영문/숫자 10~15자</a:t>
            </a:r>
            <a:endParaRPr/>
          </a:p>
        </p:txBody>
      </p:sp>
      <p:sp>
        <p:nvSpPr>
          <p:cNvPr id="1730" name="Google Shape;1730;p47"/>
          <p:cNvSpPr txBox="1"/>
          <p:nvPr/>
        </p:nvSpPr>
        <p:spPr>
          <a:xfrm>
            <a:off x="3161524" y="4675525"/>
            <a:ext cx="2643300" cy="176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(-)제외 숫자만 입력, 11지</a:t>
            </a:r>
            <a:endParaRPr/>
          </a:p>
        </p:txBody>
      </p:sp>
      <p:sp>
        <p:nvSpPr>
          <p:cNvPr id="1731" name="Google Shape;1731;p47"/>
          <p:cNvSpPr/>
          <p:nvPr/>
        </p:nvSpPr>
        <p:spPr>
          <a:xfrm>
            <a:off x="530187" y="1614787"/>
            <a:ext cx="193800" cy="184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732" name="Google Shape;1732;p47"/>
          <p:cNvSpPr/>
          <p:nvPr/>
        </p:nvSpPr>
        <p:spPr>
          <a:xfrm>
            <a:off x="527012" y="1867200"/>
            <a:ext cx="193800" cy="184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733" name="Google Shape;1733;p47"/>
          <p:cNvSpPr/>
          <p:nvPr/>
        </p:nvSpPr>
        <p:spPr>
          <a:xfrm>
            <a:off x="527012" y="2208512"/>
            <a:ext cx="193800" cy="184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734" name="Google Shape;1734;p47"/>
          <p:cNvSpPr/>
          <p:nvPr/>
        </p:nvSpPr>
        <p:spPr>
          <a:xfrm>
            <a:off x="530187" y="3634087"/>
            <a:ext cx="193800" cy="185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735" name="Google Shape;1735;p47"/>
          <p:cNvSpPr/>
          <p:nvPr/>
        </p:nvSpPr>
        <p:spPr>
          <a:xfrm>
            <a:off x="527012" y="3908725"/>
            <a:ext cx="193800" cy="184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736" name="Google Shape;1736;p47"/>
          <p:cNvSpPr/>
          <p:nvPr/>
        </p:nvSpPr>
        <p:spPr>
          <a:xfrm>
            <a:off x="527012" y="2530775"/>
            <a:ext cx="193800" cy="184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737" name="Google Shape;1737;p47"/>
          <p:cNvSpPr/>
          <p:nvPr/>
        </p:nvSpPr>
        <p:spPr>
          <a:xfrm>
            <a:off x="527012" y="3119737"/>
            <a:ext cx="193800" cy="185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738" name="Google Shape;1738;p47"/>
          <p:cNvSpPr txBox="1"/>
          <p:nvPr/>
        </p:nvSpPr>
        <p:spPr>
          <a:xfrm>
            <a:off x="5209400" y="2340312"/>
            <a:ext cx="705000" cy="174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중복확인</a:t>
            </a:r>
            <a:endParaRPr/>
          </a:p>
        </p:txBody>
      </p:sp>
      <p:sp>
        <p:nvSpPr>
          <p:cNvPr id="1739" name="Google Shape;1739;p47"/>
          <p:cNvSpPr/>
          <p:nvPr/>
        </p:nvSpPr>
        <p:spPr>
          <a:xfrm>
            <a:off x="530187" y="1327450"/>
            <a:ext cx="193800" cy="185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40" name="Google Shape;1740;p47"/>
          <p:cNvSpPr/>
          <p:nvPr/>
        </p:nvSpPr>
        <p:spPr>
          <a:xfrm>
            <a:off x="530187" y="2814937"/>
            <a:ext cx="193800" cy="184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741" name="Google Shape;1741;p47"/>
          <p:cNvSpPr/>
          <p:nvPr/>
        </p:nvSpPr>
        <p:spPr>
          <a:xfrm>
            <a:off x="527012" y="4204000"/>
            <a:ext cx="193800" cy="184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742" name="Google Shape;1742;p47"/>
          <p:cNvSpPr/>
          <p:nvPr/>
        </p:nvSpPr>
        <p:spPr>
          <a:xfrm>
            <a:off x="3086913" y="4954925"/>
            <a:ext cx="152400" cy="158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</a:t>
            </a:r>
            <a:endParaRPr/>
          </a:p>
        </p:txBody>
      </p:sp>
      <p:sp>
        <p:nvSpPr>
          <p:cNvPr id="1743" name="Google Shape;1743;p47"/>
          <p:cNvSpPr/>
          <p:nvPr/>
        </p:nvSpPr>
        <p:spPr>
          <a:xfrm>
            <a:off x="3086913" y="5221625"/>
            <a:ext cx="152400" cy="158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p47"/>
          <p:cNvSpPr/>
          <p:nvPr/>
        </p:nvSpPr>
        <p:spPr>
          <a:xfrm>
            <a:off x="3882250" y="4954925"/>
            <a:ext cx="152400" cy="158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p47"/>
          <p:cNvSpPr/>
          <p:nvPr/>
        </p:nvSpPr>
        <p:spPr>
          <a:xfrm>
            <a:off x="4663300" y="4954925"/>
            <a:ext cx="152400" cy="158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47"/>
          <p:cNvSpPr/>
          <p:nvPr/>
        </p:nvSpPr>
        <p:spPr>
          <a:xfrm>
            <a:off x="4110850" y="5221625"/>
            <a:ext cx="152400" cy="158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Google Shape;1747;p47"/>
          <p:cNvSpPr/>
          <p:nvPr/>
        </p:nvSpPr>
        <p:spPr>
          <a:xfrm>
            <a:off x="3085325" y="5539125"/>
            <a:ext cx="152400" cy="158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Google Shape;1748;p47"/>
          <p:cNvSpPr/>
          <p:nvPr/>
        </p:nvSpPr>
        <p:spPr>
          <a:xfrm>
            <a:off x="4831575" y="5221625"/>
            <a:ext cx="152400" cy="158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9" name="Google Shape;1749;p47"/>
          <p:cNvSpPr/>
          <p:nvPr/>
        </p:nvSpPr>
        <p:spPr>
          <a:xfrm>
            <a:off x="3617138" y="3540462"/>
            <a:ext cx="152400" cy="158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0" name="Google Shape;1750;p47"/>
          <p:cNvSpPr/>
          <p:nvPr/>
        </p:nvSpPr>
        <p:spPr>
          <a:xfrm>
            <a:off x="3086913" y="3553162"/>
            <a:ext cx="152400" cy="158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</a:t>
            </a:r>
            <a:endParaRPr/>
          </a:p>
        </p:txBody>
      </p:sp>
      <p:sp>
        <p:nvSpPr>
          <p:cNvPr id="1751" name="Google Shape;1751;p47"/>
          <p:cNvSpPr txBox="1"/>
          <p:nvPr/>
        </p:nvSpPr>
        <p:spPr>
          <a:xfrm>
            <a:off x="2538412" y="5832475"/>
            <a:ext cx="955675" cy="347662"/>
          </a:xfrm>
          <a:prstGeom prst="rect">
            <a:avLst/>
          </a:prstGeom>
          <a:solidFill>
            <a:srgbClr val="4F81BD"/>
          </a:solidFill>
          <a:ln cap="flat" cmpd="sng" w="25450">
            <a:solidFill>
              <a:srgbClr val="263E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이전</a:t>
            </a:r>
            <a:endParaRPr/>
          </a:p>
        </p:txBody>
      </p:sp>
      <p:sp>
        <p:nvSpPr>
          <p:cNvPr id="1752" name="Google Shape;1752;p47"/>
          <p:cNvSpPr txBox="1"/>
          <p:nvPr/>
        </p:nvSpPr>
        <p:spPr>
          <a:xfrm>
            <a:off x="4641850" y="5832475"/>
            <a:ext cx="954087" cy="347662"/>
          </a:xfrm>
          <a:prstGeom prst="rect">
            <a:avLst/>
          </a:prstGeom>
          <a:solidFill>
            <a:srgbClr val="4F81BD"/>
          </a:solidFill>
          <a:ln cap="flat" cmpd="sng" w="25450">
            <a:solidFill>
              <a:srgbClr val="263E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endParaRPr/>
          </a:p>
        </p:txBody>
      </p:sp>
      <p:sp>
        <p:nvSpPr>
          <p:cNvPr id="1753" name="Google Shape;1753;p47"/>
          <p:cNvSpPr/>
          <p:nvPr/>
        </p:nvSpPr>
        <p:spPr>
          <a:xfrm>
            <a:off x="406362" y="5023150"/>
            <a:ext cx="466800" cy="2700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-US" sz="11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754" name="Google Shape;1754;p47"/>
          <p:cNvSpPr/>
          <p:nvPr/>
        </p:nvSpPr>
        <p:spPr>
          <a:xfrm>
            <a:off x="4248963" y="5712162"/>
            <a:ext cx="468300" cy="2700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-US" sz="11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cxnSp>
        <p:nvCxnSpPr>
          <p:cNvPr id="1755" name="Google Shape;1755;p47"/>
          <p:cNvCxnSpPr/>
          <p:nvPr/>
        </p:nvCxnSpPr>
        <p:spPr>
          <a:xfrm>
            <a:off x="5595937" y="6005512"/>
            <a:ext cx="393700" cy="0"/>
          </a:xfrm>
          <a:prstGeom prst="straightConnector1">
            <a:avLst/>
          </a:prstGeom>
          <a:noFill/>
          <a:ln cap="flat" cmpd="sng" w="12700">
            <a:solidFill>
              <a:srgbClr val="5E81D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grpSp>
        <p:nvGrpSpPr>
          <p:cNvPr id="1756" name="Google Shape;1756;p47"/>
          <p:cNvGrpSpPr/>
          <p:nvPr/>
        </p:nvGrpSpPr>
        <p:grpSpPr>
          <a:xfrm>
            <a:off x="5989637" y="5832475"/>
            <a:ext cx="1617662" cy="558800"/>
            <a:chOff x="3773" y="3674"/>
            <a:chExt cx="1019" cy="352"/>
          </a:xfrm>
        </p:grpSpPr>
        <p:sp>
          <p:nvSpPr>
            <p:cNvPr id="1757" name="Google Shape;1757;p47"/>
            <p:cNvSpPr txBox="1"/>
            <p:nvPr/>
          </p:nvSpPr>
          <p:spPr>
            <a:xfrm>
              <a:off x="3773" y="3674"/>
              <a:ext cx="1019" cy="352"/>
            </a:xfrm>
            <a:prstGeom prst="rect">
              <a:avLst/>
            </a:prstGeom>
            <a:solidFill>
              <a:srgbClr val="DAE5F1"/>
            </a:solidFill>
            <a:ln cap="flat" cmpd="sng" w="127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800"/>
                <a:buFont typeface="Dotum"/>
                <a:buNone/>
              </a:pPr>
              <a:r>
                <a:rPr b="0" i="0" lang="en-US" sz="800" u="none">
                  <a:solidFill>
                    <a:srgbClr val="FF0000"/>
                  </a:solidFill>
                  <a:latin typeface="Dotum"/>
                  <a:ea typeface="Dotum"/>
                  <a:cs typeface="Dotum"/>
                  <a:sym typeface="Dotum"/>
                </a:rPr>
                <a:t>필수 항목 중 </a:t>
              </a:r>
              <a:endParaRPr b="0" i="0" sz="800" u="non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800"/>
                <a:buFont typeface="Dotum"/>
                <a:buNone/>
              </a:pPr>
              <a:r>
                <a:rPr b="0" i="0" lang="en-US" sz="800" u="none">
                  <a:solidFill>
                    <a:srgbClr val="FF0000"/>
                  </a:solidFill>
                  <a:latin typeface="Dotum"/>
                  <a:ea typeface="Dotum"/>
                  <a:cs typeface="Dotum"/>
                  <a:sym typeface="Dotum"/>
                </a:rPr>
                <a:t>입력되지 않은 항목이 존재합니다.</a:t>
              </a:r>
              <a:endParaRPr/>
            </a:p>
          </p:txBody>
        </p:sp>
        <p:grpSp>
          <p:nvGrpSpPr>
            <p:cNvPr id="1758" name="Google Shape;1758;p47"/>
            <p:cNvGrpSpPr/>
            <p:nvPr/>
          </p:nvGrpSpPr>
          <p:grpSpPr>
            <a:xfrm>
              <a:off x="4104" y="3881"/>
              <a:ext cx="362" cy="124"/>
              <a:chOff x="4104" y="3881"/>
              <a:chExt cx="362" cy="124"/>
            </a:xfrm>
          </p:grpSpPr>
          <p:sp>
            <p:nvSpPr>
              <p:cNvPr id="1759" name="Google Shape;1759;p47"/>
              <p:cNvSpPr txBox="1"/>
              <p:nvPr/>
            </p:nvSpPr>
            <p:spPr>
              <a:xfrm>
                <a:off x="4166" y="3916"/>
                <a:ext cx="233" cy="50"/>
              </a:xfrm>
              <a:prstGeom prst="rect">
                <a:avLst/>
              </a:prstGeom>
              <a:solidFill>
                <a:srgbClr val="FFFFFF"/>
              </a:solidFill>
              <a:ln cap="flat" cmpd="sng" w="127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1760;p47"/>
              <p:cNvSpPr txBox="1"/>
              <p:nvPr/>
            </p:nvSpPr>
            <p:spPr>
              <a:xfrm>
                <a:off x="4104" y="3881"/>
                <a:ext cx="362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Malgun Gothic"/>
                  <a:buNone/>
                </a:pPr>
                <a:r>
                  <a:rPr b="1" i="0" lang="en-US" sz="700" u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확인</a:t>
                </a:r>
                <a:endParaRPr/>
              </a:p>
            </p:txBody>
          </p:sp>
        </p:grpSp>
      </p:grpSp>
      <p:sp>
        <p:nvSpPr>
          <p:cNvPr id="1761" name="Google Shape;1761;p47"/>
          <p:cNvSpPr txBox="1"/>
          <p:nvPr/>
        </p:nvSpPr>
        <p:spPr>
          <a:xfrm>
            <a:off x="6189662" y="2054225"/>
            <a:ext cx="1417637" cy="22383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6자 이내로 입력하세요</a:t>
            </a:r>
            <a:endParaRPr/>
          </a:p>
        </p:txBody>
      </p:sp>
      <p:sp>
        <p:nvSpPr>
          <p:cNvPr id="1762" name="Google Shape;1762;p47"/>
          <p:cNvSpPr txBox="1"/>
          <p:nvPr/>
        </p:nvSpPr>
        <p:spPr>
          <a:xfrm>
            <a:off x="6189662" y="2293937"/>
            <a:ext cx="1417637" cy="2222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형식에 맞게 입력하세요</a:t>
            </a:r>
            <a:endParaRPr/>
          </a:p>
        </p:txBody>
      </p:sp>
      <p:sp>
        <p:nvSpPr>
          <p:cNvPr id="1763" name="Google Shape;1763;p47"/>
          <p:cNvSpPr txBox="1"/>
          <p:nvPr/>
        </p:nvSpPr>
        <p:spPr>
          <a:xfrm>
            <a:off x="6086475" y="2959100"/>
            <a:ext cx="1776412" cy="22383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비밀번호가 일치하지 않습니다</a:t>
            </a:r>
            <a:endParaRPr/>
          </a:p>
        </p:txBody>
      </p:sp>
      <p:sp>
        <p:nvSpPr>
          <p:cNvPr id="1764" name="Google Shape;1764;p47"/>
          <p:cNvSpPr txBox="1"/>
          <p:nvPr/>
        </p:nvSpPr>
        <p:spPr>
          <a:xfrm>
            <a:off x="6189662" y="2651125"/>
            <a:ext cx="1417637" cy="2222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형식에 맞게 입력하세요</a:t>
            </a:r>
            <a:endParaRPr/>
          </a:p>
        </p:txBody>
      </p:sp>
      <p:sp>
        <p:nvSpPr>
          <p:cNvPr id="1765" name="Google Shape;1765;p47"/>
          <p:cNvSpPr txBox="1"/>
          <p:nvPr/>
        </p:nvSpPr>
        <p:spPr>
          <a:xfrm>
            <a:off x="6189662" y="4662487"/>
            <a:ext cx="1417637" cy="2254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형식에 맞게 입력하세요</a:t>
            </a:r>
            <a:endParaRPr/>
          </a:p>
        </p:txBody>
      </p:sp>
      <p:sp>
        <p:nvSpPr>
          <p:cNvPr id="1766" name="Google Shape;1766;p47"/>
          <p:cNvSpPr txBox="1"/>
          <p:nvPr/>
        </p:nvSpPr>
        <p:spPr>
          <a:xfrm>
            <a:off x="6189662" y="4370387"/>
            <a:ext cx="1417637" cy="2222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형식에 맞게 입력하세요</a:t>
            </a:r>
            <a:endParaRPr/>
          </a:p>
        </p:txBody>
      </p:sp>
      <p:sp>
        <p:nvSpPr>
          <p:cNvPr id="1767" name="Google Shape;1767;p47"/>
          <p:cNvSpPr/>
          <p:nvPr/>
        </p:nvSpPr>
        <p:spPr>
          <a:xfrm>
            <a:off x="7407275" y="3278187"/>
            <a:ext cx="654050" cy="295275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1768" name="Google Shape;1768;p47"/>
          <p:cNvCxnSpPr/>
          <p:nvPr/>
        </p:nvCxnSpPr>
        <p:spPr>
          <a:xfrm>
            <a:off x="5989637" y="2132012"/>
            <a:ext cx="200025" cy="0"/>
          </a:xfrm>
          <a:prstGeom prst="straightConnector1">
            <a:avLst/>
          </a:prstGeom>
          <a:noFill/>
          <a:ln cap="flat" cmpd="sng" w="12700">
            <a:solidFill>
              <a:srgbClr val="5E81D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769" name="Google Shape;1769;p47"/>
          <p:cNvCxnSpPr/>
          <p:nvPr/>
        </p:nvCxnSpPr>
        <p:spPr>
          <a:xfrm>
            <a:off x="5992812" y="2420937"/>
            <a:ext cx="200025" cy="0"/>
          </a:xfrm>
          <a:prstGeom prst="straightConnector1">
            <a:avLst/>
          </a:prstGeom>
          <a:noFill/>
          <a:ln cap="flat" cmpd="sng" w="12700">
            <a:solidFill>
              <a:srgbClr val="5E81D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770" name="Google Shape;1770;p47"/>
          <p:cNvCxnSpPr/>
          <p:nvPr/>
        </p:nvCxnSpPr>
        <p:spPr>
          <a:xfrm>
            <a:off x="5804713" y="2722900"/>
            <a:ext cx="385800" cy="0"/>
          </a:xfrm>
          <a:prstGeom prst="straightConnector1">
            <a:avLst/>
          </a:prstGeom>
          <a:noFill/>
          <a:ln cap="flat" cmpd="sng" w="12700">
            <a:solidFill>
              <a:srgbClr val="5E81D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771" name="Google Shape;1771;p47"/>
          <p:cNvCxnSpPr/>
          <p:nvPr/>
        </p:nvCxnSpPr>
        <p:spPr>
          <a:xfrm flipH="1" rot="10800000">
            <a:off x="5804713" y="4453150"/>
            <a:ext cx="385800" cy="3300"/>
          </a:xfrm>
          <a:prstGeom prst="straightConnector1">
            <a:avLst/>
          </a:prstGeom>
          <a:noFill/>
          <a:ln cap="flat" cmpd="sng" w="12700">
            <a:solidFill>
              <a:srgbClr val="5E81D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772" name="Google Shape;1772;p47"/>
          <p:cNvCxnSpPr/>
          <p:nvPr/>
        </p:nvCxnSpPr>
        <p:spPr>
          <a:xfrm>
            <a:off x="5790425" y="3064212"/>
            <a:ext cx="385800" cy="0"/>
          </a:xfrm>
          <a:prstGeom prst="straightConnector1">
            <a:avLst/>
          </a:prstGeom>
          <a:noFill/>
          <a:ln cap="flat" cmpd="sng" w="12700">
            <a:solidFill>
              <a:srgbClr val="5E81D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773" name="Google Shape;1773;p47"/>
          <p:cNvCxnSpPr/>
          <p:nvPr/>
        </p:nvCxnSpPr>
        <p:spPr>
          <a:xfrm flipH="1" rot="10800000">
            <a:off x="5804713" y="4759537"/>
            <a:ext cx="385800" cy="3300"/>
          </a:xfrm>
          <a:prstGeom prst="straightConnector1">
            <a:avLst/>
          </a:prstGeom>
          <a:noFill/>
          <a:ln cap="flat" cmpd="sng" w="12700">
            <a:solidFill>
              <a:srgbClr val="5E81D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774" name="Google Shape;1774;p47"/>
          <p:cNvCxnSpPr/>
          <p:nvPr/>
        </p:nvCxnSpPr>
        <p:spPr>
          <a:xfrm flipH="1" rot="-5400000">
            <a:off x="7176293" y="2531268"/>
            <a:ext cx="1238250" cy="34131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75" name="Google Shape;1775;p47"/>
          <p:cNvCxnSpPr/>
          <p:nvPr/>
        </p:nvCxnSpPr>
        <p:spPr>
          <a:xfrm rot="-5400000">
            <a:off x="7098506" y="4129881"/>
            <a:ext cx="1268412" cy="254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76" name="Google Shape;1776;p47"/>
          <p:cNvSpPr txBox="1"/>
          <p:nvPr/>
        </p:nvSpPr>
        <p:spPr>
          <a:xfrm>
            <a:off x="3014750" y="1028625"/>
            <a:ext cx="21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마로티</a:t>
            </a:r>
            <a:r>
              <a:rPr lang="en-US" sz="1200"/>
              <a:t>켓 일반 회원 가입 페이지</a:t>
            </a:r>
            <a:endParaRPr sz="12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g1f3622e0d2b_3_439"/>
          <p:cNvSpPr txBox="1"/>
          <p:nvPr/>
        </p:nvSpPr>
        <p:spPr>
          <a:xfrm>
            <a:off x="0" y="0"/>
            <a:ext cx="2389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otum"/>
              <a:buNone/>
            </a:pPr>
            <a:r>
              <a:rPr b="1" i="0" lang="en-US" sz="1000" u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/>
          </a:p>
        </p:txBody>
      </p:sp>
      <p:graphicFrame>
        <p:nvGraphicFramePr>
          <p:cNvPr id="1782" name="Google Shape;1782;g1f3622e0d2b_3_439"/>
          <p:cNvGraphicFramePr/>
          <p:nvPr/>
        </p:nvGraphicFramePr>
        <p:xfrm>
          <a:off x="8202612" y="579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334950"/>
                <a:gridCol w="3648075"/>
              </a:tblGrid>
              <a:tr h="306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2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회원가입에 필요한 정보를 입력하는 페이지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이름 입력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363537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필수입력, 6자 이내로 입력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아이디 입력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363537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필수입력, 영문/숫자 포함 8~20자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363537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중복확인 버튼을 눌러 입력한 아이디가 기존 회원과 중복되진 않는 지 중복검사를 필수로 해야한다.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비밀번호 입력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114300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필수입력, 영문/숫자 포함 8~20자 - 암호화(SHA-256, Bcrypt)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비밀번호 확인 입력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114300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필수입력, 영문/숫자 포함 8~20자 - 암호화(SHA-256, Bcrypt)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114300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비밀번호와 같은 값을 가져야한다.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성별 선택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363537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필수입력, &lt;input type=’radio’&gt;태그 사용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363537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성별은 남과 여를 선택할 수 있고 남은 1, 여는 2의 값을 가진다. checked속성으로 기본적으로 남이 선택돼 있다.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이메일 입력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363537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필수입력, @ 포함 영문/숫자 10~50자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휴대폰번호 입력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363537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필수입력, (-) 제외 숫자로만 11자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5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관심장르 선택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28575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선택입력, &lt;input type=’radio’&gt;태그 사용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28575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로맨스극은 1, 코미디극은 2, 드라마극은 3, 공포극은 4, 추리스릴러극은 5, 판타지극은 6, 시대/역사극은 7의 value를 가진다. checked 속성으로 기본적으로 로맨스극이 선택돼 있다.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유효성에 맞지 않을 시 다음 버튼을 눌러도 다음 페이지로 이동하지 않고, &lt;form:errors&gt;태그로 에러 메시지를 출력한다.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이전을 클릭하면 입력된 값이 저장되지 않고 약관동의로 되돌아간다.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12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-23812" lvl="1" marL="2381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회원가입을 클릭하면 관심 장르를 제외한 모든 데이터가 입력되어있다면 회원 데이터와 회원번호 시퀀스를 생성하고 다음페이지(회원가입완료)로 넘어간다.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3812" lvl="1" marL="2381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필수 정보가 입력되어 있지 않다면 다음 알림창이 뜬다.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*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다음 ppt장에서 설명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3" name="Google Shape;1783;g1f3622e0d2b_3_43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5000"/>
                <a:gridCol w="993775"/>
                <a:gridCol w="996950"/>
                <a:gridCol w="3260725"/>
                <a:gridCol w="1393825"/>
                <a:gridCol w="2201850"/>
                <a:gridCol w="874700"/>
                <a:gridCol w="1728775"/>
              </a:tblGrid>
              <a:tr h="2889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일반회원가입 페이지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회원가입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유정원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회원가입 &gt;  회원가입 유형 선택 &gt;  일반회원 회원가입 선택 &gt; 약관동의 &gt; 회원 정보 입력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784" name="Google Shape;1784;g1f3622e0d2b_3_439"/>
          <p:cNvSpPr txBox="1"/>
          <p:nvPr/>
        </p:nvSpPr>
        <p:spPr>
          <a:xfrm>
            <a:off x="7766050" y="590550"/>
            <a:ext cx="152400" cy="6264300"/>
          </a:xfrm>
          <a:prstGeom prst="rect">
            <a:avLst/>
          </a:prstGeom>
          <a:solidFill>
            <a:srgbClr val="DFE6F7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</a:t>
            </a:r>
            <a:endParaRPr/>
          </a:p>
        </p:txBody>
      </p:sp>
      <p:sp>
        <p:nvSpPr>
          <p:cNvPr id="1785" name="Google Shape;1785;g1f3622e0d2b_3_439"/>
          <p:cNvSpPr txBox="1"/>
          <p:nvPr/>
        </p:nvSpPr>
        <p:spPr>
          <a:xfrm>
            <a:off x="7766050" y="1700212"/>
            <a:ext cx="152400" cy="2316300"/>
          </a:xfrm>
          <a:prstGeom prst="rect">
            <a:avLst/>
          </a:prstGeom>
          <a:solidFill>
            <a:srgbClr val="6182D6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</a:t>
            </a:r>
            <a:endParaRPr/>
          </a:p>
        </p:txBody>
      </p:sp>
      <p:sp>
        <p:nvSpPr>
          <p:cNvPr id="1786" name="Google Shape;1786;g1f3622e0d2b_3_439"/>
          <p:cNvSpPr txBox="1"/>
          <p:nvPr/>
        </p:nvSpPr>
        <p:spPr>
          <a:xfrm>
            <a:off x="3163875" y="708025"/>
            <a:ext cx="1801800" cy="288900"/>
          </a:xfrm>
          <a:prstGeom prst="rect">
            <a:avLst/>
          </a:prstGeom>
          <a:solidFill>
            <a:srgbClr val="FFFFFF"/>
          </a:solidFill>
          <a:ln cap="flat" cmpd="sng" w="254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/>
          </a:p>
        </p:txBody>
      </p:sp>
      <p:sp>
        <p:nvSpPr>
          <p:cNvPr id="1787" name="Google Shape;1787;g1f3622e0d2b_3_439"/>
          <p:cNvSpPr txBox="1"/>
          <p:nvPr/>
        </p:nvSpPr>
        <p:spPr>
          <a:xfrm>
            <a:off x="3161524" y="2065675"/>
            <a:ext cx="2752800" cy="176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6자 이내</a:t>
            </a:r>
            <a:endParaRPr/>
          </a:p>
        </p:txBody>
      </p:sp>
      <p:sp>
        <p:nvSpPr>
          <p:cNvPr id="1788" name="Google Shape;1788;g1f3622e0d2b_3_439"/>
          <p:cNvSpPr txBox="1"/>
          <p:nvPr/>
        </p:nvSpPr>
        <p:spPr>
          <a:xfrm>
            <a:off x="3161524" y="2348250"/>
            <a:ext cx="1746300" cy="176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영문/숫자 포함 8~20자</a:t>
            </a:r>
            <a:endParaRPr/>
          </a:p>
        </p:txBody>
      </p:sp>
      <p:sp>
        <p:nvSpPr>
          <p:cNvPr id="1789" name="Google Shape;1789;g1f3622e0d2b_3_439"/>
          <p:cNvSpPr/>
          <p:nvPr/>
        </p:nvSpPr>
        <p:spPr>
          <a:xfrm>
            <a:off x="2005000" y="934700"/>
            <a:ext cx="285900" cy="295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90" name="Google Shape;1790;g1f3622e0d2b_3_439"/>
          <p:cNvSpPr txBox="1"/>
          <p:nvPr/>
        </p:nvSpPr>
        <p:spPr>
          <a:xfrm>
            <a:off x="3161524" y="2634000"/>
            <a:ext cx="2643300" cy="176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영문/숫자 포함 8~20자</a:t>
            </a:r>
            <a:endParaRPr/>
          </a:p>
        </p:txBody>
      </p:sp>
      <p:sp>
        <p:nvSpPr>
          <p:cNvPr id="1791" name="Google Shape;1791;g1f3622e0d2b_3_439"/>
          <p:cNvSpPr txBox="1"/>
          <p:nvPr/>
        </p:nvSpPr>
        <p:spPr>
          <a:xfrm>
            <a:off x="3161524" y="2981662"/>
            <a:ext cx="2643300" cy="176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비밀번호 재입력</a:t>
            </a:r>
            <a:endParaRPr/>
          </a:p>
        </p:txBody>
      </p:sp>
      <p:sp>
        <p:nvSpPr>
          <p:cNvPr id="1792" name="Google Shape;1792;g1f3622e0d2b_3_439"/>
          <p:cNvSpPr txBox="1"/>
          <p:nvPr/>
        </p:nvSpPr>
        <p:spPr>
          <a:xfrm>
            <a:off x="3161524" y="4369137"/>
            <a:ext cx="2643300" cy="176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@포함 영문/숫자 10~15자</a:t>
            </a:r>
            <a:endParaRPr/>
          </a:p>
        </p:txBody>
      </p:sp>
      <p:sp>
        <p:nvSpPr>
          <p:cNvPr id="1793" name="Google Shape;1793;g1f3622e0d2b_3_439"/>
          <p:cNvSpPr txBox="1"/>
          <p:nvPr/>
        </p:nvSpPr>
        <p:spPr>
          <a:xfrm>
            <a:off x="3161524" y="4675525"/>
            <a:ext cx="2643300" cy="176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(-)제외 숫자만 입력, 11지</a:t>
            </a:r>
            <a:endParaRPr/>
          </a:p>
        </p:txBody>
      </p:sp>
      <p:sp>
        <p:nvSpPr>
          <p:cNvPr id="1794" name="Google Shape;1794;g1f3622e0d2b_3_439"/>
          <p:cNvSpPr/>
          <p:nvPr/>
        </p:nvSpPr>
        <p:spPr>
          <a:xfrm>
            <a:off x="530187" y="1614787"/>
            <a:ext cx="193800" cy="184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795" name="Google Shape;1795;g1f3622e0d2b_3_439"/>
          <p:cNvSpPr/>
          <p:nvPr/>
        </p:nvSpPr>
        <p:spPr>
          <a:xfrm>
            <a:off x="527012" y="1867200"/>
            <a:ext cx="193800" cy="184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796" name="Google Shape;1796;g1f3622e0d2b_3_439"/>
          <p:cNvSpPr/>
          <p:nvPr/>
        </p:nvSpPr>
        <p:spPr>
          <a:xfrm>
            <a:off x="527012" y="2208512"/>
            <a:ext cx="193800" cy="184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797" name="Google Shape;1797;g1f3622e0d2b_3_439"/>
          <p:cNvSpPr/>
          <p:nvPr/>
        </p:nvSpPr>
        <p:spPr>
          <a:xfrm>
            <a:off x="530187" y="3634087"/>
            <a:ext cx="193800" cy="185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798" name="Google Shape;1798;g1f3622e0d2b_3_439"/>
          <p:cNvSpPr/>
          <p:nvPr/>
        </p:nvSpPr>
        <p:spPr>
          <a:xfrm>
            <a:off x="527012" y="3908725"/>
            <a:ext cx="193800" cy="184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799" name="Google Shape;1799;g1f3622e0d2b_3_439"/>
          <p:cNvSpPr/>
          <p:nvPr/>
        </p:nvSpPr>
        <p:spPr>
          <a:xfrm>
            <a:off x="527012" y="2530775"/>
            <a:ext cx="193800" cy="184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800" name="Google Shape;1800;g1f3622e0d2b_3_439"/>
          <p:cNvSpPr/>
          <p:nvPr/>
        </p:nvSpPr>
        <p:spPr>
          <a:xfrm>
            <a:off x="527012" y="3119737"/>
            <a:ext cx="193800" cy="185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801" name="Google Shape;1801;g1f3622e0d2b_3_439"/>
          <p:cNvSpPr txBox="1"/>
          <p:nvPr/>
        </p:nvSpPr>
        <p:spPr>
          <a:xfrm>
            <a:off x="5209400" y="2340312"/>
            <a:ext cx="705000" cy="174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중복확인</a:t>
            </a:r>
            <a:endParaRPr/>
          </a:p>
        </p:txBody>
      </p:sp>
      <p:sp>
        <p:nvSpPr>
          <p:cNvPr id="1802" name="Google Shape;1802;g1f3622e0d2b_3_439"/>
          <p:cNvSpPr/>
          <p:nvPr/>
        </p:nvSpPr>
        <p:spPr>
          <a:xfrm>
            <a:off x="530187" y="1327450"/>
            <a:ext cx="193800" cy="1857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03" name="Google Shape;1803;g1f3622e0d2b_3_439"/>
          <p:cNvSpPr/>
          <p:nvPr/>
        </p:nvSpPr>
        <p:spPr>
          <a:xfrm>
            <a:off x="530187" y="2814937"/>
            <a:ext cx="193800" cy="184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804" name="Google Shape;1804;g1f3622e0d2b_3_439"/>
          <p:cNvSpPr/>
          <p:nvPr/>
        </p:nvSpPr>
        <p:spPr>
          <a:xfrm>
            <a:off x="527012" y="4204000"/>
            <a:ext cx="193800" cy="184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805" name="Google Shape;1805;g1f3622e0d2b_3_439"/>
          <p:cNvSpPr/>
          <p:nvPr/>
        </p:nvSpPr>
        <p:spPr>
          <a:xfrm>
            <a:off x="3086913" y="4954925"/>
            <a:ext cx="152400" cy="158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</a:t>
            </a:r>
            <a:endParaRPr/>
          </a:p>
        </p:txBody>
      </p:sp>
      <p:sp>
        <p:nvSpPr>
          <p:cNvPr id="1806" name="Google Shape;1806;g1f3622e0d2b_3_439"/>
          <p:cNvSpPr/>
          <p:nvPr/>
        </p:nvSpPr>
        <p:spPr>
          <a:xfrm>
            <a:off x="3086913" y="5221625"/>
            <a:ext cx="152400" cy="158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7" name="Google Shape;1807;g1f3622e0d2b_3_439"/>
          <p:cNvSpPr/>
          <p:nvPr/>
        </p:nvSpPr>
        <p:spPr>
          <a:xfrm>
            <a:off x="3882250" y="4954925"/>
            <a:ext cx="152400" cy="158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g1f3622e0d2b_3_439"/>
          <p:cNvSpPr/>
          <p:nvPr/>
        </p:nvSpPr>
        <p:spPr>
          <a:xfrm>
            <a:off x="4663300" y="4954925"/>
            <a:ext cx="152400" cy="158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9" name="Google Shape;1809;g1f3622e0d2b_3_439"/>
          <p:cNvSpPr/>
          <p:nvPr/>
        </p:nvSpPr>
        <p:spPr>
          <a:xfrm>
            <a:off x="4110850" y="5221625"/>
            <a:ext cx="152400" cy="158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Google Shape;1810;g1f3622e0d2b_3_439"/>
          <p:cNvSpPr/>
          <p:nvPr/>
        </p:nvSpPr>
        <p:spPr>
          <a:xfrm>
            <a:off x="3085325" y="5539125"/>
            <a:ext cx="152400" cy="158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g1f3622e0d2b_3_439"/>
          <p:cNvSpPr/>
          <p:nvPr/>
        </p:nvSpPr>
        <p:spPr>
          <a:xfrm>
            <a:off x="4831575" y="5221625"/>
            <a:ext cx="152400" cy="158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g1f3622e0d2b_3_439"/>
          <p:cNvSpPr/>
          <p:nvPr/>
        </p:nvSpPr>
        <p:spPr>
          <a:xfrm>
            <a:off x="3617138" y="3540462"/>
            <a:ext cx="152400" cy="158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g1f3622e0d2b_3_439"/>
          <p:cNvSpPr/>
          <p:nvPr/>
        </p:nvSpPr>
        <p:spPr>
          <a:xfrm>
            <a:off x="3086913" y="3553162"/>
            <a:ext cx="152400" cy="158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</a:t>
            </a:r>
            <a:endParaRPr/>
          </a:p>
        </p:txBody>
      </p:sp>
      <p:sp>
        <p:nvSpPr>
          <p:cNvPr id="1814" name="Google Shape;1814;g1f3622e0d2b_3_439"/>
          <p:cNvSpPr txBox="1"/>
          <p:nvPr/>
        </p:nvSpPr>
        <p:spPr>
          <a:xfrm>
            <a:off x="2538412" y="5832475"/>
            <a:ext cx="955800" cy="347700"/>
          </a:xfrm>
          <a:prstGeom prst="rect">
            <a:avLst/>
          </a:prstGeom>
          <a:solidFill>
            <a:srgbClr val="4F81BD"/>
          </a:solidFill>
          <a:ln cap="flat" cmpd="sng" w="25450">
            <a:solidFill>
              <a:srgbClr val="263E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이전</a:t>
            </a:r>
            <a:endParaRPr/>
          </a:p>
        </p:txBody>
      </p:sp>
      <p:sp>
        <p:nvSpPr>
          <p:cNvPr id="1815" name="Google Shape;1815;g1f3622e0d2b_3_439"/>
          <p:cNvSpPr txBox="1"/>
          <p:nvPr/>
        </p:nvSpPr>
        <p:spPr>
          <a:xfrm>
            <a:off x="4641850" y="5832475"/>
            <a:ext cx="954000" cy="347700"/>
          </a:xfrm>
          <a:prstGeom prst="rect">
            <a:avLst/>
          </a:prstGeom>
          <a:solidFill>
            <a:srgbClr val="4F81BD"/>
          </a:solidFill>
          <a:ln cap="flat" cmpd="sng" w="25450">
            <a:solidFill>
              <a:srgbClr val="263E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endParaRPr/>
          </a:p>
        </p:txBody>
      </p:sp>
      <p:sp>
        <p:nvSpPr>
          <p:cNvPr id="1816" name="Google Shape;1816;g1f3622e0d2b_3_439"/>
          <p:cNvSpPr/>
          <p:nvPr/>
        </p:nvSpPr>
        <p:spPr>
          <a:xfrm>
            <a:off x="406362" y="5023150"/>
            <a:ext cx="466800" cy="2700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-US" sz="11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817" name="Google Shape;1817;g1f3622e0d2b_3_439"/>
          <p:cNvSpPr/>
          <p:nvPr/>
        </p:nvSpPr>
        <p:spPr>
          <a:xfrm>
            <a:off x="4248963" y="5712162"/>
            <a:ext cx="468300" cy="2700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-US" sz="11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cxnSp>
        <p:nvCxnSpPr>
          <p:cNvPr id="1818" name="Google Shape;1818;g1f3622e0d2b_3_439"/>
          <p:cNvCxnSpPr/>
          <p:nvPr/>
        </p:nvCxnSpPr>
        <p:spPr>
          <a:xfrm>
            <a:off x="5595937" y="6005512"/>
            <a:ext cx="393600" cy="0"/>
          </a:xfrm>
          <a:prstGeom prst="straightConnector1">
            <a:avLst/>
          </a:prstGeom>
          <a:noFill/>
          <a:ln cap="flat" cmpd="sng" w="12700">
            <a:solidFill>
              <a:srgbClr val="5E81D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grpSp>
        <p:nvGrpSpPr>
          <p:cNvPr id="1819" name="Google Shape;1819;g1f3622e0d2b_3_439"/>
          <p:cNvGrpSpPr/>
          <p:nvPr/>
        </p:nvGrpSpPr>
        <p:grpSpPr>
          <a:xfrm>
            <a:off x="5989637" y="5832475"/>
            <a:ext cx="1428750" cy="476250"/>
            <a:chOff x="3773" y="3674"/>
            <a:chExt cx="900" cy="300"/>
          </a:xfrm>
        </p:grpSpPr>
        <p:sp>
          <p:nvSpPr>
            <p:cNvPr id="1820" name="Google Shape;1820;g1f3622e0d2b_3_439"/>
            <p:cNvSpPr txBox="1"/>
            <p:nvPr/>
          </p:nvSpPr>
          <p:spPr>
            <a:xfrm>
              <a:off x="3773" y="3674"/>
              <a:ext cx="900" cy="300"/>
            </a:xfrm>
            <a:prstGeom prst="rect">
              <a:avLst/>
            </a:prstGeom>
            <a:solidFill>
              <a:srgbClr val="DAE5F1"/>
            </a:solidFill>
            <a:ln cap="flat" cmpd="sng" w="127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800"/>
                <a:buFont typeface="Dotum"/>
                <a:buNone/>
              </a:pPr>
              <a:r>
                <a:rPr b="0" i="0" lang="en-US" sz="800" u="none">
                  <a:solidFill>
                    <a:srgbClr val="FF0000"/>
                  </a:solidFill>
                  <a:latin typeface="Dotum"/>
                  <a:ea typeface="Dotum"/>
                  <a:cs typeface="Dotum"/>
                  <a:sym typeface="Dotum"/>
                </a:rPr>
                <a:t>필수 항목 중 </a:t>
              </a:r>
              <a:endParaRPr b="0" i="0" sz="800" u="non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800"/>
                <a:buFont typeface="Dotum"/>
                <a:buNone/>
              </a:pPr>
              <a:r>
                <a:rPr b="0" i="0" lang="en-US" sz="800" u="none">
                  <a:solidFill>
                    <a:srgbClr val="FF0000"/>
                  </a:solidFill>
                  <a:latin typeface="Dotum"/>
                  <a:ea typeface="Dotum"/>
                  <a:cs typeface="Dotum"/>
                  <a:sym typeface="Dotum"/>
                </a:rPr>
                <a:t>입력되지 않은 항목이 존재합니다.</a:t>
              </a:r>
              <a:endParaRPr/>
            </a:p>
          </p:txBody>
        </p:sp>
        <p:grpSp>
          <p:nvGrpSpPr>
            <p:cNvPr id="1821" name="Google Shape;1821;g1f3622e0d2b_3_439"/>
            <p:cNvGrpSpPr/>
            <p:nvPr/>
          </p:nvGrpSpPr>
          <p:grpSpPr>
            <a:xfrm>
              <a:off x="4104" y="3881"/>
              <a:ext cx="362" cy="35"/>
              <a:chOff x="4104" y="3881"/>
              <a:chExt cx="362" cy="35"/>
            </a:xfrm>
          </p:grpSpPr>
          <p:sp>
            <p:nvSpPr>
              <p:cNvPr id="1822" name="Google Shape;1822;g1f3622e0d2b_3_439"/>
              <p:cNvSpPr txBox="1"/>
              <p:nvPr/>
            </p:nvSpPr>
            <p:spPr>
              <a:xfrm>
                <a:off x="4166" y="3916"/>
                <a:ext cx="300" cy="0"/>
              </a:xfrm>
              <a:prstGeom prst="rect">
                <a:avLst/>
              </a:prstGeom>
              <a:solidFill>
                <a:srgbClr val="FFFFFF"/>
              </a:solidFill>
              <a:ln cap="flat" cmpd="sng" w="127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g1f3622e0d2b_3_439"/>
              <p:cNvSpPr txBox="1"/>
              <p:nvPr/>
            </p:nvSpPr>
            <p:spPr>
              <a:xfrm>
                <a:off x="4104" y="3881"/>
                <a:ext cx="3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Malgun Gothic"/>
                  <a:buNone/>
                </a:pPr>
                <a:r>
                  <a:rPr b="1" i="0" lang="en-US" sz="700" u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확인</a:t>
                </a:r>
                <a:endParaRPr/>
              </a:p>
            </p:txBody>
          </p:sp>
        </p:grpSp>
      </p:grpSp>
      <p:sp>
        <p:nvSpPr>
          <p:cNvPr id="1824" name="Google Shape;1824;g1f3622e0d2b_3_439"/>
          <p:cNvSpPr txBox="1"/>
          <p:nvPr/>
        </p:nvSpPr>
        <p:spPr>
          <a:xfrm>
            <a:off x="6189662" y="2054225"/>
            <a:ext cx="1417500" cy="23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6자 이내로 입력하세요</a:t>
            </a:r>
            <a:endParaRPr/>
          </a:p>
        </p:txBody>
      </p:sp>
      <p:sp>
        <p:nvSpPr>
          <p:cNvPr id="1825" name="Google Shape;1825;g1f3622e0d2b_3_439"/>
          <p:cNvSpPr txBox="1"/>
          <p:nvPr/>
        </p:nvSpPr>
        <p:spPr>
          <a:xfrm>
            <a:off x="6189662" y="2293937"/>
            <a:ext cx="1417500" cy="23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형식에 맞게 입력하세요</a:t>
            </a:r>
            <a:endParaRPr/>
          </a:p>
        </p:txBody>
      </p:sp>
      <p:sp>
        <p:nvSpPr>
          <p:cNvPr id="1826" name="Google Shape;1826;g1f3622e0d2b_3_439"/>
          <p:cNvSpPr txBox="1"/>
          <p:nvPr/>
        </p:nvSpPr>
        <p:spPr>
          <a:xfrm>
            <a:off x="6086475" y="2959100"/>
            <a:ext cx="1776300" cy="23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비밀번호가 일치하지 않습니다</a:t>
            </a:r>
            <a:endParaRPr/>
          </a:p>
        </p:txBody>
      </p:sp>
      <p:sp>
        <p:nvSpPr>
          <p:cNvPr id="1827" name="Google Shape;1827;g1f3622e0d2b_3_439"/>
          <p:cNvSpPr txBox="1"/>
          <p:nvPr/>
        </p:nvSpPr>
        <p:spPr>
          <a:xfrm>
            <a:off x="6189662" y="2651125"/>
            <a:ext cx="1417500" cy="23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형식에 맞게 입력하세요</a:t>
            </a:r>
            <a:endParaRPr/>
          </a:p>
        </p:txBody>
      </p:sp>
      <p:sp>
        <p:nvSpPr>
          <p:cNvPr id="1828" name="Google Shape;1828;g1f3622e0d2b_3_439"/>
          <p:cNvSpPr txBox="1"/>
          <p:nvPr/>
        </p:nvSpPr>
        <p:spPr>
          <a:xfrm>
            <a:off x="6189662" y="4662487"/>
            <a:ext cx="1417500" cy="23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형식에 맞게 입력하세요</a:t>
            </a:r>
            <a:endParaRPr/>
          </a:p>
        </p:txBody>
      </p:sp>
      <p:sp>
        <p:nvSpPr>
          <p:cNvPr id="1829" name="Google Shape;1829;g1f3622e0d2b_3_439"/>
          <p:cNvSpPr txBox="1"/>
          <p:nvPr/>
        </p:nvSpPr>
        <p:spPr>
          <a:xfrm>
            <a:off x="6189662" y="4370387"/>
            <a:ext cx="1417500" cy="23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형식에 맞게 입력하세요</a:t>
            </a:r>
            <a:endParaRPr/>
          </a:p>
        </p:txBody>
      </p:sp>
      <p:sp>
        <p:nvSpPr>
          <p:cNvPr id="1830" name="Google Shape;1830;g1f3622e0d2b_3_439"/>
          <p:cNvSpPr/>
          <p:nvPr/>
        </p:nvSpPr>
        <p:spPr>
          <a:xfrm>
            <a:off x="7407275" y="3278187"/>
            <a:ext cx="654000" cy="295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1831" name="Google Shape;1831;g1f3622e0d2b_3_439"/>
          <p:cNvCxnSpPr/>
          <p:nvPr/>
        </p:nvCxnSpPr>
        <p:spPr>
          <a:xfrm>
            <a:off x="5989637" y="2132012"/>
            <a:ext cx="200100" cy="0"/>
          </a:xfrm>
          <a:prstGeom prst="straightConnector1">
            <a:avLst/>
          </a:prstGeom>
          <a:noFill/>
          <a:ln cap="flat" cmpd="sng" w="12700">
            <a:solidFill>
              <a:srgbClr val="5E81D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832" name="Google Shape;1832;g1f3622e0d2b_3_439"/>
          <p:cNvCxnSpPr/>
          <p:nvPr/>
        </p:nvCxnSpPr>
        <p:spPr>
          <a:xfrm>
            <a:off x="5992812" y="2420937"/>
            <a:ext cx="200100" cy="0"/>
          </a:xfrm>
          <a:prstGeom prst="straightConnector1">
            <a:avLst/>
          </a:prstGeom>
          <a:noFill/>
          <a:ln cap="flat" cmpd="sng" w="12700">
            <a:solidFill>
              <a:srgbClr val="5E81D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833" name="Google Shape;1833;g1f3622e0d2b_3_439"/>
          <p:cNvCxnSpPr/>
          <p:nvPr/>
        </p:nvCxnSpPr>
        <p:spPr>
          <a:xfrm>
            <a:off x="5804713" y="2722900"/>
            <a:ext cx="385800" cy="0"/>
          </a:xfrm>
          <a:prstGeom prst="straightConnector1">
            <a:avLst/>
          </a:prstGeom>
          <a:noFill/>
          <a:ln cap="flat" cmpd="sng" w="12700">
            <a:solidFill>
              <a:srgbClr val="5E81D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834" name="Google Shape;1834;g1f3622e0d2b_3_439"/>
          <p:cNvCxnSpPr/>
          <p:nvPr/>
        </p:nvCxnSpPr>
        <p:spPr>
          <a:xfrm flipH="1" rot="10800000">
            <a:off x="5804713" y="4453150"/>
            <a:ext cx="385800" cy="3300"/>
          </a:xfrm>
          <a:prstGeom prst="straightConnector1">
            <a:avLst/>
          </a:prstGeom>
          <a:noFill/>
          <a:ln cap="flat" cmpd="sng" w="12700">
            <a:solidFill>
              <a:srgbClr val="5E81D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835" name="Google Shape;1835;g1f3622e0d2b_3_439"/>
          <p:cNvCxnSpPr/>
          <p:nvPr/>
        </p:nvCxnSpPr>
        <p:spPr>
          <a:xfrm>
            <a:off x="5790425" y="3064212"/>
            <a:ext cx="385800" cy="0"/>
          </a:xfrm>
          <a:prstGeom prst="straightConnector1">
            <a:avLst/>
          </a:prstGeom>
          <a:noFill/>
          <a:ln cap="flat" cmpd="sng" w="12700">
            <a:solidFill>
              <a:srgbClr val="5E81D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836" name="Google Shape;1836;g1f3622e0d2b_3_439"/>
          <p:cNvCxnSpPr/>
          <p:nvPr/>
        </p:nvCxnSpPr>
        <p:spPr>
          <a:xfrm flipH="1" rot="10800000">
            <a:off x="5804713" y="4759537"/>
            <a:ext cx="385800" cy="3300"/>
          </a:xfrm>
          <a:prstGeom prst="straightConnector1">
            <a:avLst/>
          </a:prstGeom>
          <a:noFill/>
          <a:ln cap="flat" cmpd="sng" w="12700">
            <a:solidFill>
              <a:srgbClr val="5E81D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837" name="Google Shape;1837;g1f3622e0d2b_3_439"/>
          <p:cNvCxnSpPr/>
          <p:nvPr/>
        </p:nvCxnSpPr>
        <p:spPr>
          <a:xfrm flipH="1" rot="-5400000">
            <a:off x="7176262" y="2531299"/>
            <a:ext cx="1238400" cy="34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38" name="Google Shape;1838;g1f3622e0d2b_3_439"/>
          <p:cNvCxnSpPr/>
          <p:nvPr/>
        </p:nvCxnSpPr>
        <p:spPr>
          <a:xfrm rot="-5400000">
            <a:off x="7098562" y="4129837"/>
            <a:ext cx="1268400" cy="25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39" name="Google Shape;1839;g1f3622e0d2b_3_439"/>
          <p:cNvSpPr txBox="1"/>
          <p:nvPr/>
        </p:nvSpPr>
        <p:spPr>
          <a:xfrm>
            <a:off x="3014750" y="1028625"/>
            <a:ext cx="21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마로티켓 일반 회원 가입 페이지</a:t>
            </a:r>
            <a:endParaRPr sz="12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48"/>
          <p:cNvSpPr txBox="1"/>
          <p:nvPr/>
        </p:nvSpPr>
        <p:spPr>
          <a:xfrm>
            <a:off x="0" y="0"/>
            <a:ext cx="2389187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otum"/>
              <a:buNone/>
            </a:pPr>
            <a:r>
              <a:rPr b="1" i="0" lang="en-US" sz="1000" u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/>
          </a:p>
        </p:txBody>
      </p:sp>
      <p:graphicFrame>
        <p:nvGraphicFramePr>
          <p:cNvPr id="1845" name="Google Shape;1845;p4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5000"/>
                <a:gridCol w="993775"/>
                <a:gridCol w="996950"/>
                <a:gridCol w="3260725"/>
                <a:gridCol w="1393825"/>
                <a:gridCol w="2201850"/>
                <a:gridCol w="874700"/>
                <a:gridCol w="1728775"/>
              </a:tblGrid>
              <a:tr h="2889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회원가입 페이지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회원가입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유정원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회원가입 &gt;  회원가입 유형 선택 &gt; 일반회원 회원가입 선택 &gt; 약관동의 &gt; 회원 정보 입력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846" name="Google Shape;1846;p48"/>
          <p:cNvGraphicFramePr/>
          <p:nvPr/>
        </p:nvGraphicFramePr>
        <p:xfrm>
          <a:off x="265112" y="1084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44525"/>
                <a:gridCol w="2954325"/>
              </a:tblGrid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생년월일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7" name="Google Shape;1847;p48"/>
          <p:cNvGraphicFramePr/>
          <p:nvPr/>
        </p:nvGraphicFramePr>
        <p:xfrm>
          <a:off x="265112" y="3370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44525"/>
                <a:gridCol w="2954325"/>
              </a:tblGrid>
              <a:tr h="274625">
                <a:tc rowSpan="2"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주소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</a:tr>
              <a:tr h="2762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</a:tbl>
          </a:graphicData>
        </a:graphic>
      </p:graphicFrame>
      <p:sp>
        <p:nvSpPr>
          <p:cNvPr id="1848" name="Google Shape;1848;p48"/>
          <p:cNvSpPr txBox="1"/>
          <p:nvPr/>
        </p:nvSpPr>
        <p:spPr>
          <a:xfrm>
            <a:off x="1085850" y="3425825"/>
            <a:ext cx="1724025" cy="153987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주소</a:t>
            </a:r>
            <a:endParaRPr/>
          </a:p>
        </p:txBody>
      </p:sp>
      <p:sp>
        <p:nvSpPr>
          <p:cNvPr id="1849" name="Google Shape;1849;p48"/>
          <p:cNvSpPr/>
          <p:nvPr/>
        </p:nvSpPr>
        <p:spPr>
          <a:xfrm>
            <a:off x="2886075" y="3425825"/>
            <a:ext cx="652462" cy="153987"/>
          </a:xfrm>
          <a:prstGeom prst="flowChartAlternateProcess">
            <a:avLst/>
          </a:prstGeom>
          <a:solidFill>
            <a:srgbClr val="6182D6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주소 찾기</a:t>
            </a:r>
            <a:endParaRPr/>
          </a:p>
        </p:txBody>
      </p:sp>
      <p:sp>
        <p:nvSpPr>
          <p:cNvPr id="1850" name="Google Shape;1850;p48"/>
          <p:cNvSpPr txBox="1"/>
          <p:nvPr/>
        </p:nvSpPr>
        <p:spPr>
          <a:xfrm>
            <a:off x="1082675" y="3721100"/>
            <a:ext cx="1350962" cy="153987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상세주소 입력</a:t>
            </a:r>
            <a:endParaRPr/>
          </a:p>
        </p:txBody>
      </p:sp>
      <p:sp>
        <p:nvSpPr>
          <p:cNvPr id="1851" name="Google Shape;1851;p48"/>
          <p:cNvSpPr txBox="1"/>
          <p:nvPr/>
        </p:nvSpPr>
        <p:spPr>
          <a:xfrm>
            <a:off x="2536825" y="3716337"/>
            <a:ext cx="1350962" cy="153987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상세 주소</a:t>
            </a:r>
            <a:endParaRPr/>
          </a:p>
        </p:txBody>
      </p:sp>
      <p:cxnSp>
        <p:nvCxnSpPr>
          <p:cNvPr id="1852" name="Google Shape;1852;p48"/>
          <p:cNvCxnSpPr/>
          <p:nvPr/>
        </p:nvCxnSpPr>
        <p:spPr>
          <a:xfrm>
            <a:off x="3538537" y="3503612"/>
            <a:ext cx="10287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grpSp>
        <p:nvGrpSpPr>
          <p:cNvPr id="1853" name="Google Shape;1853;p48"/>
          <p:cNvGrpSpPr/>
          <p:nvPr/>
        </p:nvGrpSpPr>
        <p:grpSpPr>
          <a:xfrm>
            <a:off x="4622800" y="3370262"/>
            <a:ext cx="2967037" cy="2995612"/>
            <a:chOff x="2912" y="2123"/>
            <a:chExt cx="1869" cy="1887"/>
          </a:xfrm>
        </p:grpSpPr>
        <p:sp>
          <p:nvSpPr>
            <p:cNvPr id="1854" name="Google Shape;1854;p48"/>
            <p:cNvSpPr txBox="1"/>
            <p:nvPr/>
          </p:nvSpPr>
          <p:spPr>
            <a:xfrm>
              <a:off x="2912" y="2123"/>
              <a:ext cx="1869" cy="1887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48"/>
            <p:cNvSpPr txBox="1"/>
            <p:nvPr/>
          </p:nvSpPr>
          <p:spPr>
            <a:xfrm>
              <a:off x="2912" y="2123"/>
              <a:ext cx="1869" cy="149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Calibri"/>
                <a:buNone/>
              </a:pPr>
              <a:r>
                <a:rPr b="0" i="0" lang="en-US" sz="9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Daum Postcode Service</a:t>
              </a:r>
              <a:endParaRPr/>
            </a:p>
          </p:txBody>
        </p:sp>
        <p:sp>
          <p:nvSpPr>
            <p:cNvPr id="1856" name="Google Shape;1856;p48"/>
            <p:cNvSpPr txBox="1"/>
            <p:nvPr/>
          </p:nvSpPr>
          <p:spPr>
            <a:xfrm>
              <a:off x="2912" y="2291"/>
              <a:ext cx="1869" cy="219"/>
            </a:xfrm>
            <a:prstGeom prst="rect">
              <a:avLst/>
            </a:prstGeom>
            <a:solidFill>
              <a:srgbClr val="DFE6F7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Calibri"/>
                <a:buNone/>
              </a:pPr>
              <a:r>
                <a:rPr b="0" i="0" lang="en-US" sz="800" u="none">
                  <a:solidFill>
                    <a:srgbClr val="808080"/>
                  </a:solidFill>
                  <a:latin typeface="Calibri"/>
                  <a:ea typeface="Calibri"/>
                  <a:cs typeface="Calibri"/>
                  <a:sym typeface="Calibri"/>
                </a:rPr>
                <a:t>예) 판교역로 235, 분당 주공, 삼평동 681</a:t>
              </a:r>
              <a:endParaRPr/>
            </a:p>
          </p:txBody>
        </p:sp>
        <p:sp>
          <p:nvSpPr>
            <p:cNvPr id="1857" name="Google Shape;1857;p48"/>
            <p:cNvSpPr/>
            <p:nvPr/>
          </p:nvSpPr>
          <p:spPr>
            <a:xfrm>
              <a:off x="4588" y="2332"/>
              <a:ext cx="77" cy="85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58" name="Google Shape;1858;p48"/>
            <p:cNvCxnSpPr/>
            <p:nvPr/>
          </p:nvCxnSpPr>
          <p:spPr>
            <a:xfrm>
              <a:off x="4665" y="2396"/>
              <a:ext cx="63" cy="4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59" name="Google Shape;1859;p48"/>
            <p:cNvSpPr txBox="1"/>
            <p:nvPr/>
          </p:nvSpPr>
          <p:spPr>
            <a:xfrm>
              <a:off x="2912" y="3790"/>
              <a:ext cx="1869" cy="220"/>
            </a:xfrm>
            <a:prstGeom prst="rect">
              <a:avLst/>
            </a:prstGeom>
            <a:solidFill>
              <a:srgbClr val="DFE6F7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500"/>
                <a:buFont typeface="Calibri"/>
                <a:buNone/>
              </a:pPr>
              <a:r>
                <a:rPr b="0" i="0" lang="en-US" sz="500" u="none">
                  <a:solidFill>
                    <a:srgbClr val="808080"/>
                  </a:solidFill>
                  <a:latin typeface="Calibri"/>
                  <a:ea typeface="Calibri"/>
                  <a:cs typeface="Calibri"/>
                  <a:sym typeface="Calibri"/>
                </a:rPr>
                <a:t>Powered by kakao  우편번호 서비스 안내</a:t>
              </a:r>
              <a:endParaRPr/>
            </a:p>
          </p:txBody>
        </p:sp>
        <p:sp>
          <p:nvSpPr>
            <p:cNvPr id="1860" name="Google Shape;1860;p48"/>
            <p:cNvSpPr txBox="1"/>
            <p:nvPr/>
          </p:nvSpPr>
          <p:spPr>
            <a:xfrm>
              <a:off x="3012" y="2626"/>
              <a:ext cx="1653" cy="1038"/>
            </a:xfrm>
            <a:prstGeom prst="rect">
              <a:avLst/>
            </a:prstGeom>
            <a:solidFill>
              <a:srgbClr val="DFE6F7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Calibri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tip</a:t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Calibri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아래와 같은 조합으로 검색을 하시면 더욱 정확한 결과가 검색됩니다.</a:t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Calibri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도로명 + 건물번호</a:t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Calibri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예) 판교역로 235,  제주 첨단로 242</a:t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Calibri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지역명(동/리) + 번지</a:t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Calibri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예) 삼평동 681,  제주 영평동 2181</a:t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Calibri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지역명(동/리) + 건물명(아파트명)</a:t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Calibri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예) 분당 주공,  연수동 주공3차</a:t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Calibri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사서함명 + 번호</a:t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Calibri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예) 분당우체국사서함 1~100</a:t>
              </a:r>
              <a:endParaRPr/>
            </a:p>
          </p:txBody>
        </p:sp>
      </p:grpSp>
      <p:cxnSp>
        <p:nvCxnSpPr>
          <p:cNvPr id="1861" name="Google Shape;1861;p48"/>
          <p:cNvCxnSpPr/>
          <p:nvPr/>
        </p:nvCxnSpPr>
        <p:spPr>
          <a:xfrm>
            <a:off x="6978650" y="3425825"/>
            <a:ext cx="1027112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grpSp>
        <p:nvGrpSpPr>
          <p:cNvPr id="1862" name="Google Shape;1862;p48"/>
          <p:cNvGrpSpPr/>
          <p:nvPr/>
        </p:nvGrpSpPr>
        <p:grpSpPr>
          <a:xfrm>
            <a:off x="8061325" y="3292475"/>
            <a:ext cx="2967037" cy="2995612"/>
            <a:chOff x="5078" y="2074"/>
            <a:chExt cx="1869" cy="1887"/>
          </a:xfrm>
        </p:grpSpPr>
        <p:sp>
          <p:nvSpPr>
            <p:cNvPr id="1863" name="Google Shape;1863;p48"/>
            <p:cNvSpPr txBox="1"/>
            <p:nvPr/>
          </p:nvSpPr>
          <p:spPr>
            <a:xfrm>
              <a:off x="5078" y="2074"/>
              <a:ext cx="1869" cy="1887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48"/>
            <p:cNvSpPr txBox="1"/>
            <p:nvPr/>
          </p:nvSpPr>
          <p:spPr>
            <a:xfrm>
              <a:off x="5078" y="2074"/>
              <a:ext cx="1869" cy="149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Calibri"/>
                <a:buNone/>
              </a:pPr>
              <a:r>
                <a:rPr b="0" i="0" lang="en-US" sz="9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Daum Postcode Service</a:t>
              </a:r>
              <a:endParaRPr/>
            </a:p>
          </p:txBody>
        </p:sp>
        <p:sp>
          <p:nvSpPr>
            <p:cNvPr id="1865" name="Google Shape;1865;p48"/>
            <p:cNvSpPr txBox="1"/>
            <p:nvPr/>
          </p:nvSpPr>
          <p:spPr>
            <a:xfrm>
              <a:off x="5078" y="2242"/>
              <a:ext cx="1869" cy="220"/>
            </a:xfrm>
            <a:prstGeom prst="rect">
              <a:avLst/>
            </a:prstGeom>
            <a:solidFill>
              <a:srgbClr val="DFE6F7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b="1" i="0" lang="en-US" sz="8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성동구 왕십리로 315</a:t>
              </a:r>
              <a:endParaRPr/>
            </a:p>
          </p:txBody>
        </p:sp>
        <p:sp>
          <p:nvSpPr>
            <p:cNvPr id="1866" name="Google Shape;1866;p48"/>
            <p:cNvSpPr/>
            <p:nvPr/>
          </p:nvSpPr>
          <p:spPr>
            <a:xfrm>
              <a:off x="6754" y="2283"/>
              <a:ext cx="78" cy="85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67" name="Google Shape;1867;p48"/>
            <p:cNvCxnSpPr/>
            <p:nvPr/>
          </p:nvCxnSpPr>
          <p:spPr>
            <a:xfrm>
              <a:off x="6832" y="2347"/>
              <a:ext cx="62" cy="43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68" name="Google Shape;1868;p48"/>
            <p:cNvSpPr txBox="1"/>
            <p:nvPr/>
          </p:nvSpPr>
          <p:spPr>
            <a:xfrm>
              <a:off x="5078" y="3742"/>
              <a:ext cx="1869" cy="219"/>
            </a:xfrm>
            <a:prstGeom prst="rect">
              <a:avLst/>
            </a:prstGeom>
            <a:solidFill>
              <a:srgbClr val="DFE6F7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500"/>
                <a:buFont typeface="Calibri"/>
                <a:buNone/>
              </a:pPr>
              <a:r>
                <a:rPr b="0" i="0" lang="en-US" sz="500" u="none">
                  <a:solidFill>
                    <a:srgbClr val="808080"/>
                  </a:solidFill>
                  <a:latin typeface="Calibri"/>
                  <a:ea typeface="Calibri"/>
                  <a:cs typeface="Calibri"/>
                  <a:sym typeface="Calibri"/>
                </a:rPr>
                <a:t>Powered by kakao  우편번호 서비스 안내</a:t>
              </a:r>
              <a:endParaRPr/>
            </a:p>
          </p:txBody>
        </p:sp>
        <p:sp>
          <p:nvSpPr>
            <p:cNvPr id="1869" name="Google Shape;1869;p48"/>
            <p:cNvSpPr txBox="1"/>
            <p:nvPr/>
          </p:nvSpPr>
          <p:spPr>
            <a:xfrm>
              <a:off x="5179" y="2578"/>
              <a:ext cx="1653" cy="602"/>
            </a:xfrm>
            <a:prstGeom prst="rect">
              <a:avLst/>
            </a:prstGeom>
            <a:solidFill>
              <a:srgbClr val="DFE6F7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04715</a:t>
              </a:r>
              <a:endParaRPr b="0" i="0" sz="1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도로명</a:t>
              </a:r>
              <a:endParaRPr b="0" i="0" sz="1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r>
                <a:rPr b="0" i="0" lang="en-US" sz="1000" u="sng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서울 성동구 왕십리로 315 (한동타워)</a:t>
              </a:r>
              <a:endParaRPr b="0" i="0" sz="10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지번</a:t>
              </a:r>
              <a:endParaRPr b="0" i="0" sz="1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r>
                <a:rPr b="0" i="0" lang="en-US" sz="1000" u="sng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서울 성동구 행당동 286-5</a:t>
              </a:r>
              <a:endParaRPr/>
            </a:p>
          </p:txBody>
        </p:sp>
      </p:grpSp>
      <p:cxnSp>
        <p:nvCxnSpPr>
          <p:cNvPr id="1870" name="Google Shape;1870;p48"/>
          <p:cNvCxnSpPr/>
          <p:nvPr/>
        </p:nvCxnSpPr>
        <p:spPr>
          <a:xfrm flipH="1">
            <a:off x="3963987" y="4570412"/>
            <a:ext cx="4257675" cy="8016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graphicFrame>
        <p:nvGraphicFramePr>
          <p:cNvPr id="1871" name="Google Shape;1871;p48"/>
          <p:cNvGraphicFramePr/>
          <p:nvPr/>
        </p:nvGraphicFramePr>
        <p:xfrm>
          <a:off x="265112" y="5160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44525"/>
                <a:gridCol w="2954325"/>
              </a:tblGrid>
              <a:tr h="274625">
                <a:tc rowSpan="2"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주소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</a:tr>
              <a:tr h="2762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</a:tbl>
          </a:graphicData>
        </a:graphic>
      </p:graphicFrame>
      <p:sp>
        <p:nvSpPr>
          <p:cNvPr id="1872" name="Google Shape;1872;p48"/>
          <p:cNvSpPr txBox="1"/>
          <p:nvPr/>
        </p:nvSpPr>
        <p:spPr>
          <a:xfrm>
            <a:off x="1085850" y="5216525"/>
            <a:ext cx="1724025" cy="15557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서울 성동구 왕십리로 315</a:t>
            </a:r>
            <a:endParaRPr/>
          </a:p>
        </p:txBody>
      </p:sp>
      <p:sp>
        <p:nvSpPr>
          <p:cNvPr id="1873" name="Google Shape;1873;p48"/>
          <p:cNvSpPr/>
          <p:nvPr/>
        </p:nvSpPr>
        <p:spPr>
          <a:xfrm>
            <a:off x="2886075" y="5216525"/>
            <a:ext cx="652462" cy="155575"/>
          </a:xfrm>
          <a:prstGeom prst="flowChartAlternateProcess">
            <a:avLst/>
          </a:prstGeom>
          <a:solidFill>
            <a:srgbClr val="6182D6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주소 찾기</a:t>
            </a:r>
            <a:endParaRPr/>
          </a:p>
        </p:txBody>
      </p:sp>
      <p:sp>
        <p:nvSpPr>
          <p:cNvPr id="1874" name="Google Shape;1874;p48"/>
          <p:cNvSpPr txBox="1"/>
          <p:nvPr/>
        </p:nvSpPr>
        <p:spPr>
          <a:xfrm>
            <a:off x="1082675" y="5511800"/>
            <a:ext cx="1350962" cy="153987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상세주소 입력</a:t>
            </a:r>
            <a:endParaRPr/>
          </a:p>
        </p:txBody>
      </p:sp>
      <p:sp>
        <p:nvSpPr>
          <p:cNvPr id="1875" name="Google Shape;1875;p48"/>
          <p:cNvSpPr txBox="1"/>
          <p:nvPr/>
        </p:nvSpPr>
        <p:spPr>
          <a:xfrm>
            <a:off x="2536825" y="5507037"/>
            <a:ext cx="1350962" cy="153987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상세 주소</a:t>
            </a:r>
            <a:endParaRPr/>
          </a:p>
        </p:txBody>
      </p:sp>
      <p:grpSp>
        <p:nvGrpSpPr>
          <p:cNvPr id="1876" name="Google Shape;1876;p48"/>
          <p:cNvGrpSpPr/>
          <p:nvPr/>
        </p:nvGrpSpPr>
        <p:grpSpPr>
          <a:xfrm>
            <a:off x="1085850" y="1144587"/>
            <a:ext cx="862012" cy="153987"/>
            <a:chOff x="684" y="721"/>
            <a:chExt cx="543" cy="97"/>
          </a:xfrm>
        </p:grpSpPr>
        <p:sp>
          <p:nvSpPr>
            <p:cNvPr id="1877" name="Google Shape;1877;p48"/>
            <p:cNvSpPr txBox="1"/>
            <p:nvPr/>
          </p:nvSpPr>
          <p:spPr>
            <a:xfrm>
              <a:off x="684" y="721"/>
              <a:ext cx="543" cy="97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alibri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2023-01-01</a:t>
              </a:r>
              <a:endParaRPr/>
            </a:p>
          </p:txBody>
        </p:sp>
        <p:grpSp>
          <p:nvGrpSpPr>
            <p:cNvPr id="1878" name="Google Shape;1878;p48"/>
            <p:cNvGrpSpPr/>
            <p:nvPr/>
          </p:nvGrpSpPr>
          <p:grpSpPr>
            <a:xfrm>
              <a:off x="1108" y="741"/>
              <a:ext cx="66" cy="57"/>
              <a:chOff x="1108" y="741"/>
              <a:chExt cx="66" cy="57"/>
            </a:xfrm>
          </p:grpSpPr>
          <p:sp>
            <p:nvSpPr>
              <p:cNvPr id="1879" name="Google Shape;1879;p48"/>
              <p:cNvSpPr txBox="1"/>
              <p:nvPr/>
            </p:nvSpPr>
            <p:spPr>
              <a:xfrm>
                <a:off x="1108" y="741"/>
                <a:ext cx="66" cy="57"/>
              </a:xfrm>
              <a:prstGeom prst="rect">
                <a:avLst/>
              </a:prstGeom>
              <a:noFill/>
              <a:ln cap="flat" cmpd="sng" w="19050">
                <a:solidFill>
                  <a:srgbClr val="2E3E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48"/>
              <p:cNvSpPr txBox="1"/>
              <p:nvPr/>
            </p:nvSpPr>
            <p:spPr>
              <a:xfrm>
                <a:off x="1108" y="741"/>
                <a:ext cx="66" cy="18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2E3E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81" name="Google Shape;1881;p48"/>
          <p:cNvSpPr txBox="1"/>
          <p:nvPr/>
        </p:nvSpPr>
        <p:spPr>
          <a:xfrm>
            <a:off x="1082675" y="1298575"/>
            <a:ext cx="1350962" cy="160972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2" name="Google Shape;1882;p48"/>
          <p:cNvSpPr txBox="1"/>
          <p:nvPr/>
        </p:nvSpPr>
        <p:spPr>
          <a:xfrm>
            <a:off x="1193800" y="1403350"/>
            <a:ext cx="1692275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3" name="Google Shape;188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675" y="1338262"/>
            <a:ext cx="1300162" cy="1570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84" name="Google Shape;1884;p48"/>
          <p:cNvSpPr/>
          <p:nvPr/>
        </p:nvSpPr>
        <p:spPr>
          <a:xfrm>
            <a:off x="161925" y="788987"/>
            <a:ext cx="719137" cy="295275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1885" name="Google Shape;1885;p48"/>
          <p:cNvSpPr/>
          <p:nvPr/>
        </p:nvSpPr>
        <p:spPr>
          <a:xfrm>
            <a:off x="161925" y="3132137"/>
            <a:ext cx="719137" cy="293687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graphicFrame>
        <p:nvGraphicFramePr>
          <p:cNvPr id="1886" name="Google Shape;1886;p48"/>
          <p:cNvGraphicFramePr/>
          <p:nvPr/>
        </p:nvGraphicFramePr>
        <p:xfrm>
          <a:off x="8202612" y="579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334950"/>
                <a:gridCol w="3648075"/>
              </a:tblGrid>
              <a:tr h="306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4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13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생년월일 입력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68262" lvl="0" marL="682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&lt;input type=”date”&gt;태그을 사용하여 사용자가 달력을 이용해 날짜를 입력하도록 한다.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06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14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주소 입력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68262" lvl="0" marL="682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카카오 주소 api를 사용한다.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68262" lvl="0" marL="682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ㄱ : 주소찾기 버튼을 클릭하면 주소 찾는 팝업창이 뜬다.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68262" lvl="0" marL="682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  팝업창에서 선택한 주소의 데이터가 ㄱ과 ㄷ에 들어간다.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68262" lvl="0" marL="682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ㄴ : ㄱ과 ㄷ에 없는 상세 주소를 사용자가 직접 입력한다.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68262" lvl="0" marL="682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68262" lvl="0" marL="682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ㄱ, ㄴ, ㄷ은 &lt;input type=’text’&gt;이며 name을 같게 한 후 value를 String배열로 받는다. 이후 배열을 하나의 String 객체로 저장한 뒤 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68262" lvl="0" marL="682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일반 회원의 데이터베이스에 삽입한다.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87" name="Google Shape;1887;p48"/>
          <p:cNvSpPr/>
          <p:nvPr/>
        </p:nvSpPr>
        <p:spPr>
          <a:xfrm>
            <a:off x="1239837" y="3132137"/>
            <a:ext cx="360362" cy="293687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ㄱ</a:t>
            </a:r>
            <a:endParaRPr/>
          </a:p>
        </p:txBody>
      </p:sp>
      <p:sp>
        <p:nvSpPr>
          <p:cNvPr id="1888" name="Google Shape;1888;p48"/>
          <p:cNvSpPr/>
          <p:nvPr/>
        </p:nvSpPr>
        <p:spPr>
          <a:xfrm>
            <a:off x="949325" y="3644900"/>
            <a:ext cx="360362" cy="295275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ㄴ</a:t>
            </a:r>
            <a:endParaRPr/>
          </a:p>
        </p:txBody>
      </p:sp>
      <p:sp>
        <p:nvSpPr>
          <p:cNvPr id="1889" name="Google Shape;1889;p48"/>
          <p:cNvSpPr/>
          <p:nvPr/>
        </p:nvSpPr>
        <p:spPr>
          <a:xfrm>
            <a:off x="2389187" y="3651250"/>
            <a:ext cx="360362" cy="293687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ㄷ</a:t>
            </a:r>
            <a:endParaRPr/>
          </a:p>
        </p:txBody>
      </p:sp>
      <p:sp>
        <p:nvSpPr>
          <p:cNvPr id="1890" name="Google Shape;1890;p48"/>
          <p:cNvSpPr/>
          <p:nvPr/>
        </p:nvSpPr>
        <p:spPr>
          <a:xfrm>
            <a:off x="1284287" y="4867275"/>
            <a:ext cx="360362" cy="295275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ㄱ</a:t>
            </a:r>
            <a:endParaRPr/>
          </a:p>
        </p:txBody>
      </p:sp>
      <p:sp>
        <p:nvSpPr>
          <p:cNvPr id="1891" name="Google Shape;1891;p48"/>
          <p:cNvSpPr/>
          <p:nvPr/>
        </p:nvSpPr>
        <p:spPr>
          <a:xfrm>
            <a:off x="1014412" y="5416550"/>
            <a:ext cx="358775" cy="295275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ㄴ</a:t>
            </a:r>
            <a:endParaRPr/>
          </a:p>
        </p:txBody>
      </p:sp>
      <p:sp>
        <p:nvSpPr>
          <p:cNvPr id="1892" name="Google Shape;1892;p48"/>
          <p:cNvSpPr/>
          <p:nvPr/>
        </p:nvSpPr>
        <p:spPr>
          <a:xfrm>
            <a:off x="2433637" y="5387975"/>
            <a:ext cx="360362" cy="293687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ㄷ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49"/>
          <p:cNvSpPr txBox="1"/>
          <p:nvPr/>
        </p:nvSpPr>
        <p:spPr>
          <a:xfrm>
            <a:off x="0" y="0"/>
            <a:ext cx="2389187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otum"/>
              <a:buNone/>
            </a:pPr>
            <a:r>
              <a:rPr b="1" i="0" lang="en-US" sz="1000" u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/>
          </a:p>
        </p:txBody>
      </p:sp>
      <p:sp>
        <p:nvSpPr>
          <p:cNvPr id="1898" name="Google Shape;1898;p49"/>
          <p:cNvSpPr txBox="1"/>
          <p:nvPr/>
        </p:nvSpPr>
        <p:spPr>
          <a:xfrm>
            <a:off x="0" y="585787"/>
            <a:ext cx="7918450" cy="4421187"/>
          </a:xfrm>
          <a:prstGeom prst="rect">
            <a:avLst/>
          </a:prstGeom>
          <a:noFill/>
          <a:ln cap="flat" cmpd="sng" w="38100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99" name="Google Shape;1899;p49"/>
          <p:cNvGraphicFramePr/>
          <p:nvPr/>
        </p:nvGraphicFramePr>
        <p:xfrm>
          <a:off x="0" y="5173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630225"/>
                <a:gridCol w="11125200"/>
              </a:tblGrid>
              <a:tr h="252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43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회원가입이 정상 완료 됐을 때 5초 후 로그인 페이지로 이동한다.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0" name="Google Shape;1900;p4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5000"/>
                <a:gridCol w="993775"/>
                <a:gridCol w="996950"/>
                <a:gridCol w="3260725"/>
                <a:gridCol w="1393825"/>
                <a:gridCol w="2201850"/>
                <a:gridCol w="874700"/>
                <a:gridCol w="1728775"/>
              </a:tblGrid>
              <a:tr h="2889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일반 회원가입 페이지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회원가입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유정원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회원가입 &gt;  회원가입 유형 선택 &gt; 일반회원 회원가입 선택 &gt; 약관동의 &gt; 회원 정보 입력 &gt; </a:t>
                      </a: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회원가입완료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901" name="Google Shape;1901;p49"/>
          <p:cNvSpPr txBox="1"/>
          <p:nvPr/>
        </p:nvSpPr>
        <p:spPr>
          <a:xfrm>
            <a:off x="2192337" y="1016000"/>
            <a:ext cx="3900487" cy="3573462"/>
          </a:xfrm>
          <a:prstGeom prst="rect">
            <a:avLst/>
          </a:prstGeom>
          <a:noFill/>
          <a:ln cap="flat" cmpd="sng" w="19050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2" name="Google Shape;1902;p49"/>
          <p:cNvSpPr txBox="1"/>
          <p:nvPr/>
        </p:nvSpPr>
        <p:spPr>
          <a:xfrm>
            <a:off x="2192337" y="1700212"/>
            <a:ext cx="3900487" cy="225425"/>
          </a:xfrm>
          <a:prstGeom prst="rect">
            <a:avLst/>
          </a:prstGeom>
          <a:solidFill>
            <a:srgbClr val="6182D6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rPr b="0" i="0" lang="en-US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약관동의      &gt;       회원정보 입력      &gt;       </a:t>
            </a:r>
            <a:r>
              <a:rPr b="0" i="0" lang="en-US" sz="10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회원가입 완료</a:t>
            </a:r>
            <a:endParaRPr/>
          </a:p>
        </p:txBody>
      </p:sp>
      <p:graphicFrame>
        <p:nvGraphicFramePr>
          <p:cNvPr id="1903" name="Google Shape;1903;p49"/>
          <p:cNvGraphicFramePr/>
          <p:nvPr/>
        </p:nvGraphicFramePr>
        <p:xfrm>
          <a:off x="2619375" y="2627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3046400"/>
              </a:tblGrid>
              <a:tr h="79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가입을  축하드립니다!</a:t>
                      </a:r>
                      <a:endParaRPr b="1" i="0" sz="1800" u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5초 후 로그인 화면으로 돌아갑니다.</a:t>
                      </a:r>
                      <a:endParaRPr/>
                    </a:p>
                  </a:txBody>
                  <a:tcPr marT="47000" marB="47000" marR="90175" marL="90175" anchor="ctr">
                    <a:lnL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1904" name="Google Shape;1904;p49"/>
          <p:cNvSpPr txBox="1"/>
          <p:nvPr/>
        </p:nvSpPr>
        <p:spPr>
          <a:xfrm>
            <a:off x="7758112" y="2700337"/>
            <a:ext cx="1530350" cy="954087"/>
          </a:xfrm>
          <a:prstGeom prst="rect">
            <a:avLst/>
          </a:prstGeom>
          <a:solidFill>
            <a:srgbClr val="DAE5F1"/>
          </a:solidFill>
          <a:ln cap="flat" cmpd="sng" w="127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1" i="0" lang="en-US" sz="1400" u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</a:t>
            </a:r>
            <a:endParaRPr b="1" i="0" sz="1400" u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1" i="0" lang="en-US" sz="1400" u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 완료 시,</a:t>
            </a:r>
            <a:endParaRPr b="1" i="0" sz="1400" u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1" i="0" lang="en-US" sz="1400" u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5초 후 로그인</a:t>
            </a:r>
            <a:endParaRPr b="1" i="0" sz="1400" u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1" i="0" lang="en-US" sz="1400" u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페이지로 이동</a:t>
            </a:r>
            <a:endParaRPr/>
          </a:p>
        </p:txBody>
      </p:sp>
      <p:cxnSp>
        <p:nvCxnSpPr>
          <p:cNvPr id="1905" name="Google Shape;1905;p49"/>
          <p:cNvCxnSpPr/>
          <p:nvPr/>
        </p:nvCxnSpPr>
        <p:spPr>
          <a:xfrm flipH="1" rot="10800000">
            <a:off x="5768975" y="3074987"/>
            <a:ext cx="1989137" cy="200025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3052">
              <a:srgbClr val="000000">
                <a:alpha val="34509"/>
              </a:srgbClr>
            </a:outerShdw>
          </a:effectLst>
        </p:spPr>
      </p:cxnSp>
      <p:sp>
        <p:nvSpPr>
          <p:cNvPr id="1906" name="Google Shape;1906;p49"/>
          <p:cNvSpPr/>
          <p:nvPr/>
        </p:nvSpPr>
        <p:spPr>
          <a:xfrm>
            <a:off x="2660650" y="2363787"/>
            <a:ext cx="277812" cy="263525"/>
          </a:xfrm>
          <a:prstGeom prst="ellipse">
            <a:avLst/>
          </a:prstGeom>
          <a:solidFill>
            <a:srgbClr val="FFFFFF"/>
          </a:solidFill>
          <a:ln cap="flat" cmpd="sng" w="25450">
            <a:solidFill>
              <a:srgbClr val="263E5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487">
              <a:srgbClr val="000000">
                <a:alpha val="4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07" name="Google Shape;1907;p49"/>
          <p:cNvSpPr txBox="1"/>
          <p:nvPr/>
        </p:nvSpPr>
        <p:spPr>
          <a:xfrm>
            <a:off x="3241675" y="1228725"/>
            <a:ext cx="1801812" cy="288925"/>
          </a:xfrm>
          <a:prstGeom prst="rect">
            <a:avLst/>
          </a:prstGeom>
          <a:solidFill>
            <a:srgbClr val="FFFFFF"/>
          </a:solidFill>
          <a:ln cap="flat" cmpd="sng" w="254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50"/>
          <p:cNvSpPr txBox="1"/>
          <p:nvPr/>
        </p:nvSpPr>
        <p:spPr>
          <a:xfrm>
            <a:off x="0" y="0"/>
            <a:ext cx="2389187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otum"/>
              <a:buNone/>
            </a:pPr>
            <a:r>
              <a:rPr b="1" i="0" lang="en-US" sz="1000" u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/>
          </a:p>
        </p:txBody>
      </p:sp>
      <p:graphicFrame>
        <p:nvGraphicFramePr>
          <p:cNvPr id="1913" name="Google Shape;1913;p50"/>
          <p:cNvGraphicFramePr/>
          <p:nvPr/>
        </p:nvGraphicFramePr>
        <p:xfrm>
          <a:off x="2243137" y="20462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1898650"/>
                <a:gridCol w="1900225"/>
              </a:tblGrid>
              <a:tr h="4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수집/보관 약관동의</a:t>
                      </a:r>
                      <a:endParaRPr/>
                    </a:p>
                  </a:txBody>
                  <a:tcPr marT="47000" marB="47000" marR="90175" marL="90175" anchor="ctr">
                    <a:lnL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체크박스</a:t>
                      </a:r>
                      <a:endParaRPr/>
                    </a:p>
                  </a:txBody>
                  <a:tcPr marT="47000" marB="47000" marR="90175" marL="90175" anchor="ctr">
                    <a:lnL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635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|약관 내용 텍스트 박스|</a:t>
                      </a:r>
                      <a:endParaRPr/>
                    </a:p>
                  </a:txBody>
                  <a:tcPr marT="47000" marB="47000" marR="90175" marL="90175" anchor="ctr">
                    <a:lnL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 hMerge="1"/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마로티켓 이용 약관동의</a:t>
                      </a:r>
                      <a:endParaRPr/>
                    </a:p>
                  </a:txBody>
                  <a:tcPr marT="47000" marB="47000" marR="90175" marL="90175" anchor="ctr">
                    <a:lnL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en-US" sz="1000" u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체크박스</a:t>
                      </a:r>
                      <a:endParaRPr/>
                    </a:p>
                  </a:txBody>
                  <a:tcPr marT="47000" marB="47000" marR="90175" marL="90175" anchor="ctr">
                    <a:lnL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7429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|약관 내용 텍스트 박스|</a:t>
                      </a:r>
                      <a:endParaRPr/>
                    </a:p>
                  </a:txBody>
                  <a:tcPr marT="47000" marB="47000" marR="90175" marL="90175" anchor="ctr">
                    <a:lnL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914" name="Google Shape;1914;p50"/>
          <p:cNvSpPr txBox="1"/>
          <p:nvPr/>
        </p:nvSpPr>
        <p:spPr>
          <a:xfrm>
            <a:off x="0" y="585787"/>
            <a:ext cx="7918450" cy="4421187"/>
          </a:xfrm>
          <a:prstGeom prst="rect">
            <a:avLst/>
          </a:prstGeom>
          <a:noFill/>
          <a:ln cap="flat" cmpd="sng" w="38100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15" name="Google Shape;1915;p50"/>
          <p:cNvGraphicFramePr/>
          <p:nvPr/>
        </p:nvGraphicFramePr>
        <p:xfrm>
          <a:off x="0" y="5173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250825"/>
                <a:gridCol w="5619750"/>
                <a:gridCol w="217475"/>
                <a:gridCol w="5343525"/>
              </a:tblGrid>
              <a:tr h="2524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 hMerge="1"/>
                <a:tc hMerge="1"/>
              </a:tr>
              <a:tr h="43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회원 가입 유형 중 ‘극단 회원으로 가입하기’ 버튼을 누르면 예시 화면처럼 약관 동의를 받는 페이지로 이동한다.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메인화면으로 버튼 클릭 시 메인페이지로 이동한다.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&lt;input type=”checkbox” name=”agreeCondition” value=”1” /&gt;</a:t>
                      </a:r>
                      <a:endParaRPr b="0" i="0" sz="10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해당 체크 박스를 체크하면, 3의 내용을 읽고 해당 약관에 동의하였다는 의미가 된다.</a:t>
                      </a:r>
                      <a:endParaRPr b="0" i="0" sz="10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기본적으로 체크박스는 체크되어 있지 않다.</a:t>
                      </a:r>
                      <a:endParaRPr b="0" i="0" sz="10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모든 약관에 동의하지 않으면 alert창이 뜬다.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다음 버튼을 클릭 시 회원 정보 입력으로 넘어간다.</a:t>
                      </a:r>
                      <a:endParaRPr b="0" i="0" sz="10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약관 체크 박스를 체크하지 않을 경우 alert창이 뜬다.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개인정보 수집/보관, 마로티켓 이용 약관의 내용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1916" name="Google Shape;1916;p5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5000"/>
                <a:gridCol w="990600"/>
                <a:gridCol w="998525"/>
                <a:gridCol w="3259125"/>
                <a:gridCol w="1393825"/>
                <a:gridCol w="2203450"/>
                <a:gridCol w="874700"/>
                <a:gridCol w="1728775"/>
              </a:tblGrid>
              <a:tr h="2889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극단회원가입 페이지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회원가입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유정원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회원가입 &gt;  회원가입 유형 선택 &gt; 극단회원 회원가입 선택 &gt; 약관동의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917" name="Google Shape;1917;p50"/>
          <p:cNvSpPr txBox="1"/>
          <p:nvPr/>
        </p:nvSpPr>
        <p:spPr>
          <a:xfrm>
            <a:off x="2192337" y="1016000"/>
            <a:ext cx="3900487" cy="3990975"/>
          </a:xfrm>
          <a:prstGeom prst="rect">
            <a:avLst/>
          </a:prstGeom>
          <a:noFill/>
          <a:ln cap="flat" cmpd="sng" w="19050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8" name="Google Shape;1918;p50"/>
          <p:cNvSpPr txBox="1"/>
          <p:nvPr/>
        </p:nvSpPr>
        <p:spPr>
          <a:xfrm>
            <a:off x="7766050" y="590550"/>
            <a:ext cx="152400" cy="4416425"/>
          </a:xfrm>
          <a:prstGeom prst="rect">
            <a:avLst/>
          </a:prstGeom>
          <a:solidFill>
            <a:srgbClr val="DFE6F7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</a:t>
            </a:r>
            <a:endParaRPr/>
          </a:p>
        </p:txBody>
      </p:sp>
      <p:sp>
        <p:nvSpPr>
          <p:cNvPr id="1919" name="Google Shape;1919;p50"/>
          <p:cNvSpPr txBox="1"/>
          <p:nvPr/>
        </p:nvSpPr>
        <p:spPr>
          <a:xfrm>
            <a:off x="7766050" y="1700212"/>
            <a:ext cx="152400" cy="2316162"/>
          </a:xfrm>
          <a:prstGeom prst="rect">
            <a:avLst/>
          </a:prstGeom>
          <a:solidFill>
            <a:srgbClr val="6182D6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</a:t>
            </a:r>
            <a:endParaRPr/>
          </a:p>
        </p:txBody>
      </p:sp>
      <p:sp>
        <p:nvSpPr>
          <p:cNvPr id="1920" name="Google Shape;1920;p50"/>
          <p:cNvSpPr txBox="1"/>
          <p:nvPr/>
        </p:nvSpPr>
        <p:spPr>
          <a:xfrm>
            <a:off x="3241675" y="1228725"/>
            <a:ext cx="1801812" cy="288925"/>
          </a:xfrm>
          <a:prstGeom prst="rect">
            <a:avLst/>
          </a:prstGeom>
          <a:solidFill>
            <a:srgbClr val="FFFFFF"/>
          </a:solidFill>
          <a:ln cap="flat" cmpd="sng" w="254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/>
          </a:p>
        </p:txBody>
      </p:sp>
      <p:sp>
        <p:nvSpPr>
          <p:cNvPr id="1921" name="Google Shape;1921;p50"/>
          <p:cNvSpPr txBox="1"/>
          <p:nvPr/>
        </p:nvSpPr>
        <p:spPr>
          <a:xfrm>
            <a:off x="2192337" y="1700212"/>
            <a:ext cx="3900487" cy="225425"/>
          </a:xfrm>
          <a:prstGeom prst="rect">
            <a:avLst/>
          </a:prstGeom>
          <a:solidFill>
            <a:srgbClr val="6182D6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rPr b="0" i="0" lang="en-US" sz="10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약관동의</a:t>
            </a:r>
            <a:r>
              <a:rPr b="0" i="0" lang="en-US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&gt;       회원정보 입력      &gt;       회원가입 완료</a:t>
            </a:r>
            <a:endParaRPr/>
          </a:p>
        </p:txBody>
      </p:sp>
      <p:sp>
        <p:nvSpPr>
          <p:cNvPr id="1922" name="Google Shape;1922;p50"/>
          <p:cNvSpPr txBox="1"/>
          <p:nvPr/>
        </p:nvSpPr>
        <p:spPr>
          <a:xfrm>
            <a:off x="4535487" y="2165350"/>
            <a:ext cx="200025" cy="18097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p50"/>
          <p:cNvSpPr txBox="1"/>
          <p:nvPr/>
        </p:nvSpPr>
        <p:spPr>
          <a:xfrm>
            <a:off x="4535487" y="3303587"/>
            <a:ext cx="200025" cy="18097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50"/>
          <p:cNvSpPr/>
          <p:nvPr/>
        </p:nvSpPr>
        <p:spPr>
          <a:xfrm>
            <a:off x="2389187" y="1565275"/>
            <a:ext cx="285750" cy="271462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25" name="Google Shape;1925;p50"/>
          <p:cNvSpPr/>
          <p:nvPr/>
        </p:nvSpPr>
        <p:spPr>
          <a:xfrm>
            <a:off x="6262687" y="2859087"/>
            <a:ext cx="285750" cy="269875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926" name="Google Shape;1926;p50"/>
          <p:cNvCxnSpPr/>
          <p:nvPr/>
        </p:nvCxnSpPr>
        <p:spPr>
          <a:xfrm>
            <a:off x="4735512" y="2346325"/>
            <a:ext cx="1527175" cy="647700"/>
          </a:xfrm>
          <a:prstGeom prst="straightConnector1">
            <a:avLst/>
          </a:prstGeom>
          <a:noFill/>
          <a:ln cap="flat" cmpd="sng" w="12700">
            <a:solidFill>
              <a:srgbClr val="3A3C84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927" name="Google Shape;1927;p50"/>
          <p:cNvCxnSpPr/>
          <p:nvPr/>
        </p:nvCxnSpPr>
        <p:spPr>
          <a:xfrm flipH="1" rot="10800000">
            <a:off x="4735512" y="2994025"/>
            <a:ext cx="1527175" cy="400050"/>
          </a:xfrm>
          <a:prstGeom prst="straightConnector1">
            <a:avLst/>
          </a:prstGeom>
          <a:noFill/>
          <a:ln cap="flat" cmpd="sng" w="12700">
            <a:solidFill>
              <a:srgbClr val="3A3C84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928" name="Google Shape;1928;p50"/>
          <p:cNvSpPr txBox="1"/>
          <p:nvPr/>
        </p:nvSpPr>
        <p:spPr>
          <a:xfrm>
            <a:off x="6643687" y="2903537"/>
            <a:ext cx="198437" cy="18097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50"/>
          <p:cNvSpPr txBox="1"/>
          <p:nvPr/>
        </p:nvSpPr>
        <p:spPr>
          <a:xfrm>
            <a:off x="6942137" y="2903537"/>
            <a:ext cx="198437" cy="18097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1930" name="Google Shape;1930;p50"/>
          <p:cNvSpPr txBox="1"/>
          <p:nvPr/>
        </p:nvSpPr>
        <p:spPr>
          <a:xfrm>
            <a:off x="2532062" y="4481512"/>
            <a:ext cx="955675" cy="347662"/>
          </a:xfrm>
          <a:prstGeom prst="rect">
            <a:avLst/>
          </a:prstGeom>
          <a:solidFill>
            <a:srgbClr val="4F81BD"/>
          </a:solidFill>
          <a:ln cap="flat" cmpd="sng" w="25450">
            <a:solidFill>
              <a:srgbClr val="263E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메인 화면으로</a:t>
            </a:r>
            <a:endParaRPr/>
          </a:p>
        </p:txBody>
      </p:sp>
      <p:sp>
        <p:nvSpPr>
          <p:cNvPr id="1931" name="Google Shape;1931;p50"/>
          <p:cNvSpPr txBox="1"/>
          <p:nvPr/>
        </p:nvSpPr>
        <p:spPr>
          <a:xfrm>
            <a:off x="4635500" y="4481512"/>
            <a:ext cx="954087" cy="347662"/>
          </a:xfrm>
          <a:prstGeom prst="rect">
            <a:avLst/>
          </a:prstGeom>
          <a:solidFill>
            <a:srgbClr val="4F81BD"/>
          </a:solidFill>
          <a:ln cap="flat" cmpd="sng" w="25450">
            <a:solidFill>
              <a:srgbClr val="263E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endParaRPr/>
          </a:p>
        </p:txBody>
      </p:sp>
      <p:sp>
        <p:nvSpPr>
          <p:cNvPr id="1932" name="Google Shape;1932;p50"/>
          <p:cNvSpPr/>
          <p:nvPr/>
        </p:nvSpPr>
        <p:spPr>
          <a:xfrm>
            <a:off x="2955925" y="2722562"/>
            <a:ext cx="285750" cy="271462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1933" name="Google Shape;1933;p50"/>
          <p:cNvCxnSpPr/>
          <p:nvPr/>
        </p:nvCxnSpPr>
        <p:spPr>
          <a:xfrm>
            <a:off x="5643562" y="4652962"/>
            <a:ext cx="1100137" cy="1587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3052">
              <a:srgbClr val="000000">
                <a:alpha val="34509"/>
              </a:srgbClr>
            </a:outerShdw>
          </a:effectLst>
        </p:spPr>
      </p:cxnSp>
      <p:sp>
        <p:nvSpPr>
          <p:cNvPr id="1934" name="Google Shape;1934;p50"/>
          <p:cNvSpPr txBox="1"/>
          <p:nvPr/>
        </p:nvSpPr>
        <p:spPr>
          <a:xfrm>
            <a:off x="6743700" y="4192587"/>
            <a:ext cx="1622425" cy="919162"/>
          </a:xfrm>
          <a:prstGeom prst="rect">
            <a:avLst/>
          </a:prstGeom>
          <a:solidFill>
            <a:srgbClr val="DAE5F1"/>
          </a:solidFill>
          <a:ln cap="flat" cmpd="sng" w="127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Dotum"/>
              <a:buNone/>
            </a:pPr>
            <a:r>
              <a:rPr b="0" i="0" lang="en-US" sz="900" u="non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마로티켓 이용약관과 개인정보 수집 및 이용에 대한 안내 모두 동의해주세요.</a:t>
            </a:r>
            <a:endParaRPr/>
          </a:p>
        </p:txBody>
      </p:sp>
      <p:grpSp>
        <p:nvGrpSpPr>
          <p:cNvPr id="1935" name="Google Shape;1935;p50"/>
          <p:cNvGrpSpPr/>
          <p:nvPr/>
        </p:nvGrpSpPr>
        <p:grpSpPr>
          <a:xfrm>
            <a:off x="7072312" y="4754562"/>
            <a:ext cx="965200" cy="252412"/>
            <a:chOff x="4455" y="2995"/>
            <a:chExt cx="608" cy="159"/>
          </a:xfrm>
        </p:grpSpPr>
        <p:sp>
          <p:nvSpPr>
            <p:cNvPr id="1936" name="Google Shape;1936;p50"/>
            <p:cNvSpPr txBox="1"/>
            <p:nvPr/>
          </p:nvSpPr>
          <p:spPr>
            <a:xfrm>
              <a:off x="4455" y="2995"/>
              <a:ext cx="608" cy="159"/>
            </a:xfrm>
            <a:prstGeom prst="rect">
              <a:avLst/>
            </a:prstGeom>
            <a:solidFill>
              <a:srgbClr val="FFFFFF"/>
            </a:solidFill>
            <a:ln cap="flat" cmpd="sng" w="127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50"/>
            <p:cNvSpPr txBox="1"/>
            <p:nvPr/>
          </p:nvSpPr>
          <p:spPr>
            <a:xfrm>
              <a:off x="4514" y="3005"/>
              <a:ext cx="454" cy="1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Malgun Gothic"/>
                <a:buNone/>
              </a:pPr>
              <a:r>
                <a:rPr b="1" i="0" lang="en-US" sz="900" u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/>
            </a:p>
          </p:txBody>
        </p:sp>
      </p:grpSp>
      <p:sp>
        <p:nvSpPr>
          <p:cNvPr id="1938" name="Google Shape;1938;p50"/>
          <p:cNvSpPr/>
          <p:nvPr/>
        </p:nvSpPr>
        <p:spPr>
          <a:xfrm>
            <a:off x="4592637" y="4383087"/>
            <a:ext cx="285750" cy="269875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939" name="Google Shape;1939;p50"/>
          <p:cNvSpPr/>
          <p:nvPr/>
        </p:nvSpPr>
        <p:spPr>
          <a:xfrm>
            <a:off x="2246312" y="4383087"/>
            <a:ext cx="285750" cy="269875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51"/>
          <p:cNvSpPr txBox="1"/>
          <p:nvPr/>
        </p:nvSpPr>
        <p:spPr>
          <a:xfrm>
            <a:off x="0" y="0"/>
            <a:ext cx="2389187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otum"/>
              <a:buNone/>
            </a:pPr>
            <a:r>
              <a:rPr b="1" i="0" lang="en-US" sz="1000" u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/>
          </a:p>
        </p:txBody>
      </p:sp>
      <p:graphicFrame>
        <p:nvGraphicFramePr>
          <p:cNvPr id="1945" name="Google Shape;1945;p51"/>
          <p:cNvGraphicFramePr/>
          <p:nvPr/>
        </p:nvGraphicFramePr>
        <p:xfrm>
          <a:off x="8202612" y="579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334950"/>
                <a:gridCol w="3648075"/>
              </a:tblGrid>
              <a:tr h="306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2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회원가입에 필요한 정보를 입력하는 페이지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대표자 이름 입력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363538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필수입력, 6자 이내로 입력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개인/기업구분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363538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필수입력, &lt;input type=’radio’&gt;태그 사용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363538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개인과 기업을 선택할 수 있고 개인은 1, 기업은 2의 값을 가진다. checked속성으로 기본적으로 개인이 선택돼 있다.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사업자/법인 등록 번호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363538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(-)제외 10자리 입력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아이디 입력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363538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필수입력, 영문/숫자 포함 8~20자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363538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중복확인 버튼을 눌러 입력한 아이디가 기존 회원과 중복되진 않는 지 중복검사를 필수로 해야한다.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비밀번호 입력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114300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필수입력, 영문/숫자 포함 8~20자 - 암호화(SHA-256, Bcrypt)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비밀번호 확인 입력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114300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필수입력, 영문/숫자 포함 8~20자 - 암호화(SHA-256, Bcrypt)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114300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비밀번호와 같은 값을 가져야한다.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대표자 이메일 입력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363538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필수입력, @ 포함 영문/숫자 10~50자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극단명 입력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363538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필수입력, 15자 이내로 입력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대표자 휴대폰번호 입력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363538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필수입력, (-) 제외 숫자로만 11자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90487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유효성에 맞지 않을 시 다음 버튼을 눌러도 다음 페이지로 이동하지 않고, &lt;form:errors&gt;태그로 에러 메시지를 출력한다.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12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이전을 클릭하면 입력된 값이 저장되지 않고 약관동의로 되돌아간다.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13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-23812" lvl="1" marL="2381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회원가입을 클릭하였을 때 모든 데이터가 입력되어있다면 회원 데이터와 극단회원번호 시퀀스를 생성하고 다음페이지(회원가입완료)로 넘어간다.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23812" lvl="1" marL="2381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필수 정보가 입력되어 있지 않다면 다음 알림창이 뜬다.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*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다음 ppt장에서 설명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46" name="Google Shape;1946;p51"/>
          <p:cNvSpPr txBox="1"/>
          <p:nvPr/>
        </p:nvSpPr>
        <p:spPr>
          <a:xfrm>
            <a:off x="7766050" y="590550"/>
            <a:ext cx="152400" cy="6264275"/>
          </a:xfrm>
          <a:prstGeom prst="rect">
            <a:avLst/>
          </a:prstGeom>
          <a:solidFill>
            <a:srgbClr val="DFE6F7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</a:t>
            </a:r>
            <a:endParaRPr/>
          </a:p>
        </p:txBody>
      </p:sp>
      <p:sp>
        <p:nvSpPr>
          <p:cNvPr id="1947" name="Google Shape;1947;p51"/>
          <p:cNvSpPr txBox="1"/>
          <p:nvPr/>
        </p:nvSpPr>
        <p:spPr>
          <a:xfrm>
            <a:off x="7766050" y="1700212"/>
            <a:ext cx="152400" cy="2316162"/>
          </a:xfrm>
          <a:prstGeom prst="rect">
            <a:avLst/>
          </a:prstGeom>
          <a:solidFill>
            <a:srgbClr val="6182D6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</a:t>
            </a:r>
            <a:endParaRPr/>
          </a:p>
        </p:txBody>
      </p:sp>
      <p:sp>
        <p:nvSpPr>
          <p:cNvPr id="1948" name="Google Shape;1948;p51"/>
          <p:cNvSpPr txBox="1"/>
          <p:nvPr/>
        </p:nvSpPr>
        <p:spPr>
          <a:xfrm>
            <a:off x="3241675" y="1228725"/>
            <a:ext cx="1801812" cy="288925"/>
          </a:xfrm>
          <a:prstGeom prst="rect">
            <a:avLst/>
          </a:prstGeom>
          <a:solidFill>
            <a:srgbClr val="FFFFFF"/>
          </a:solidFill>
          <a:ln cap="flat" cmpd="sng" w="254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/>
          </a:p>
        </p:txBody>
      </p:sp>
      <p:sp>
        <p:nvSpPr>
          <p:cNvPr id="1949" name="Google Shape;1949;p51"/>
          <p:cNvSpPr txBox="1"/>
          <p:nvPr/>
        </p:nvSpPr>
        <p:spPr>
          <a:xfrm>
            <a:off x="2192337" y="1700212"/>
            <a:ext cx="3900487" cy="225425"/>
          </a:xfrm>
          <a:prstGeom prst="rect">
            <a:avLst/>
          </a:prstGeom>
          <a:solidFill>
            <a:srgbClr val="6182D6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rPr b="0" i="0" lang="en-US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약관동의      &gt;       </a:t>
            </a:r>
            <a:r>
              <a:rPr b="0" i="0" lang="en-US" sz="10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회원정보 입력</a:t>
            </a:r>
            <a:r>
              <a:rPr b="0" i="0" lang="en-US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&gt;       회원가입 완료</a:t>
            </a:r>
            <a:endParaRPr/>
          </a:p>
        </p:txBody>
      </p:sp>
      <p:sp>
        <p:nvSpPr>
          <p:cNvPr id="1950" name="Google Shape;1950;p51"/>
          <p:cNvSpPr txBox="1"/>
          <p:nvPr/>
        </p:nvSpPr>
        <p:spPr>
          <a:xfrm>
            <a:off x="0" y="585787"/>
            <a:ext cx="7918450" cy="6269037"/>
          </a:xfrm>
          <a:prstGeom prst="rect">
            <a:avLst/>
          </a:prstGeom>
          <a:noFill/>
          <a:ln cap="flat" cmpd="sng" w="38100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51" name="Google Shape;1951;p51"/>
          <p:cNvGraphicFramePr/>
          <p:nvPr/>
        </p:nvGraphicFramePr>
        <p:xfrm>
          <a:off x="2290762" y="2005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1230300"/>
                <a:gridCol w="2468550"/>
              </a:tblGrid>
              <a:tr h="2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-US" sz="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대표자 이름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개인/기업구분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개인           기업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사업자/법인 </a:t>
                      </a:r>
                      <a:endParaRPr b="0" i="0" sz="10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등록번호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아이디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비밀번호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비밀번호 확인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  <a:tr h="2762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극단 주소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</a:tr>
              <a:tr h="2746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대표자 이메일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</a:tr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극단명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대표자 </a:t>
                      </a:r>
                      <a:endParaRPr b="0" i="0" sz="10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휴대폰번호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DFF4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설립일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</a:tbl>
          </a:graphicData>
        </a:graphic>
      </p:graphicFrame>
      <p:sp>
        <p:nvSpPr>
          <p:cNvPr id="1952" name="Google Shape;1952;p51"/>
          <p:cNvSpPr txBox="1"/>
          <p:nvPr/>
        </p:nvSpPr>
        <p:spPr>
          <a:xfrm>
            <a:off x="3659187" y="2051050"/>
            <a:ext cx="2257425" cy="173037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6자 이내</a:t>
            </a:r>
            <a:endParaRPr/>
          </a:p>
        </p:txBody>
      </p:sp>
      <p:sp>
        <p:nvSpPr>
          <p:cNvPr id="1953" name="Google Shape;1953;p51"/>
          <p:cNvSpPr txBox="1"/>
          <p:nvPr/>
        </p:nvSpPr>
        <p:spPr>
          <a:xfrm>
            <a:off x="3663950" y="3249612"/>
            <a:ext cx="1746250" cy="176212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영문/숫자 포함 8~20자</a:t>
            </a:r>
            <a:endParaRPr/>
          </a:p>
        </p:txBody>
      </p:sp>
      <p:sp>
        <p:nvSpPr>
          <p:cNvPr id="1954" name="Google Shape;1954;p51"/>
          <p:cNvSpPr/>
          <p:nvPr/>
        </p:nvSpPr>
        <p:spPr>
          <a:xfrm>
            <a:off x="3333750" y="1517650"/>
            <a:ext cx="285750" cy="295275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55" name="Google Shape;1955;p51"/>
          <p:cNvSpPr txBox="1"/>
          <p:nvPr/>
        </p:nvSpPr>
        <p:spPr>
          <a:xfrm>
            <a:off x="3663950" y="2984500"/>
            <a:ext cx="1379537" cy="176212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영문/숫자 포함 8~20자</a:t>
            </a:r>
            <a:endParaRPr/>
          </a:p>
        </p:txBody>
      </p:sp>
      <p:sp>
        <p:nvSpPr>
          <p:cNvPr id="1956" name="Google Shape;1956;p51"/>
          <p:cNvSpPr txBox="1"/>
          <p:nvPr/>
        </p:nvSpPr>
        <p:spPr>
          <a:xfrm>
            <a:off x="3659187" y="4394200"/>
            <a:ext cx="2257425" cy="17462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@포함  영문/숫자 10~15자</a:t>
            </a:r>
            <a:endParaRPr/>
          </a:p>
        </p:txBody>
      </p:sp>
      <p:sp>
        <p:nvSpPr>
          <p:cNvPr id="1957" name="Google Shape;1957;p51"/>
          <p:cNvSpPr txBox="1"/>
          <p:nvPr/>
        </p:nvSpPr>
        <p:spPr>
          <a:xfrm>
            <a:off x="3663950" y="5006975"/>
            <a:ext cx="2257425" cy="176212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(-)제외 숫자만 입력</a:t>
            </a:r>
            <a:endParaRPr/>
          </a:p>
        </p:txBody>
      </p:sp>
      <p:sp>
        <p:nvSpPr>
          <p:cNvPr id="1958" name="Google Shape;1958;p51"/>
          <p:cNvSpPr/>
          <p:nvPr/>
        </p:nvSpPr>
        <p:spPr>
          <a:xfrm>
            <a:off x="2195512" y="2325687"/>
            <a:ext cx="193675" cy="18415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959" name="Google Shape;1959;p51"/>
          <p:cNvSpPr txBox="1"/>
          <p:nvPr/>
        </p:nvSpPr>
        <p:spPr>
          <a:xfrm>
            <a:off x="2192337" y="1016000"/>
            <a:ext cx="3900487" cy="5375275"/>
          </a:xfrm>
          <a:prstGeom prst="rect">
            <a:avLst/>
          </a:prstGeom>
          <a:noFill/>
          <a:ln cap="flat" cmpd="sng" w="19050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0" name="Google Shape;1960;p51"/>
          <p:cNvSpPr/>
          <p:nvPr/>
        </p:nvSpPr>
        <p:spPr>
          <a:xfrm>
            <a:off x="2192337" y="2578100"/>
            <a:ext cx="193675" cy="18415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961" name="Google Shape;1961;p51"/>
          <p:cNvSpPr/>
          <p:nvPr/>
        </p:nvSpPr>
        <p:spPr>
          <a:xfrm>
            <a:off x="2192337" y="2919412"/>
            <a:ext cx="193675" cy="18415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962" name="Google Shape;1962;p51"/>
          <p:cNvSpPr/>
          <p:nvPr/>
        </p:nvSpPr>
        <p:spPr>
          <a:xfrm>
            <a:off x="2208212" y="3532187"/>
            <a:ext cx="193675" cy="18415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963" name="Google Shape;1963;p51"/>
          <p:cNvSpPr/>
          <p:nvPr/>
        </p:nvSpPr>
        <p:spPr>
          <a:xfrm>
            <a:off x="2192337" y="4384675"/>
            <a:ext cx="193675" cy="18415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964" name="Google Shape;1964;p51"/>
          <p:cNvSpPr/>
          <p:nvPr/>
        </p:nvSpPr>
        <p:spPr>
          <a:xfrm>
            <a:off x="2208212" y="5365750"/>
            <a:ext cx="193675" cy="18415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965" name="Google Shape;1965;p51"/>
          <p:cNvSpPr/>
          <p:nvPr/>
        </p:nvSpPr>
        <p:spPr>
          <a:xfrm>
            <a:off x="2192337" y="3830637"/>
            <a:ext cx="193675" cy="185737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966" name="Google Shape;1966;p51"/>
          <p:cNvSpPr txBox="1"/>
          <p:nvPr/>
        </p:nvSpPr>
        <p:spPr>
          <a:xfrm>
            <a:off x="5211762" y="2984500"/>
            <a:ext cx="704850" cy="176212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중복확인</a:t>
            </a:r>
            <a:endParaRPr/>
          </a:p>
        </p:txBody>
      </p:sp>
      <p:sp>
        <p:nvSpPr>
          <p:cNvPr id="1967" name="Google Shape;1967;p51"/>
          <p:cNvSpPr/>
          <p:nvPr/>
        </p:nvSpPr>
        <p:spPr>
          <a:xfrm>
            <a:off x="2195512" y="2038350"/>
            <a:ext cx="193675" cy="185737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968" name="Google Shape;1968;p51"/>
          <p:cNvSpPr/>
          <p:nvPr/>
        </p:nvSpPr>
        <p:spPr>
          <a:xfrm>
            <a:off x="2192337" y="3241675"/>
            <a:ext cx="193675" cy="18415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969" name="Google Shape;1969;p51"/>
          <p:cNvSpPr/>
          <p:nvPr/>
        </p:nvSpPr>
        <p:spPr>
          <a:xfrm>
            <a:off x="2195512" y="4659312"/>
            <a:ext cx="193675" cy="18415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970" name="Google Shape;1970;p51"/>
          <p:cNvSpPr/>
          <p:nvPr/>
        </p:nvSpPr>
        <p:spPr>
          <a:xfrm>
            <a:off x="4189412" y="2341562"/>
            <a:ext cx="152400" cy="15875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1" name="Google Shape;1971;p51"/>
          <p:cNvSpPr/>
          <p:nvPr/>
        </p:nvSpPr>
        <p:spPr>
          <a:xfrm>
            <a:off x="3659187" y="2354262"/>
            <a:ext cx="153987" cy="160337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●</a:t>
            </a:r>
            <a:endParaRPr/>
          </a:p>
        </p:txBody>
      </p:sp>
      <p:sp>
        <p:nvSpPr>
          <p:cNvPr id="1972" name="Google Shape;1972;p51"/>
          <p:cNvSpPr txBox="1"/>
          <p:nvPr/>
        </p:nvSpPr>
        <p:spPr>
          <a:xfrm>
            <a:off x="2538412" y="5832475"/>
            <a:ext cx="955675" cy="347662"/>
          </a:xfrm>
          <a:prstGeom prst="rect">
            <a:avLst/>
          </a:prstGeom>
          <a:solidFill>
            <a:srgbClr val="4F81BD"/>
          </a:solidFill>
          <a:ln cap="flat" cmpd="sng" w="25450">
            <a:solidFill>
              <a:srgbClr val="263E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이전</a:t>
            </a:r>
            <a:endParaRPr/>
          </a:p>
        </p:txBody>
      </p:sp>
      <p:sp>
        <p:nvSpPr>
          <p:cNvPr id="1973" name="Google Shape;1973;p51"/>
          <p:cNvSpPr txBox="1"/>
          <p:nvPr/>
        </p:nvSpPr>
        <p:spPr>
          <a:xfrm>
            <a:off x="4641850" y="5832475"/>
            <a:ext cx="954087" cy="347662"/>
          </a:xfrm>
          <a:prstGeom prst="rect">
            <a:avLst/>
          </a:prstGeom>
          <a:solidFill>
            <a:srgbClr val="4F81BD"/>
          </a:solidFill>
          <a:ln cap="flat" cmpd="sng" w="25450">
            <a:solidFill>
              <a:srgbClr val="263E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endParaRPr/>
          </a:p>
        </p:txBody>
      </p:sp>
      <p:sp>
        <p:nvSpPr>
          <p:cNvPr id="1974" name="Google Shape;1974;p51"/>
          <p:cNvSpPr/>
          <p:nvPr/>
        </p:nvSpPr>
        <p:spPr>
          <a:xfrm>
            <a:off x="2071687" y="5734050"/>
            <a:ext cx="466725" cy="269875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-US" sz="11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975" name="Google Shape;1975;p51"/>
          <p:cNvSpPr/>
          <p:nvPr/>
        </p:nvSpPr>
        <p:spPr>
          <a:xfrm>
            <a:off x="4251325" y="5697537"/>
            <a:ext cx="468312" cy="269875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-US" sz="11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cxnSp>
        <p:nvCxnSpPr>
          <p:cNvPr id="1976" name="Google Shape;1976;p51"/>
          <p:cNvCxnSpPr/>
          <p:nvPr/>
        </p:nvCxnSpPr>
        <p:spPr>
          <a:xfrm>
            <a:off x="5595937" y="6005512"/>
            <a:ext cx="393700" cy="0"/>
          </a:xfrm>
          <a:prstGeom prst="straightConnector1">
            <a:avLst/>
          </a:prstGeom>
          <a:noFill/>
          <a:ln cap="flat" cmpd="sng" w="12700">
            <a:solidFill>
              <a:srgbClr val="5E81D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grpSp>
        <p:nvGrpSpPr>
          <p:cNvPr id="1977" name="Google Shape;1977;p51"/>
          <p:cNvGrpSpPr/>
          <p:nvPr/>
        </p:nvGrpSpPr>
        <p:grpSpPr>
          <a:xfrm>
            <a:off x="5989637" y="5832475"/>
            <a:ext cx="1673225" cy="887412"/>
            <a:chOff x="3773" y="3674"/>
            <a:chExt cx="1054" cy="559"/>
          </a:xfrm>
        </p:grpSpPr>
        <p:sp>
          <p:nvSpPr>
            <p:cNvPr id="1978" name="Google Shape;1978;p51"/>
            <p:cNvSpPr txBox="1"/>
            <p:nvPr/>
          </p:nvSpPr>
          <p:spPr>
            <a:xfrm>
              <a:off x="3773" y="3674"/>
              <a:ext cx="1054" cy="559"/>
            </a:xfrm>
            <a:prstGeom prst="rect">
              <a:avLst/>
            </a:prstGeom>
            <a:solidFill>
              <a:srgbClr val="DAE5F1"/>
            </a:solidFill>
            <a:ln cap="flat" cmpd="sng" w="127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000"/>
                <a:buFont typeface="Dotum"/>
                <a:buNone/>
              </a:pPr>
              <a:r>
                <a:rPr b="0" i="0" lang="en-US" sz="1000" u="none">
                  <a:solidFill>
                    <a:srgbClr val="FF0000"/>
                  </a:solidFill>
                  <a:latin typeface="Dotum"/>
                  <a:ea typeface="Dotum"/>
                  <a:cs typeface="Dotum"/>
                  <a:sym typeface="Dotum"/>
                </a:rPr>
                <a:t>필수 항목 중 </a:t>
              </a:r>
              <a:endParaRPr b="0" i="0" sz="1000" u="non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000"/>
                <a:buFont typeface="Dotum"/>
                <a:buNone/>
              </a:pPr>
              <a:r>
                <a:rPr b="0" i="0" lang="en-US" sz="1000" u="none">
                  <a:solidFill>
                    <a:srgbClr val="FF0000"/>
                  </a:solidFill>
                  <a:latin typeface="Dotum"/>
                  <a:ea typeface="Dotum"/>
                  <a:cs typeface="Dotum"/>
                  <a:sym typeface="Dotum"/>
                </a:rPr>
                <a:t>입력되지 않은 항목이 존재합니다.</a:t>
              </a:r>
              <a:endParaRPr/>
            </a:p>
          </p:txBody>
        </p:sp>
        <p:grpSp>
          <p:nvGrpSpPr>
            <p:cNvPr id="1979" name="Google Shape;1979;p51"/>
            <p:cNvGrpSpPr/>
            <p:nvPr/>
          </p:nvGrpSpPr>
          <p:grpSpPr>
            <a:xfrm>
              <a:off x="4116" y="4037"/>
              <a:ext cx="374" cy="124"/>
              <a:chOff x="4116" y="4037"/>
              <a:chExt cx="374" cy="124"/>
            </a:xfrm>
          </p:grpSpPr>
          <p:sp>
            <p:nvSpPr>
              <p:cNvPr id="1980" name="Google Shape;1980;p51"/>
              <p:cNvSpPr txBox="1"/>
              <p:nvPr/>
            </p:nvSpPr>
            <p:spPr>
              <a:xfrm>
                <a:off x="4180" y="4059"/>
                <a:ext cx="241" cy="79"/>
              </a:xfrm>
              <a:prstGeom prst="rect">
                <a:avLst/>
              </a:prstGeom>
              <a:solidFill>
                <a:srgbClr val="FFFFFF"/>
              </a:solidFill>
              <a:ln cap="flat" cmpd="sng" w="127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1" name="Google Shape;1981;p51"/>
              <p:cNvSpPr txBox="1"/>
              <p:nvPr/>
            </p:nvSpPr>
            <p:spPr>
              <a:xfrm>
                <a:off x="4116" y="4037"/>
                <a:ext cx="374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Malgun Gothic"/>
                  <a:buNone/>
                </a:pPr>
                <a:r>
                  <a:rPr b="1" i="0" lang="en-US" sz="700" u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확인</a:t>
                </a:r>
                <a:endParaRPr/>
              </a:p>
            </p:txBody>
          </p:sp>
        </p:grpSp>
      </p:grpSp>
      <p:sp>
        <p:nvSpPr>
          <p:cNvPr id="1982" name="Google Shape;1982;p51"/>
          <p:cNvSpPr txBox="1"/>
          <p:nvPr/>
        </p:nvSpPr>
        <p:spPr>
          <a:xfrm>
            <a:off x="6189662" y="2054225"/>
            <a:ext cx="1417637" cy="22383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6자 이내로 입력하세요</a:t>
            </a:r>
            <a:endParaRPr/>
          </a:p>
        </p:txBody>
      </p:sp>
      <p:sp>
        <p:nvSpPr>
          <p:cNvPr id="1983" name="Google Shape;1983;p51"/>
          <p:cNvSpPr txBox="1"/>
          <p:nvPr/>
        </p:nvSpPr>
        <p:spPr>
          <a:xfrm>
            <a:off x="6189662" y="2293937"/>
            <a:ext cx="1417637" cy="2222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형식에 맞게 입력하세요</a:t>
            </a:r>
            <a:endParaRPr/>
          </a:p>
        </p:txBody>
      </p:sp>
      <p:sp>
        <p:nvSpPr>
          <p:cNvPr id="1984" name="Google Shape;1984;p51"/>
          <p:cNvSpPr txBox="1"/>
          <p:nvPr/>
        </p:nvSpPr>
        <p:spPr>
          <a:xfrm>
            <a:off x="6092825" y="3535362"/>
            <a:ext cx="1776412" cy="2222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비밀번호가 일치하지 않습니다</a:t>
            </a:r>
            <a:endParaRPr/>
          </a:p>
        </p:txBody>
      </p:sp>
      <p:sp>
        <p:nvSpPr>
          <p:cNvPr id="1985" name="Google Shape;1985;p51"/>
          <p:cNvSpPr txBox="1"/>
          <p:nvPr/>
        </p:nvSpPr>
        <p:spPr>
          <a:xfrm>
            <a:off x="6192837" y="2960687"/>
            <a:ext cx="1417637" cy="2222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형식에 맞게 입력하세요</a:t>
            </a:r>
            <a:endParaRPr/>
          </a:p>
        </p:txBody>
      </p:sp>
      <p:sp>
        <p:nvSpPr>
          <p:cNvPr id="1986" name="Google Shape;1986;p51"/>
          <p:cNvSpPr txBox="1"/>
          <p:nvPr/>
        </p:nvSpPr>
        <p:spPr>
          <a:xfrm>
            <a:off x="6189662" y="4619625"/>
            <a:ext cx="1417637" cy="22383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15자 이내로 입력하세요</a:t>
            </a:r>
            <a:endParaRPr/>
          </a:p>
        </p:txBody>
      </p:sp>
      <p:sp>
        <p:nvSpPr>
          <p:cNvPr id="1987" name="Google Shape;1987;p51"/>
          <p:cNvSpPr txBox="1"/>
          <p:nvPr/>
        </p:nvSpPr>
        <p:spPr>
          <a:xfrm>
            <a:off x="6189662" y="4344987"/>
            <a:ext cx="1417637" cy="22383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형식에 맞게 입력하세요</a:t>
            </a:r>
            <a:endParaRPr/>
          </a:p>
        </p:txBody>
      </p:sp>
      <p:cxnSp>
        <p:nvCxnSpPr>
          <p:cNvPr id="1988" name="Google Shape;1988;p51"/>
          <p:cNvCxnSpPr/>
          <p:nvPr/>
        </p:nvCxnSpPr>
        <p:spPr>
          <a:xfrm>
            <a:off x="5989637" y="2132012"/>
            <a:ext cx="200025" cy="0"/>
          </a:xfrm>
          <a:prstGeom prst="straightConnector1">
            <a:avLst/>
          </a:prstGeom>
          <a:noFill/>
          <a:ln cap="flat" cmpd="sng" w="12700">
            <a:solidFill>
              <a:srgbClr val="5E81D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989" name="Google Shape;1989;p51"/>
          <p:cNvCxnSpPr/>
          <p:nvPr/>
        </p:nvCxnSpPr>
        <p:spPr>
          <a:xfrm>
            <a:off x="5992812" y="2420937"/>
            <a:ext cx="200025" cy="0"/>
          </a:xfrm>
          <a:prstGeom prst="straightConnector1">
            <a:avLst/>
          </a:prstGeom>
          <a:noFill/>
          <a:ln cap="flat" cmpd="sng" w="12700">
            <a:solidFill>
              <a:srgbClr val="5E81D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990" name="Google Shape;1990;p51"/>
          <p:cNvCxnSpPr/>
          <p:nvPr/>
        </p:nvCxnSpPr>
        <p:spPr>
          <a:xfrm>
            <a:off x="5043487" y="3040062"/>
            <a:ext cx="1149350" cy="31750"/>
          </a:xfrm>
          <a:prstGeom prst="straightConnector1">
            <a:avLst/>
          </a:prstGeom>
          <a:noFill/>
          <a:ln cap="flat" cmpd="sng" w="12700">
            <a:solidFill>
              <a:srgbClr val="5E81D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991" name="Google Shape;1991;p51"/>
          <p:cNvCxnSpPr/>
          <p:nvPr/>
        </p:nvCxnSpPr>
        <p:spPr>
          <a:xfrm flipH="1" rot="10800000">
            <a:off x="5916612" y="4457700"/>
            <a:ext cx="273050" cy="23812"/>
          </a:xfrm>
          <a:prstGeom prst="straightConnector1">
            <a:avLst/>
          </a:prstGeom>
          <a:noFill/>
          <a:ln cap="flat" cmpd="sng" w="12700">
            <a:solidFill>
              <a:srgbClr val="5E81D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992" name="Google Shape;1992;p51"/>
          <p:cNvCxnSpPr/>
          <p:nvPr/>
        </p:nvCxnSpPr>
        <p:spPr>
          <a:xfrm>
            <a:off x="5410200" y="3622675"/>
            <a:ext cx="773112" cy="1587"/>
          </a:xfrm>
          <a:prstGeom prst="straightConnector1">
            <a:avLst/>
          </a:prstGeom>
          <a:noFill/>
          <a:ln cap="flat" cmpd="sng" w="12700">
            <a:solidFill>
              <a:srgbClr val="5E81D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993" name="Google Shape;1993;p51"/>
          <p:cNvCxnSpPr/>
          <p:nvPr/>
        </p:nvCxnSpPr>
        <p:spPr>
          <a:xfrm flipH="1" rot="10800000">
            <a:off x="5900737" y="4711700"/>
            <a:ext cx="292100" cy="11112"/>
          </a:xfrm>
          <a:prstGeom prst="straightConnector1">
            <a:avLst/>
          </a:prstGeom>
          <a:noFill/>
          <a:ln cap="flat" cmpd="sng" w="12700">
            <a:solidFill>
              <a:srgbClr val="5E81D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graphicFrame>
        <p:nvGraphicFramePr>
          <p:cNvPr id="1994" name="Google Shape;1994;p5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5000"/>
                <a:gridCol w="990600"/>
                <a:gridCol w="998525"/>
                <a:gridCol w="3259125"/>
                <a:gridCol w="1393825"/>
                <a:gridCol w="2203450"/>
                <a:gridCol w="874700"/>
                <a:gridCol w="1728775"/>
              </a:tblGrid>
              <a:tr h="2889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극단회원가입 페이지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회원가입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유정원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회원가입 &gt;  회원가입 유형 선택 &gt; 극단회원 회원가입 선택 &gt; 회원정보 입력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995" name="Google Shape;1995;p51"/>
          <p:cNvSpPr txBox="1"/>
          <p:nvPr/>
        </p:nvSpPr>
        <p:spPr>
          <a:xfrm>
            <a:off x="3659187" y="2622550"/>
            <a:ext cx="2257425" cy="176212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(-)제외 숫자만 입력</a:t>
            </a:r>
            <a:endParaRPr/>
          </a:p>
        </p:txBody>
      </p:sp>
      <p:sp>
        <p:nvSpPr>
          <p:cNvPr id="1996" name="Google Shape;1996;p51"/>
          <p:cNvSpPr txBox="1"/>
          <p:nvPr/>
        </p:nvSpPr>
        <p:spPr>
          <a:xfrm>
            <a:off x="3663950" y="3535362"/>
            <a:ext cx="1746250" cy="17462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비밀번호 재입력</a:t>
            </a:r>
            <a:endParaRPr/>
          </a:p>
        </p:txBody>
      </p:sp>
      <p:sp>
        <p:nvSpPr>
          <p:cNvPr id="1997" name="Google Shape;1997;p51"/>
          <p:cNvSpPr txBox="1"/>
          <p:nvPr/>
        </p:nvSpPr>
        <p:spPr>
          <a:xfrm>
            <a:off x="6192837" y="3241675"/>
            <a:ext cx="1417637" cy="22383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형식에 맞게 입력하세요</a:t>
            </a:r>
            <a:endParaRPr/>
          </a:p>
        </p:txBody>
      </p:sp>
      <p:cxnSp>
        <p:nvCxnSpPr>
          <p:cNvPr id="1998" name="Google Shape;1998;p51"/>
          <p:cNvCxnSpPr/>
          <p:nvPr/>
        </p:nvCxnSpPr>
        <p:spPr>
          <a:xfrm>
            <a:off x="5410200" y="3338512"/>
            <a:ext cx="782637" cy="15875"/>
          </a:xfrm>
          <a:prstGeom prst="straightConnector1">
            <a:avLst/>
          </a:prstGeom>
          <a:noFill/>
          <a:ln cap="flat" cmpd="sng" w="12700">
            <a:solidFill>
              <a:srgbClr val="5E81D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999" name="Google Shape;1999;p51"/>
          <p:cNvSpPr txBox="1"/>
          <p:nvPr/>
        </p:nvSpPr>
        <p:spPr>
          <a:xfrm>
            <a:off x="3659187" y="4630737"/>
            <a:ext cx="2257425" cy="176212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15자 이내</a:t>
            </a:r>
            <a:endParaRPr/>
          </a:p>
        </p:txBody>
      </p:sp>
      <p:sp>
        <p:nvSpPr>
          <p:cNvPr id="2000" name="Google Shape;2000;p51"/>
          <p:cNvSpPr/>
          <p:nvPr/>
        </p:nvSpPr>
        <p:spPr>
          <a:xfrm>
            <a:off x="7407275" y="3278187"/>
            <a:ext cx="654050" cy="295275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2001" name="Google Shape;2001;p51"/>
          <p:cNvSpPr txBox="1"/>
          <p:nvPr/>
        </p:nvSpPr>
        <p:spPr>
          <a:xfrm>
            <a:off x="6192837" y="4983162"/>
            <a:ext cx="1417637" cy="22383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형식에 맞게 입력하세요</a:t>
            </a:r>
            <a:endParaRPr/>
          </a:p>
        </p:txBody>
      </p:sp>
      <p:cxnSp>
        <p:nvCxnSpPr>
          <p:cNvPr id="2002" name="Google Shape;2002;p51"/>
          <p:cNvCxnSpPr/>
          <p:nvPr/>
        </p:nvCxnSpPr>
        <p:spPr>
          <a:xfrm flipH="1" rot="10800000">
            <a:off x="5903912" y="5075237"/>
            <a:ext cx="292100" cy="11112"/>
          </a:xfrm>
          <a:prstGeom prst="straightConnector1">
            <a:avLst/>
          </a:prstGeom>
          <a:noFill/>
          <a:ln cap="flat" cmpd="sng" w="12700">
            <a:solidFill>
              <a:srgbClr val="5E81D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003" name="Google Shape;2003;p51"/>
          <p:cNvSpPr/>
          <p:nvPr/>
        </p:nvSpPr>
        <p:spPr>
          <a:xfrm>
            <a:off x="1885950" y="4948237"/>
            <a:ext cx="652462" cy="293687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2004" name="Google Shape;2004;p51"/>
          <p:cNvCxnSpPr/>
          <p:nvPr/>
        </p:nvCxnSpPr>
        <p:spPr>
          <a:xfrm flipH="1" rot="-5400000">
            <a:off x="7176293" y="2531268"/>
            <a:ext cx="1238250" cy="34131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05" name="Google Shape;2005;p51"/>
          <p:cNvCxnSpPr/>
          <p:nvPr/>
        </p:nvCxnSpPr>
        <p:spPr>
          <a:xfrm rot="-5400000">
            <a:off x="7000081" y="4233068"/>
            <a:ext cx="1470025" cy="25241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52"/>
          <p:cNvSpPr txBox="1"/>
          <p:nvPr/>
        </p:nvSpPr>
        <p:spPr>
          <a:xfrm>
            <a:off x="0" y="0"/>
            <a:ext cx="2389187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otum"/>
              <a:buNone/>
            </a:pPr>
            <a:r>
              <a:rPr b="1" i="0" lang="en-US" sz="1000" u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/>
          </a:p>
        </p:txBody>
      </p:sp>
      <p:graphicFrame>
        <p:nvGraphicFramePr>
          <p:cNvPr id="2011" name="Google Shape;2011;p52"/>
          <p:cNvGraphicFramePr/>
          <p:nvPr/>
        </p:nvGraphicFramePr>
        <p:xfrm>
          <a:off x="265112" y="1084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44525"/>
                <a:gridCol w="2954325"/>
              </a:tblGrid>
              <a:tr h="27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설립일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12" name="Google Shape;2012;p52"/>
          <p:cNvGraphicFramePr/>
          <p:nvPr/>
        </p:nvGraphicFramePr>
        <p:xfrm>
          <a:off x="265112" y="3370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44525"/>
                <a:gridCol w="2954325"/>
              </a:tblGrid>
              <a:tr h="274625">
                <a:tc rowSpan="2"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극단주소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</a:tr>
              <a:tr h="2762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</a:tbl>
          </a:graphicData>
        </a:graphic>
      </p:graphicFrame>
      <p:sp>
        <p:nvSpPr>
          <p:cNvPr id="2013" name="Google Shape;2013;p52"/>
          <p:cNvSpPr txBox="1"/>
          <p:nvPr/>
        </p:nvSpPr>
        <p:spPr>
          <a:xfrm>
            <a:off x="1085850" y="3425825"/>
            <a:ext cx="1724025" cy="153987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주소</a:t>
            </a:r>
            <a:endParaRPr/>
          </a:p>
        </p:txBody>
      </p:sp>
      <p:sp>
        <p:nvSpPr>
          <p:cNvPr id="2014" name="Google Shape;2014;p52"/>
          <p:cNvSpPr/>
          <p:nvPr/>
        </p:nvSpPr>
        <p:spPr>
          <a:xfrm>
            <a:off x="2886075" y="3425825"/>
            <a:ext cx="652462" cy="153987"/>
          </a:xfrm>
          <a:prstGeom prst="flowChartAlternateProcess">
            <a:avLst/>
          </a:prstGeom>
          <a:solidFill>
            <a:srgbClr val="6182D6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주소 찾기</a:t>
            </a:r>
            <a:endParaRPr/>
          </a:p>
        </p:txBody>
      </p:sp>
      <p:sp>
        <p:nvSpPr>
          <p:cNvPr id="2015" name="Google Shape;2015;p52"/>
          <p:cNvSpPr txBox="1"/>
          <p:nvPr/>
        </p:nvSpPr>
        <p:spPr>
          <a:xfrm>
            <a:off x="1082675" y="3721100"/>
            <a:ext cx="1350962" cy="153987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상세주소 입력</a:t>
            </a:r>
            <a:endParaRPr/>
          </a:p>
        </p:txBody>
      </p:sp>
      <p:sp>
        <p:nvSpPr>
          <p:cNvPr id="2016" name="Google Shape;2016;p52"/>
          <p:cNvSpPr txBox="1"/>
          <p:nvPr/>
        </p:nvSpPr>
        <p:spPr>
          <a:xfrm>
            <a:off x="2536825" y="3716337"/>
            <a:ext cx="1350962" cy="153987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상세 주소</a:t>
            </a:r>
            <a:endParaRPr/>
          </a:p>
        </p:txBody>
      </p:sp>
      <p:cxnSp>
        <p:nvCxnSpPr>
          <p:cNvPr id="2017" name="Google Shape;2017;p52"/>
          <p:cNvCxnSpPr/>
          <p:nvPr/>
        </p:nvCxnSpPr>
        <p:spPr>
          <a:xfrm>
            <a:off x="3538537" y="3503612"/>
            <a:ext cx="10287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grpSp>
        <p:nvGrpSpPr>
          <p:cNvPr id="2018" name="Google Shape;2018;p52"/>
          <p:cNvGrpSpPr/>
          <p:nvPr/>
        </p:nvGrpSpPr>
        <p:grpSpPr>
          <a:xfrm>
            <a:off x="4622800" y="3370262"/>
            <a:ext cx="2967037" cy="2995612"/>
            <a:chOff x="2912" y="2123"/>
            <a:chExt cx="1869" cy="1887"/>
          </a:xfrm>
        </p:grpSpPr>
        <p:sp>
          <p:nvSpPr>
            <p:cNvPr id="2019" name="Google Shape;2019;p52"/>
            <p:cNvSpPr txBox="1"/>
            <p:nvPr/>
          </p:nvSpPr>
          <p:spPr>
            <a:xfrm>
              <a:off x="2912" y="2123"/>
              <a:ext cx="1869" cy="1887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52"/>
            <p:cNvSpPr txBox="1"/>
            <p:nvPr/>
          </p:nvSpPr>
          <p:spPr>
            <a:xfrm>
              <a:off x="2912" y="2123"/>
              <a:ext cx="1869" cy="149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Calibri"/>
                <a:buNone/>
              </a:pPr>
              <a:r>
                <a:rPr b="0" i="0" lang="en-US" sz="9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Daum Postcode Service</a:t>
              </a:r>
              <a:endParaRPr/>
            </a:p>
          </p:txBody>
        </p:sp>
        <p:sp>
          <p:nvSpPr>
            <p:cNvPr id="2021" name="Google Shape;2021;p52"/>
            <p:cNvSpPr txBox="1"/>
            <p:nvPr/>
          </p:nvSpPr>
          <p:spPr>
            <a:xfrm>
              <a:off x="2912" y="2291"/>
              <a:ext cx="1869" cy="219"/>
            </a:xfrm>
            <a:prstGeom prst="rect">
              <a:avLst/>
            </a:prstGeom>
            <a:solidFill>
              <a:srgbClr val="DFE6F7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Calibri"/>
                <a:buNone/>
              </a:pPr>
              <a:r>
                <a:rPr b="0" i="0" lang="en-US" sz="800" u="none">
                  <a:solidFill>
                    <a:srgbClr val="808080"/>
                  </a:solidFill>
                  <a:latin typeface="Calibri"/>
                  <a:ea typeface="Calibri"/>
                  <a:cs typeface="Calibri"/>
                  <a:sym typeface="Calibri"/>
                </a:rPr>
                <a:t>예) 판교역로 235, 분당 주공, 삼평동 681</a:t>
              </a:r>
              <a:endParaRPr/>
            </a:p>
          </p:txBody>
        </p:sp>
        <p:sp>
          <p:nvSpPr>
            <p:cNvPr id="2022" name="Google Shape;2022;p52"/>
            <p:cNvSpPr/>
            <p:nvPr/>
          </p:nvSpPr>
          <p:spPr>
            <a:xfrm>
              <a:off x="4588" y="2332"/>
              <a:ext cx="77" cy="85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23" name="Google Shape;2023;p52"/>
            <p:cNvCxnSpPr/>
            <p:nvPr/>
          </p:nvCxnSpPr>
          <p:spPr>
            <a:xfrm>
              <a:off x="4665" y="2396"/>
              <a:ext cx="63" cy="4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24" name="Google Shape;2024;p52"/>
            <p:cNvSpPr txBox="1"/>
            <p:nvPr/>
          </p:nvSpPr>
          <p:spPr>
            <a:xfrm>
              <a:off x="2912" y="3790"/>
              <a:ext cx="1869" cy="220"/>
            </a:xfrm>
            <a:prstGeom prst="rect">
              <a:avLst/>
            </a:prstGeom>
            <a:solidFill>
              <a:srgbClr val="DFE6F7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500"/>
                <a:buFont typeface="Calibri"/>
                <a:buNone/>
              </a:pPr>
              <a:r>
                <a:rPr b="0" i="0" lang="en-US" sz="500" u="none">
                  <a:solidFill>
                    <a:srgbClr val="808080"/>
                  </a:solidFill>
                  <a:latin typeface="Calibri"/>
                  <a:ea typeface="Calibri"/>
                  <a:cs typeface="Calibri"/>
                  <a:sym typeface="Calibri"/>
                </a:rPr>
                <a:t>Powered by kakao  우편번호 서비스 안내</a:t>
              </a:r>
              <a:endParaRPr/>
            </a:p>
          </p:txBody>
        </p:sp>
        <p:sp>
          <p:nvSpPr>
            <p:cNvPr id="2025" name="Google Shape;2025;p52"/>
            <p:cNvSpPr txBox="1"/>
            <p:nvPr/>
          </p:nvSpPr>
          <p:spPr>
            <a:xfrm>
              <a:off x="3012" y="2626"/>
              <a:ext cx="1653" cy="1038"/>
            </a:xfrm>
            <a:prstGeom prst="rect">
              <a:avLst/>
            </a:prstGeom>
            <a:solidFill>
              <a:srgbClr val="DFE6F7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Calibri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tip</a:t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Calibri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아래와 같은 조합으로 검색을 하시면 더욱 정확한 결과가 검색됩니다.</a:t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Calibri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도로명 + 건물번호</a:t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Calibri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예) 판교역로 235,  제주 첨단로 242</a:t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Calibri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지역명(동/리) + 번지</a:t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Calibri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예) 삼평동 681,  제주 영평동 2181</a:t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Calibri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지역명(동/리) + 건물명(아파트명)</a:t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Calibri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예) 분당 주공,  연수동 주공3차</a:t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Calibri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사서함명 + 번호</a:t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Calibri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예) 분당우체국사서함 1~100</a:t>
              </a:r>
              <a:endParaRPr/>
            </a:p>
          </p:txBody>
        </p:sp>
      </p:grpSp>
      <p:cxnSp>
        <p:nvCxnSpPr>
          <p:cNvPr id="2026" name="Google Shape;2026;p52"/>
          <p:cNvCxnSpPr/>
          <p:nvPr/>
        </p:nvCxnSpPr>
        <p:spPr>
          <a:xfrm>
            <a:off x="6978650" y="3425825"/>
            <a:ext cx="1027112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grpSp>
        <p:nvGrpSpPr>
          <p:cNvPr id="2027" name="Google Shape;2027;p52"/>
          <p:cNvGrpSpPr/>
          <p:nvPr/>
        </p:nvGrpSpPr>
        <p:grpSpPr>
          <a:xfrm>
            <a:off x="8061325" y="3292475"/>
            <a:ext cx="2967037" cy="2995612"/>
            <a:chOff x="5078" y="2074"/>
            <a:chExt cx="1869" cy="1887"/>
          </a:xfrm>
        </p:grpSpPr>
        <p:sp>
          <p:nvSpPr>
            <p:cNvPr id="2028" name="Google Shape;2028;p52"/>
            <p:cNvSpPr txBox="1"/>
            <p:nvPr/>
          </p:nvSpPr>
          <p:spPr>
            <a:xfrm>
              <a:off x="5078" y="2074"/>
              <a:ext cx="1869" cy="1887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52"/>
            <p:cNvSpPr txBox="1"/>
            <p:nvPr/>
          </p:nvSpPr>
          <p:spPr>
            <a:xfrm>
              <a:off x="5078" y="2074"/>
              <a:ext cx="1869" cy="149"/>
            </a:xfrm>
            <a:prstGeom prst="rect">
              <a:avLst/>
            </a:prstGeom>
            <a:solidFill>
              <a:srgbClr val="6182D6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Calibri"/>
                <a:buNone/>
              </a:pPr>
              <a:r>
                <a:rPr b="0" i="0" lang="en-US" sz="9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Daum Postcode Service</a:t>
              </a:r>
              <a:endParaRPr/>
            </a:p>
          </p:txBody>
        </p:sp>
        <p:sp>
          <p:nvSpPr>
            <p:cNvPr id="2030" name="Google Shape;2030;p52"/>
            <p:cNvSpPr txBox="1"/>
            <p:nvPr/>
          </p:nvSpPr>
          <p:spPr>
            <a:xfrm>
              <a:off x="5078" y="2242"/>
              <a:ext cx="1869" cy="220"/>
            </a:xfrm>
            <a:prstGeom prst="rect">
              <a:avLst/>
            </a:prstGeom>
            <a:solidFill>
              <a:srgbClr val="DFE6F7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b="1" i="0" lang="en-US" sz="8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성동구 왕십리로 315</a:t>
              </a:r>
              <a:endParaRPr/>
            </a:p>
          </p:txBody>
        </p:sp>
        <p:sp>
          <p:nvSpPr>
            <p:cNvPr id="2031" name="Google Shape;2031;p52"/>
            <p:cNvSpPr/>
            <p:nvPr/>
          </p:nvSpPr>
          <p:spPr>
            <a:xfrm>
              <a:off x="6754" y="2283"/>
              <a:ext cx="78" cy="85"/>
            </a:xfrm>
            <a:prstGeom prst="ellipse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32" name="Google Shape;2032;p52"/>
            <p:cNvCxnSpPr/>
            <p:nvPr/>
          </p:nvCxnSpPr>
          <p:spPr>
            <a:xfrm>
              <a:off x="6832" y="2347"/>
              <a:ext cx="62" cy="43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33" name="Google Shape;2033;p52"/>
            <p:cNvSpPr txBox="1"/>
            <p:nvPr/>
          </p:nvSpPr>
          <p:spPr>
            <a:xfrm>
              <a:off x="5078" y="3742"/>
              <a:ext cx="1869" cy="219"/>
            </a:xfrm>
            <a:prstGeom prst="rect">
              <a:avLst/>
            </a:prstGeom>
            <a:solidFill>
              <a:srgbClr val="DFE6F7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500"/>
                <a:buFont typeface="Calibri"/>
                <a:buNone/>
              </a:pPr>
              <a:r>
                <a:rPr b="0" i="0" lang="en-US" sz="500" u="none">
                  <a:solidFill>
                    <a:srgbClr val="808080"/>
                  </a:solidFill>
                  <a:latin typeface="Calibri"/>
                  <a:ea typeface="Calibri"/>
                  <a:cs typeface="Calibri"/>
                  <a:sym typeface="Calibri"/>
                </a:rPr>
                <a:t>Powered by kakao  우편번호 서비스 안내</a:t>
              </a:r>
              <a:endParaRPr/>
            </a:p>
          </p:txBody>
        </p:sp>
        <p:sp>
          <p:nvSpPr>
            <p:cNvPr id="2034" name="Google Shape;2034;p52"/>
            <p:cNvSpPr txBox="1"/>
            <p:nvPr/>
          </p:nvSpPr>
          <p:spPr>
            <a:xfrm>
              <a:off x="5179" y="2578"/>
              <a:ext cx="1653" cy="602"/>
            </a:xfrm>
            <a:prstGeom prst="rect">
              <a:avLst/>
            </a:prstGeom>
            <a:solidFill>
              <a:srgbClr val="DFE6F7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04715</a:t>
              </a:r>
              <a:endParaRPr b="0" i="0" sz="1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도로명</a:t>
              </a:r>
              <a:endParaRPr b="0" i="0" sz="1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r>
                <a:rPr b="0" i="0" lang="en-US" sz="1000" u="sng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서울 성동구 왕십리로 315 (한동타워)</a:t>
              </a:r>
              <a:endParaRPr b="0" i="0" sz="10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지번</a:t>
              </a:r>
              <a:endParaRPr b="0" i="0" sz="1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r>
                <a:rPr b="0" i="0" lang="en-US" sz="1000" u="sng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서울 성동구 행당동 286-5</a:t>
              </a:r>
              <a:endParaRPr/>
            </a:p>
          </p:txBody>
        </p:sp>
      </p:grpSp>
      <p:cxnSp>
        <p:nvCxnSpPr>
          <p:cNvPr id="2035" name="Google Shape;2035;p52"/>
          <p:cNvCxnSpPr/>
          <p:nvPr/>
        </p:nvCxnSpPr>
        <p:spPr>
          <a:xfrm flipH="1">
            <a:off x="3963987" y="4570412"/>
            <a:ext cx="4257675" cy="8016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graphicFrame>
        <p:nvGraphicFramePr>
          <p:cNvPr id="2036" name="Google Shape;2036;p52"/>
          <p:cNvGraphicFramePr/>
          <p:nvPr/>
        </p:nvGraphicFramePr>
        <p:xfrm>
          <a:off x="265112" y="5160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44525"/>
                <a:gridCol w="2954325"/>
              </a:tblGrid>
              <a:tr h="274625">
                <a:tc rowSpan="2"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Calibri"/>
                        <a:buNone/>
                      </a:pPr>
                      <a:r>
                        <a:rPr b="1" i="0" lang="en-US" sz="10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극단주소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</a:tr>
              <a:tr h="2762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FEA"/>
                    </a:solidFill>
                  </a:tcPr>
                </a:tc>
              </a:tr>
            </a:tbl>
          </a:graphicData>
        </a:graphic>
      </p:graphicFrame>
      <p:sp>
        <p:nvSpPr>
          <p:cNvPr id="2037" name="Google Shape;2037;p52"/>
          <p:cNvSpPr txBox="1"/>
          <p:nvPr/>
        </p:nvSpPr>
        <p:spPr>
          <a:xfrm>
            <a:off x="1085850" y="5216525"/>
            <a:ext cx="1724025" cy="15557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1" i="0" lang="en-US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서울 성동구 왕십리로 315</a:t>
            </a:r>
            <a:endParaRPr/>
          </a:p>
        </p:txBody>
      </p:sp>
      <p:sp>
        <p:nvSpPr>
          <p:cNvPr id="2038" name="Google Shape;2038;p52"/>
          <p:cNvSpPr/>
          <p:nvPr/>
        </p:nvSpPr>
        <p:spPr>
          <a:xfrm>
            <a:off x="2886075" y="5216525"/>
            <a:ext cx="652462" cy="155575"/>
          </a:xfrm>
          <a:prstGeom prst="flowChartAlternateProcess">
            <a:avLst/>
          </a:prstGeom>
          <a:solidFill>
            <a:srgbClr val="6182D6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주소 찾기</a:t>
            </a:r>
            <a:endParaRPr/>
          </a:p>
        </p:txBody>
      </p:sp>
      <p:sp>
        <p:nvSpPr>
          <p:cNvPr id="2039" name="Google Shape;2039;p52"/>
          <p:cNvSpPr txBox="1"/>
          <p:nvPr/>
        </p:nvSpPr>
        <p:spPr>
          <a:xfrm>
            <a:off x="1082675" y="5511800"/>
            <a:ext cx="1350962" cy="153987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상세주소 입력</a:t>
            </a:r>
            <a:endParaRPr/>
          </a:p>
        </p:txBody>
      </p:sp>
      <p:sp>
        <p:nvSpPr>
          <p:cNvPr id="2040" name="Google Shape;2040;p52"/>
          <p:cNvSpPr txBox="1"/>
          <p:nvPr/>
        </p:nvSpPr>
        <p:spPr>
          <a:xfrm>
            <a:off x="2536825" y="5507037"/>
            <a:ext cx="1350962" cy="153987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Calibri"/>
              <a:buNone/>
            </a:pPr>
            <a:r>
              <a:rPr b="0" i="1" lang="en-US" sz="900" u="non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상세 주소</a:t>
            </a:r>
            <a:endParaRPr/>
          </a:p>
        </p:txBody>
      </p:sp>
      <p:grpSp>
        <p:nvGrpSpPr>
          <p:cNvPr id="2041" name="Google Shape;2041;p52"/>
          <p:cNvGrpSpPr/>
          <p:nvPr/>
        </p:nvGrpSpPr>
        <p:grpSpPr>
          <a:xfrm>
            <a:off x="1085850" y="1144587"/>
            <a:ext cx="862012" cy="153987"/>
            <a:chOff x="684" y="721"/>
            <a:chExt cx="543" cy="97"/>
          </a:xfrm>
        </p:grpSpPr>
        <p:sp>
          <p:nvSpPr>
            <p:cNvPr id="2042" name="Google Shape;2042;p52"/>
            <p:cNvSpPr txBox="1"/>
            <p:nvPr/>
          </p:nvSpPr>
          <p:spPr>
            <a:xfrm>
              <a:off x="684" y="721"/>
              <a:ext cx="543" cy="97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2E3E6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alibri"/>
                <a:buNone/>
              </a:pPr>
              <a:r>
                <a:rPr b="0" i="0" lang="en-US" sz="9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2023-01-01</a:t>
              </a:r>
              <a:endParaRPr/>
            </a:p>
          </p:txBody>
        </p:sp>
        <p:grpSp>
          <p:nvGrpSpPr>
            <p:cNvPr id="2043" name="Google Shape;2043;p52"/>
            <p:cNvGrpSpPr/>
            <p:nvPr/>
          </p:nvGrpSpPr>
          <p:grpSpPr>
            <a:xfrm>
              <a:off x="1108" y="741"/>
              <a:ext cx="66" cy="57"/>
              <a:chOff x="1108" y="741"/>
              <a:chExt cx="66" cy="57"/>
            </a:xfrm>
          </p:grpSpPr>
          <p:sp>
            <p:nvSpPr>
              <p:cNvPr id="2044" name="Google Shape;2044;p52"/>
              <p:cNvSpPr txBox="1"/>
              <p:nvPr/>
            </p:nvSpPr>
            <p:spPr>
              <a:xfrm>
                <a:off x="1108" y="741"/>
                <a:ext cx="66" cy="57"/>
              </a:xfrm>
              <a:prstGeom prst="rect">
                <a:avLst/>
              </a:prstGeom>
              <a:noFill/>
              <a:ln cap="flat" cmpd="sng" w="19050">
                <a:solidFill>
                  <a:srgbClr val="2E3E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5" name="Google Shape;2045;p52"/>
              <p:cNvSpPr txBox="1"/>
              <p:nvPr/>
            </p:nvSpPr>
            <p:spPr>
              <a:xfrm>
                <a:off x="1108" y="741"/>
                <a:ext cx="66" cy="18"/>
              </a:xfrm>
              <a:prstGeom prst="rect">
                <a:avLst/>
              </a:prstGeom>
              <a:solidFill>
                <a:srgbClr val="000000"/>
              </a:solidFill>
              <a:ln cap="flat" cmpd="sng" w="19050">
                <a:solidFill>
                  <a:srgbClr val="2E3E6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46" name="Google Shape;2046;p52"/>
          <p:cNvSpPr txBox="1"/>
          <p:nvPr/>
        </p:nvSpPr>
        <p:spPr>
          <a:xfrm>
            <a:off x="1082675" y="1298575"/>
            <a:ext cx="1350962" cy="160972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7" name="Google Shape;2047;p52"/>
          <p:cNvSpPr txBox="1"/>
          <p:nvPr/>
        </p:nvSpPr>
        <p:spPr>
          <a:xfrm>
            <a:off x="1193800" y="1403350"/>
            <a:ext cx="1692275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8" name="Google Shape;204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675" y="1338262"/>
            <a:ext cx="1300162" cy="1570037"/>
          </a:xfrm>
          <a:prstGeom prst="rect">
            <a:avLst/>
          </a:prstGeom>
          <a:noFill/>
          <a:ln>
            <a:noFill/>
          </a:ln>
        </p:spPr>
      </p:pic>
      <p:sp>
        <p:nvSpPr>
          <p:cNvPr id="2049" name="Google Shape;2049;p52"/>
          <p:cNvSpPr/>
          <p:nvPr/>
        </p:nvSpPr>
        <p:spPr>
          <a:xfrm>
            <a:off x="161925" y="788987"/>
            <a:ext cx="719137" cy="295275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2050" name="Google Shape;2050;p52"/>
          <p:cNvSpPr/>
          <p:nvPr/>
        </p:nvSpPr>
        <p:spPr>
          <a:xfrm>
            <a:off x="161925" y="3132137"/>
            <a:ext cx="719137" cy="293687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graphicFrame>
        <p:nvGraphicFramePr>
          <p:cNvPr id="2051" name="Google Shape;2051;p52"/>
          <p:cNvGraphicFramePr/>
          <p:nvPr/>
        </p:nvGraphicFramePr>
        <p:xfrm>
          <a:off x="8202612" y="579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334950"/>
                <a:gridCol w="3648075"/>
              </a:tblGrid>
              <a:tr h="306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4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14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설립일 입력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68262" lvl="0" marL="682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&lt;input type=”date”&gt;태그을 사용하여 사용자가 달력을 이용해 날짜를 입력하도록 한다.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06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15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 극단주소 입력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68262" lvl="0" marL="682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카카오 주소 api를 사용한다.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68262" lvl="0" marL="682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ㄱ : 주소찾기 버튼을 클릭하면 주소 찾는 팝업창이 뜬다.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68262" lvl="0" marL="682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  팝업창에서 선택한 주소의 데이터가 ㄱ과 ㄷ에 들어간다.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68262" lvl="0" marL="682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ㄴ : ㄱ과 ㄷ에 없는 상세 주소를 사용자가 직접 입력한다.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68262" lvl="0" marL="682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68262" lvl="0" marL="682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ㄱ, ㄴ, ㄷ은 &lt;input type=’text’&gt;이며 name을 같게 한 후 value를 String배열로 받는다. 이후 배열을 하나의 String 객체로 저장한 뒤 </a:t>
                      </a:r>
                      <a:endParaRPr b="0" i="0" sz="90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68262" lvl="0" marL="68262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Dotum"/>
                        <a:buNone/>
                      </a:pPr>
                      <a:r>
                        <a:rPr b="0" i="0" lang="en-US" sz="9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극단 회원의 데이터베이스에 삽입한다.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52" name="Google Shape;2052;p52"/>
          <p:cNvSpPr/>
          <p:nvPr/>
        </p:nvSpPr>
        <p:spPr>
          <a:xfrm>
            <a:off x="1239837" y="3132137"/>
            <a:ext cx="360362" cy="293687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ㄱ</a:t>
            </a:r>
            <a:endParaRPr/>
          </a:p>
        </p:txBody>
      </p:sp>
      <p:sp>
        <p:nvSpPr>
          <p:cNvPr id="2053" name="Google Shape;2053;p52"/>
          <p:cNvSpPr/>
          <p:nvPr/>
        </p:nvSpPr>
        <p:spPr>
          <a:xfrm>
            <a:off x="949325" y="3644900"/>
            <a:ext cx="360362" cy="295275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ㄴ</a:t>
            </a:r>
            <a:endParaRPr/>
          </a:p>
        </p:txBody>
      </p:sp>
      <p:sp>
        <p:nvSpPr>
          <p:cNvPr id="2054" name="Google Shape;2054;p52"/>
          <p:cNvSpPr/>
          <p:nvPr/>
        </p:nvSpPr>
        <p:spPr>
          <a:xfrm>
            <a:off x="2389187" y="3651250"/>
            <a:ext cx="360362" cy="293687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ㄷ</a:t>
            </a:r>
            <a:endParaRPr/>
          </a:p>
        </p:txBody>
      </p:sp>
      <p:sp>
        <p:nvSpPr>
          <p:cNvPr id="2055" name="Google Shape;2055;p52"/>
          <p:cNvSpPr/>
          <p:nvPr/>
        </p:nvSpPr>
        <p:spPr>
          <a:xfrm>
            <a:off x="1284287" y="4867275"/>
            <a:ext cx="360362" cy="295275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ㄱ</a:t>
            </a:r>
            <a:endParaRPr/>
          </a:p>
        </p:txBody>
      </p:sp>
      <p:sp>
        <p:nvSpPr>
          <p:cNvPr id="2056" name="Google Shape;2056;p52"/>
          <p:cNvSpPr/>
          <p:nvPr/>
        </p:nvSpPr>
        <p:spPr>
          <a:xfrm>
            <a:off x="1014412" y="5416550"/>
            <a:ext cx="358775" cy="295275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ㄴ</a:t>
            </a:r>
            <a:endParaRPr/>
          </a:p>
        </p:txBody>
      </p:sp>
      <p:sp>
        <p:nvSpPr>
          <p:cNvPr id="2057" name="Google Shape;2057;p52"/>
          <p:cNvSpPr/>
          <p:nvPr/>
        </p:nvSpPr>
        <p:spPr>
          <a:xfrm>
            <a:off x="2433637" y="5387975"/>
            <a:ext cx="360362" cy="293687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197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ㄷ</a:t>
            </a:r>
            <a:endParaRPr/>
          </a:p>
        </p:txBody>
      </p:sp>
      <p:graphicFrame>
        <p:nvGraphicFramePr>
          <p:cNvPr id="2058" name="Google Shape;2058;p5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5000"/>
                <a:gridCol w="990600"/>
                <a:gridCol w="998525"/>
                <a:gridCol w="3259125"/>
                <a:gridCol w="1393825"/>
                <a:gridCol w="2203450"/>
                <a:gridCol w="874700"/>
                <a:gridCol w="1728775"/>
              </a:tblGrid>
              <a:tr h="2889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극단회원가입 페이지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회원가입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유정원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회원가입 &gt;  회원가입 유형 선택 &gt; 극단회원 회원가입 선택 &gt; 회원정보 입력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53"/>
          <p:cNvSpPr txBox="1"/>
          <p:nvPr/>
        </p:nvSpPr>
        <p:spPr>
          <a:xfrm>
            <a:off x="0" y="0"/>
            <a:ext cx="2389187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otum"/>
              <a:buNone/>
            </a:pPr>
            <a:r>
              <a:rPr b="1" i="0" lang="en-US" sz="1000" u="non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/>
          </a:p>
        </p:txBody>
      </p:sp>
      <p:sp>
        <p:nvSpPr>
          <p:cNvPr id="2064" name="Google Shape;2064;p53"/>
          <p:cNvSpPr txBox="1"/>
          <p:nvPr/>
        </p:nvSpPr>
        <p:spPr>
          <a:xfrm>
            <a:off x="0" y="585787"/>
            <a:ext cx="7918450" cy="4421187"/>
          </a:xfrm>
          <a:prstGeom prst="rect">
            <a:avLst/>
          </a:prstGeom>
          <a:noFill/>
          <a:ln cap="flat" cmpd="sng" w="38100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65" name="Google Shape;2065;p53"/>
          <p:cNvGraphicFramePr/>
          <p:nvPr/>
        </p:nvGraphicFramePr>
        <p:xfrm>
          <a:off x="0" y="5173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630225"/>
                <a:gridCol w="11125200"/>
              </a:tblGrid>
              <a:tr h="252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Dotum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43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Dotum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회원가입이 정상 완료 됐을 때 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 후 로그인 페이지로 이동한다.</a:t>
                      </a:r>
                      <a:endParaRPr/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66" name="Google Shape;2066;p53"/>
          <p:cNvSpPr txBox="1"/>
          <p:nvPr/>
        </p:nvSpPr>
        <p:spPr>
          <a:xfrm>
            <a:off x="2192337" y="1016000"/>
            <a:ext cx="3900487" cy="3573462"/>
          </a:xfrm>
          <a:prstGeom prst="rect">
            <a:avLst/>
          </a:prstGeom>
          <a:noFill/>
          <a:ln cap="flat" cmpd="sng" w="19050">
            <a:solidFill>
              <a:srgbClr val="3A3C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7" name="Google Shape;2067;p53"/>
          <p:cNvSpPr txBox="1"/>
          <p:nvPr/>
        </p:nvSpPr>
        <p:spPr>
          <a:xfrm>
            <a:off x="2192337" y="1700212"/>
            <a:ext cx="3900487" cy="225425"/>
          </a:xfrm>
          <a:prstGeom prst="rect">
            <a:avLst/>
          </a:prstGeom>
          <a:solidFill>
            <a:srgbClr val="6182D6"/>
          </a:solidFill>
          <a:ln cap="flat" cmpd="sng" w="19050">
            <a:solidFill>
              <a:srgbClr val="2E3E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rPr b="0" i="0" lang="en-US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약관동의      &gt;       회원정보 입력      &gt;       </a:t>
            </a:r>
            <a:r>
              <a:rPr b="0" i="0" lang="en-US" sz="10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회원가입 완료</a:t>
            </a:r>
            <a:endParaRPr/>
          </a:p>
        </p:txBody>
      </p:sp>
      <p:graphicFrame>
        <p:nvGraphicFramePr>
          <p:cNvPr id="2068" name="Google Shape;2068;p53"/>
          <p:cNvGraphicFramePr/>
          <p:nvPr/>
        </p:nvGraphicFramePr>
        <p:xfrm>
          <a:off x="2619375" y="2627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3046400"/>
              </a:tblGrid>
              <a:tr h="79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가입을 축하드립니다!</a:t>
                      </a:r>
                      <a:endParaRPr b="1" i="0" sz="1800" u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b="1" i="0" lang="en-US" sz="1000" u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 후 로그인 화면으로 돌아갑니다.</a:t>
                      </a:r>
                      <a:endParaRPr/>
                    </a:p>
                  </a:txBody>
                  <a:tcPr marT="47000" marB="47000" marR="90175" marL="90175" anchor="ctr">
                    <a:lnL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2069" name="Google Shape;2069;p53"/>
          <p:cNvSpPr txBox="1"/>
          <p:nvPr/>
        </p:nvSpPr>
        <p:spPr>
          <a:xfrm>
            <a:off x="7758112" y="2700337"/>
            <a:ext cx="1530350" cy="954087"/>
          </a:xfrm>
          <a:prstGeom prst="rect">
            <a:avLst/>
          </a:prstGeom>
          <a:solidFill>
            <a:srgbClr val="DAE5F1"/>
          </a:solidFill>
          <a:ln cap="flat" cmpd="sng" w="127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1" i="0" lang="en-US" sz="1400" u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</a:t>
            </a:r>
            <a:endParaRPr b="1" i="0" sz="1400" u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1" i="0" lang="en-US" sz="1400" u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 완료 시,</a:t>
            </a:r>
            <a:endParaRPr b="1" i="0" sz="1400" u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i="0" lang="en-US" sz="1400" u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 후 로그인</a:t>
            </a:r>
            <a:endParaRPr b="1" i="0" sz="1400" u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None/>
            </a:pPr>
            <a:r>
              <a:rPr b="1" i="0" lang="en-US" sz="1400" u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페이지로 이동</a:t>
            </a:r>
            <a:endParaRPr/>
          </a:p>
        </p:txBody>
      </p:sp>
      <p:cxnSp>
        <p:nvCxnSpPr>
          <p:cNvPr id="2070" name="Google Shape;2070;p53"/>
          <p:cNvCxnSpPr/>
          <p:nvPr/>
        </p:nvCxnSpPr>
        <p:spPr>
          <a:xfrm flipH="1" rot="10800000">
            <a:off x="5768975" y="3074987"/>
            <a:ext cx="1989137" cy="200025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3052">
              <a:srgbClr val="000000">
                <a:alpha val="34509"/>
              </a:srgbClr>
            </a:outerShdw>
          </a:effectLst>
        </p:spPr>
      </p:cxnSp>
      <p:sp>
        <p:nvSpPr>
          <p:cNvPr id="2071" name="Google Shape;2071;p53"/>
          <p:cNvSpPr/>
          <p:nvPr/>
        </p:nvSpPr>
        <p:spPr>
          <a:xfrm>
            <a:off x="2660650" y="2363787"/>
            <a:ext cx="277812" cy="263525"/>
          </a:xfrm>
          <a:prstGeom prst="ellipse">
            <a:avLst/>
          </a:prstGeom>
          <a:solidFill>
            <a:srgbClr val="FFFFFF"/>
          </a:solidFill>
          <a:ln cap="flat" cmpd="sng" w="25450">
            <a:solidFill>
              <a:srgbClr val="263E5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6487">
              <a:srgbClr val="000000">
                <a:alpha val="4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72" name="Google Shape;2072;p53"/>
          <p:cNvSpPr txBox="1"/>
          <p:nvPr/>
        </p:nvSpPr>
        <p:spPr>
          <a:xfrm>
            <a:off x="3241675" y="1228725"/>
            <a:ext cx="1801812" cy="288925"/>
          </a:xfrm>
          <a:prstGeom prst="rect">
            <a:avLst/>
          </a:prstGeom>
          <a:solidFill>
            <a:srgbClr val="FFFFFF"/>
          </a:solidFill>
          <a:ln cap="flat" cmpd="sng" w="254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/>
          </a:p>
        </p:txBody>
      </p:sp>
      <p:graphicFrame>
        <p:nvGraphicFramePr>
          <p:cNvPr id="2073" name="Google Shape;2073;p5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5000"/>
                <a:gridCol w="990600"/>
                <a:gridCol w="998525"/>
                <a:gridCol w="3259125"/>
                <a:gridCol w="1393825"/>
                <a:gridCol w="2203450"/>
                <a:gridCol w="874700"/>
                <a:gridCol w="1728775"/>
              </a:tblGrid>
              <a:tr h="2889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b="1" i="0" lang="en-US" sz="13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극단회원가입 페이지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회원가입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8D8D8"/>
                        </a:buClr>
                        <a:buSzPts val="1300"/>
                        <a:buFont typeface="Calibri"/>
                        <a:buNone/>
                      </a:pPr>
                      <a:r>
                        <a:rPr b="0" i="0" lang="en-US" sz="1300" u="non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유정원</a:t>
                      </a:r>
                      <a:endParaRPr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메인 페이지 &gt; 회원가입 &gt;  회원가입 유형 선택 &gt; 극단회원 회원가입 선택 &gt; 회원정보 입력 &gt; 회원가입 완료</a:t>
                      </a:r>
                      <a:endParaRPr/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0f4778ab20_0_261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20f4778ab20_0_261"/>
          <p:cNvSpPr/>
          <p:nvPr/>
        </p:nvSpPr>
        <p:spPr>
          <a:xfrm>
            <a:off x="9043373" y="6490768"/>
            <a:ext cx="284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20f4778ab20_0_261"/>
          <p:cNvSpPr/>
          <p:nvPr/>
        </p:nvSpPr>
        <p:spPr>
          <a:xfrm>
            <a:off x="0" y="648392"/>
            <a:ext cx="7921500" cy="6675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20f4778ab20_0_261"/>
          <p:cNvSpPr/>
          <p:nvPr/>
        </p:nvSpPr>
        <p:spPr>
          <a:xfrm>
            <a:off x="0" y="6473468"/>
            <a:ext cx="7921500" cy="3831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1D1B1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1905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</a:t>
            </a:r>
            <a:r>
              <a:rPr b="0" i="0" lang="en-US" sz="1200" u="sng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이용약관</a:t>
            </a: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개인정보취급방침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20f4778ab20_0_261"/>
          <p:cNvSpPr/>
          <p:nvPr/>
        </p:nvSpPr>
        <p:spPr>
          <a:xfrm>
            <a:off x="0" y="1660806"/>
            <a:ext cx="7921500" cy="48129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0f4778ab20_0_261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0f4778ab20_0_261"/>
          <p:cNvSpPr/>
          <p:nvPr/>
        </p:nvSpPr>
        <p:spPr>
          <a:xfrm>
            <a:off x="0" y="1670537"/>
            <a:ext cx="7921500" cy="48030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395E8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&lt;main-content&gt;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이용약관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1" name="Google Shape;301;g20f4778ab20_0_261"/>
          <p:cNvGraphicFramePr/>
          <p:nvPr/>
        </p:nvGraphicFramePr>
        <p:xfrm>
          <a:off x="8458766" y="5831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1875"/>
                <a:gridCol w="3334650"/>
              </a:tblGrid>
              <a:tr h="375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62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이용약관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비로그인도 조회가능하다.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마로티켓의 이용약관을 볼 수 있다.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2" name="Google Shape;302;g20f4778ab20_0_261"/>
          <p:cNvSpPr/>
          <p:nvPr/>
        </p:nvSpPr>
        <p:spPr>
          <a:xfrm>
            <a:off x="3194789" y="6377957"/>
            <a:ext cx="285900" cy="295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20f4778ab20_0_261"/>
          <p:cNvSpPr/>
          <p:nvPr/>
        </p:nvSpPr>
        <p:spPr>
          <a:xfrm>
            <a:off x="0" y="1317688"/>
            <a:ext cx="7921500" cy="34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4" name="Google Shape;304;g20f4778ab20_0_26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94775"/>
                <a:gridCol w="998375"/>
                <a:gridCol w="3261100"/>
                <a:gridCol w="1395575"/>
                <a:gridCol w="2204325"/>
                <a:gridCol w="875825"/>
                <a:gridCol w="1727875"/>
              </a:tblGrid>
              <a:tr h="286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이용 약관 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 메인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8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하단 메뉴 &gt; 이용 약관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05" name="Google Shape;305;g20f4778ab20_0_261"/>
          <p:cNvSpPr/>
          <p:nvPr/>
        </p:nvSpPr>
        <p:spPr>
          <a:xfrm>
            <a:off x="60551" y="1357334"/>
            <a:ext cx="661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홈 | 현재 상연작 | 상연 예정작 | 지난  상연작 | 고객센터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0f4778ab20_0_276"/>
          <p:cNvSpPr/>
          <p:nvPr/>
        </p:nvSpPr>
        <p:spPr>
          <a:xfrm>
            <a:off x="0" y="0"/>
            <a:ext cx="2388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20f4778ab20_0_276"/>
          <p:cNvSpPr/>
          <p:nvPr/>
        </p:nvSpPr>
        <p:spPr>
          <a:xfrm>
            <a:off x="9043373" y="6490768"/>
            <a:ext cx="284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20f4778ab20_0_276"/>
          <p:cNvSpPr/>
          <p:nvPr/>
        </p:nvSpPr>
        <p:spPr>
          <a:xfrm>
            <a:off x="0" y="648392"/>
            <a:ext cx="7921500" cy="6675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로고) 마로티켓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20f4778ab20_0_276"/>
          <p:cNvSpPr/>
          <p:nvPr/>
        </p:nvSpPr>
        <p:spPr>
          <a:xfrm>
            <a:off x="0" y="6473468"/>
            <a:ext cx="7921500" cy="3831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1D1B1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1905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회사소개 | 이용약관 | </a:t>
            </a:r>
            <a:r>
              <a:rPr b="0" i="0" lang="en-US" sz="1200" u="sng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개인정보취급방침</a:t>
            </a:r>
            <a:r>
              <a:rPr b="0" i="0" lang="en-US" sz="1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20f4778ab20_0_276"/>
          <p:cNvSpPr/>
          <p:nvPr/>
        </p:nvSpPr>
        <p:spPr>
          <a:xfrm>
            <a:off x="0" y="1660806"/>
            <a:ext cx="7921500" cy="481290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0f4778ab20_0_276"/>
          <p:cNvSpPr/>
          <p:nvPr/>
        </p:nvSpPr>
        <p:spPr>
          <a:xfrm>
            <a:off x="4287952" y="648392"/>
            <a:ext cx="3986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로그인 | 마이페이지 | 예매확인/취소 | 회원가입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20f4778ab20_0_276"/>
          <p:cNvSpPr/>
          <p:nvPr/>
        </p:nvSpPr>
        <p:spPr>
          <a:xfrm>
            <a:off x="0" y="1670537"/>
            <a:ext cx="7921500" cy="4803000"/>
          </a:xfrm>
          <a:prstGeom prst="rect">
            <a:avLst/>
          </a:prstGeom>
          <a:solidFill>
            <a:srgbClr val="366092"/>
          </a:solidFill>
          <a:ln cap="flat" cmpd="sng" w="25550">
            <a:solidFill>
              <a:srgbClr val="395E8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&lt;main-content&gt;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개인취급방침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7" name="Google Shape;317;g20f4778ab20_0_276"/>
          <p:cNvGraphicFramePr/>
          <p:nvPr/>
        </p:nvGraphicFramePr>
        <p:xfrm>
          <a:off x="8458766" y="5831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401875"/>
                <a:gridCol w="3334650"/>
              </a:tblGrid>
              <a:tr h="375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62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개인정보취급방침 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비로그인도 조회가능하다.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마로티켓의 개인정보취급방침을 볼 수 있다.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91550" marL="915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8" name="Google Shape;318;g20f4778ab20_0_276"/>
          <p:cNvSpPr/>
          <p:nvPr/>
        </p:nvSpPr>
        <p:spPr>
          <a:xfrm>
            <a:off x="4002137" y="6377957"/>
            <a:ext cx="285900" cy="295500"/>
          </a:xfrm>
          <a:prstGeom prst="ellipse">
            <a:avLst/>
          </a:prstGeom>
          <a:solidFill>
            <a:srgbClr val="FFFFFF"/>
          </a:solidFill>
          <a:ln cap="flat" cmpd="sng" w="28800">
            <a:solidFill>
              <a:srgbClr val="3A3C84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76876">
              <a:srgbClr val="000000">
                <a:alpha val="48630"/>
              </a:srgbClr>
            </a:outerShdw>
          </a:effectLst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20f4778ab20_0_276"/>
          <p:cNvSpPr/>
          <p:nvPr/>
        </p:nvSpPr>
        <p:spPr>
          <a:xfrm>
            <a:off x="0" y="1317688"/>
            <a:ext cx="7921500" cy="349500"/>
          </a:xfrm>
          <a:prstGeom prst="rect">
            <a:avLst/>
          </a:prstGeom>
          <a:solidFill>
            <a:srgbClr val="6182D6"/>
          </a:solidFill>
          <a:ln cap="flat" cmpd="sng" w="19075">
            <a:solidFill>
              <a:srgbClr val="2E3E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0" name="Google Shape;320;g20f4778ab20_0_27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{1EA12BC4-699D-458D-BBD7-FFB5E7761211}</a:tableStyleId>
              </a:tblPr>
              <a:tblGrid>
                <a:gridCol w="732725"/>
                <a:gridCol w="994775"/>
                <a:gridCol w="998375"/>
                <a:gridCol w="3261100"/>
                <a:gridCol w="1395575"/>
                <a:gridCol w="2204325"/>
                <a:gridCol w="875825"/>
                <a:gridCol w="1727875"/>
              </a:tblGrid>
              <a:tr h="286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마로티켓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페이지명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개인 정보 취급 방침 페이지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 넘버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 메인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D8D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김수빈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8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경로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C0C0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하단 메뉴 &gt; 개인 정보 취급 방침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75" marB="45775" marR="78225" marL="782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21" name="Google Shape;321;g20f4778ab20_0_276"/>
          <p:cNvSpPr/>
          <p:nvPr/>
        </p:nvSpPr>
        <p:spPr>
          <a:xfrm>
            <a:off x="60551" y="1357334"/>
            <a:ext cx="6610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홈 | 현재 상연작 | 상연 예정작 | 지난  상연작 | 고객센터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f4778ab20_0_291"/>
          <p:cNvSpPr txBox="1"/>
          <p:nvPr/>
        </p:nvSpPr>
        <p:spPr>
          <a:xfrm>
            <a:off x="908626" y="2126466"/>
            <a:ext cx="103692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50" lIns="91525" spcFirstLastPara="1" rIns="91525" wrap="square" tIns="45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현재 상연작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">
  <a:themeElements>
    <a:clrScheme name="TITLE">
      <a:dk1>
        <a:srgbClr val="000000"/>
      </a:dk1>
      <a:lt1>
        <a:srgbClr val="FFFFFF"/>
      </a:lt1>
      <a:dk2>
        <a:srgbClr val="000000"/>
      </a:dk2>
      <a:lt2>
        <a:srgbClr val="FAF3DB"/>
      </a:lt2>
      <a:accent1>
        <a:srgbClr val="6182D6"/>
      </a:accent1>
      <a:accent2>
        <a:srgbClr val="FF843A"/>
      </a:accent2>
      <a:accent3>
        <a:srgbClr val="FFFFFF"/>
      </a:accent3>
      <a:accent4>
        <a:srgbClr val="6182D6"/>
      </a:accent4>
      <a:accent5>
        <a:srgbClr val="FF843A"/>
      </a:accent5>
      <a:accent6>
        <a:srgbClr val="FFFFFF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2023-01-17T05:41:05Z</dcterms:created>
  <dc:creator>xpsxm</dc:creator>
</cp:coreProperties>
</file>