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318" r:id="rId3"/>
    <p:sldId id="358" r:id="rId4"/>
    <p:sldId id="368" r:id="rId5"/>
    <p:sldId id="364" r:id="rId6"/>
    <p:sldId id="370" r:id="rId7"/>
  </p:sldIdLst>
  <p:sldSz cx="9144000" cy="360045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雯" initials="赵雯" lastIdx="3" clrIdx="0">
    <p:extLst>
      <p:ext uri="{19B8F6BF-5375-455C-9EA6-DF929625EA0E}">
        <p15:presenceInfo xmlns:p15="http://schemas.microsoft.com/office/powerpoint/2012/main" userId="赵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155"/>
    <a:srgbClr val="AA9E56"/>
    <a:srgbClr val="E1DEB5"/>
    <a:srgbClr val="DF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4660"/>
  </p:normalViewPr>
  <p:slideViewPr>
    <p:cSldViewPr snapToGrid="0" snapToObjects="1">
      <p:cViewPr>
        <p:scale>
          <a:sx n="123" d="100"/>
          <a:sy n="123" d="100"/>
        </p:scale>
        <p:origin x="75" y="879"/>
      </p:cViewPr>
      <p:guideLst>
        <p:guide orient="horz" pos="11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19996;&#21556;&#38134;&#34892;&#21327;&#20316;&#25991;&#20214;\trunk\&#26085;&#25253;\&#26085;&#25253;Excel&#24213;&#31295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19996;&#21556;&#38134;&#34892;&#21327;&#20316;&#25991;&#20214;\trunk\&#26085;&#25253;\&#26085;&#25253;Excel&#24213;&#31295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ch\Desktop\&#19996;&#21556;&#38134;&#34892;&#21327;&#20316;&#25991;&#20214;\trunk\&#26085;&#25253;\&#26085;&#25253;Excel&#24213;&#3129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zh-CN" sz="1800" b="1" i="0" u="none" strike="noStrike" baseline="0"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上海银行间同业拆借利率（</a:t>
            </a:r>
            <a:r>
              <a:rPr lang="en-US" altLang="zh-CN" sz="1800" b="1" i="0" u="none" strike="noStrike" baseline="0"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SHIBOR)</a:t>
            </a:r>
            <a:endParaRPr lang="zh-CN" altLang="en-US">
              <a:latin typeface="楷体_GB2312" panose="02010609030101010101" pitchFamily="49" charset="-122"/>
              <a:ea typeface="楷体_GB2312" panose="02010609030101010101" pitchFamily="49" charset="-122"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5.3952941421915104E-2"/>
          <c:y val="6.3891672631830113E-2"/>
          <c:w val="0.92877965797176276"/>
          <c:h val="0.66572655690765925"/>
        </c:manualLayout>
      </c:layout>
      <c:lineChart>
        <c:grouping val="standard"/>
        <c:varyColors val="0"/>
        <c:ser>
          <c:idx val="0"/>
          <c:order val="0"/>
          <c:tx>
            <c:strRef>
              <c:f>隔夜拆借率!$B$2</c:f>
              <c:strCache>
                <c:ptCount val="1"/>
                <c:pt idx="0">
                  <c:v>隔夜</c:v>
                </c:pt>
              </c:strCache>
            </c:strRef>
          </c:tx>
          <c:marker>
            <c:symbol val="none"/>
          </c:marker>
          <c:cat>
            <c:numRef>
              <c:f>隔夜拆借率!$A$3:$A$438</c:f>
              <c:numCache>
                <c:formatCode>yyyy\-mm\-dd;@</c:formatCode>
                <c:ptCount val="436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42738</c:v>
                </c:pt>
                <c:pt idx="251">
                  <c:v>42739</c:v>
                </c:pt>
                <c:pt idx="252">
                  <c:v>42740</c:v>
                </c:pt>
                <c:pt idx="253">
                  <c:v>42741</c:v>
                </c:pt>
                <c:pt idx="254">
                  <c:v>42744</c:v>
                </c:pt>
                <c:pt idx="255">
                  <c:v>42745</c:v>
                </c:pt>
                <c:pt idx="256">
                  <c:v>42746</c:v>
                </c:pt>
                <c:pt idx="257">
                  <c:v>42747</c:v>
                </c:pt>
                <c:pt idx="258">
                  <c:v>42748</c:v>
                </c:pt>
                <c:pt idx="259">
                  <c:v>42751</c:v>
                </c:pt>
                <c:pt idx="260">
                  <c:v>42752</c:v>
                </c:pt>
                <c:pt idx="261">
                  <c:v>42753</c:v>
                </c:pt>
                <c:pt idx="262">
                  <c:v>42754</c:v>
                </c:pt>
                <c:pt idx="263">
                  <c:v>42755</c:v>
                </c:pt>
                <c:pt idx="264">
                  <c:v>42757</c:v>
                </c:pt>
                <c:pt idx="265">
                  <c:v>42758</c:v>
                </c:pt>
                <c:pt idx="266">
                  <c:v>42759</c:v>
                </c:pt>
                <c:pt idx="267">
                  <c:v>42760</c:v>
                </c:pt>
                <c:pt idx="268">
                  <c:v>42761</c:v>
                </c:pt>
                <c:pt idx="269">
                  <c:v>42769</c:v>
                </c:pt>
                <c:pt idx="270">
                  <c:v>42770</c:v>
                </c:pt>
                <c:pt idx="271">
                  <c:v>42772</c:v>
                </c:pt>
                <c:pt idx="272">
                  <c:v>42773</c:v>
                </c:pt>
                <c:pt idx="273">
                  <c:v>42774</c:v>
                </c:pt>
                <c:pt idx="274">
                  <c:v>42775</c:v>
                </c:pt>
                <c:pt idx="275">
                  <c:v>42776</c:v>
                </c:pt>
                <c:pt idx="276">
                  <c:v>42779</c:v>
                </c:pt>
                <c:pt idx="277">
                  <c:v>42780</c:v>
                </c:pt>
                <c:pt idx="278">
                  <c:v>42781</c:v>
                </c:pt>
                <c:pt idx="279">
                  <c:v>42782</c:v>
                </c:pt>
                <c:pt idx="280">
                  <c:v>42783</c:v>
                </c:pt>
                <c:pt idx="281">
                  <c:v>42786</c:v>
                </c:pt>
                <c:pt idx="282">
                  <c:v>42787</c:v>
                </c:pt>
                <c:pt idx="283">
                  <c:v>42788</c:v>
                </c:pt>
                <c:pt idx="284">
                  <c:v>42789</c:v>
                </c:pt>
                <c:pt idx="285">
                  <c:v>42790</c:v>
                </c:pt>
                <c:pt idx="286">
                  <c:v>42793</c:v>
                </c:pt>
                <c:pt idx="287">
                  <c:v>42794</c:v>
                </c:pt>
                <c:pt idx="288">
                  <c:v>42795</c:v>
                </c:pt>
                <c:pt idx="289">
                  <c:v>42796</c:v>
                </c:pt>
                <c:pt idx="290">
                  <c:v>42797</c:v>
                </c:pt>
                <c:pt idx="291">
                  <c:v>42800</c:v>
                </c:pt>
                <c:pt idx="292">
                  <c:v>42801</c:v>
                </c:pt>
                <c:pt idx="293">
                  <c:v>42802</c:v>
                </c:pt>
                <c:pt idx="294">
                  <c:v>42803</c:v>
                </c:pt>
                <c:pt idx="295">
                  <c:v>42804</c:v>
                </c:pt>
                <c:pt idx="296">
                  <c:v>42807</c:v>
                </c:pt>
                <c:pt idx="297">
                  <c:v>42808</c:v>
                </c:pt>
                <c:pt idx="298">
                  <c:v>42809</c:v>
                </c:pt>
                <c:pt idx="299">
                  <c:v>42810</c:v>
                </c:pt>
                <c:pt idx="300">
                  <c:v>42811</c:v>
                </c:pt>
                <c:pt idx="301">
                  <c:v>42814</c:v>
                </c:pt>
                <c:pt idx="302">
                  <c:v>42815</c:v>
                </c:pt>
                <c:pt idx="303">
                  <c:v>42816</c:v>
                </c:pt>
                <c:pt idx="304">
                  <c:v>42817</c:v>
                </c:pt>
                <c:pt idx="305">
                  <c:v>42818</c:v>
                </c:pt>
                <c:pt idx="306">
                  <c:v>42821</c:v>
                </c:pt>
                <c:pt idx="307">
                  <c:v>42822</c:v>
                </c:pt>
                <c:pt idx="308">
                  <c:v>42823</c:v>
                </c:pt>
                <c:pt idx="309">
                  <c:v>42824</c:v>
                </c:pt>
                <c:pt idx="310">
                  <c:v>42825</c:v>
                </c:pt>
                <c:pt idx="311">
                  <c:v>42826</c:v>
                </c:pt>
                <c:pt idx="312">
                  <c:v>42830</c:v>
                </c:pt>
                <c:pt idx="313">
                  <c:v>42831</c:v>
                </c:pt>
                <c:pt idx="314">
                  <c:v>42832</c:v>
                </c:pt>
                <c:pt idx="315">
                  <c:v>42835</c:v>
                </c:pt>
                <c:pt idx="316">
                  <c:v>42836</c:v>
                </c:pt>
                <c:pt idx="317">
                  <c:v>42837</c:v>
                </c:pt>
                <c:pt idx="318">
                  <c:v>42838</c:v>
                </c:pt>
                <c:pt idx="319">
                  <c:v>42839</c:v>
                </c:pt>
                <c:pt idx="320">
                  <c:v>42842</c:v>
                </c:pt>
                <c:pt idx="321">
                  <c:v>42843</c:v>
                </c:pt>
                <c:pt idx="322">
                  <c:v>42844</c:v>
                </c:pt>
                <c:pt idx="323">
                  <c:v>42845</c:v>
                </c:pt>
                <c:pt idx="324">
                  <c:v>42846</c:v>
                </c:pt>
                <c:pt idx="325">
                  <c:v>42849</c:v>
                </c:pt>
                <c:pt idx="326">
                  <c:v>42850</c:v>
                </c:pt>
                <c:pt idx="327">
                  <c:v>42851</c:v>
                </c:pt>
                <c:pt idx="328">
                  <c:v>42852</c:v>
                </c:pt>
                <c:pt idx="329">
                  <c:v>42853</c:v>
                </c:pt>
                <c:pt idx="330">
                  <c:v>42857</c:v>
                </c:pt>
                <c:pt idx="331">
                  <c:v>42858</c:v>
                </c:pt>
                <c:pt idx="332">
                  <c:v>42859</c:v>
                </c:pt>
                <c:pt idx="333">
                  <c:v>42860</c:v>
                </c:pt>
                <c:pt idx="334">
                  <c:v>42863</c:v>
                </c:pt>
                <c:pt idx="335">
                  <c:v>42864</c:v>
                </c:pt>
                <c:pt idx="336">
                  <c:v>42865</c:v>
                </c:pt>
                <c:pt idx="337">
                  <c:v>42866</c:v>
                </c:pt>
                <c:pt idx="338">
                  <c:v>42867</c:v>
                </c:pt>
                <c:pt idx="339">
                  <c:v>42870</c:v>
                </c:pt>
                <c:pt idx="340">
                  <c:v>42871</c:v>
                </c:pt>
                <c:pt idx="341">
                  <c:v>42872</c:v>
                </c:pt>
                <c:pt idx="342">
                  <c:v>42873</c:v>
                </c:pt>
                <c:pt idx="343">
                  <c:v>42874</c:v>
                </c:pt>
                <c:pt idx="344">
                  <c:v>42877</c:v>
                </c:pt>
                <c:pt idx="345">
                  <c:v>42878</c:v>
                </c:pt>
                <c:pt idx="346">
                  <c:v>42879</c:v>
                </c:pt>
                <c:pt idx="347">
                  <c:v>42880</c:v>
                </c:pt>
                <c:pt idx="348">
                  <c:v>42881</c:v>
                </c:pt>
                <c:pt idx="349">
                  <c:v>42882</c:v>
                </c:pt>
                <c:pt idx="350">
                  <c:v>42886</c:v>
                </c:pt>
                <c:pt idx="351">
                  <c:v>42887</c:v>
                </c:pt>
                <c:pt idx="352">
                  <c:v>42888</c:v>
                </c:pt>
                <c:pt idx="353">
                  <c:v>42891</c:v>
                </c:pt>
                <c:pt idx="354">
                  <c:v>42892</c:v>
                </c:pt>
                <c:pt idx="355">
                  <c:v>42893</c:v>
                </c:pt>
                <c:pt idx="356">
                  <c:v>42894</c:v>
                </c:pt>
                <c:pt idx="357">
                  <c:v>42895</c:v>
                </c:pt>
                <c:pt idx="358">
                  <c:v>42898</c:v>
                </c:pt>
                <c:pt idx="359">
                  <c:v>42899</c:v>
                </c:pt>
                <c:pt idx="360">
                  <c:v>42900</c:v>
                </c:pt>
                <c:pt idx="361">
                  <c:v>42901</c:v>
                </c:pt>
                <c:pt idx="362">
                  <c:v>42902</c:v>
                </c:pt>
                <c:pt idx="363">
                  <c:v>42905</c:v>
                </c:pt>
                <c:pt idx="364">
                  <c:v>42906</c:v>
                </c:pt>
                <c:pt idx="365">
                  <c:v>42907</c:v>
                </c:pt>
                <c:pt idx="366">
                  <c:v>42908</c:v>
                </c:pt>
                <c:pt idx="367">
                  <c:v>42909</c:v>
                </c:pt>
                <c:pt idx="368">
                  <c:v>42912</c:v>
                </c:pt>
                <c:pt idx="369">
                  <c:v>42913</c:v>
                </c:pt>
                <c:pt idx="370">
                  <c:v>42914</c:v>
                </c:pt>
                <c:pt idx="371">
                  <c:v>42915</c:v>
                </c:pt>
                <c:pt idx="372">
                  <c:v>42916</c:v>
                </c:pt>
                <c:pt idx="373">
                  <c:v>42919</c:v>
                </c:pt>
                <c:pt idx="374">
                  <c:v>42920</c:v>
                </c:pt>
                <c:pt idx="375">
                  <c:v>42921</c:v>
                </c:pt>
                <c:pt idx="376">
                  <c:v>42922</c:v>
                </c:pt>
                <c:pt idx="377">
                  <c:v>42923</c:v>
                </c:pt>
                <c:pt idx="378">
                  <c:v>42926</c:v>
                </c:pt>
                <c:pt idx="379">
                  <c:v>42927</c:v>
                </c:pt>
                <c:pt idx="380">
                  <c:v>42928</c:v>
                </c:pt>
                <c:pt idx="381">
                  <c:v>42929</c:v>
                </c:pt>
                <c:pt idx="382">
                  <c:v>42930</c:v>
                </c:pt>
                <c:pt idx="383">
                  <c:v>42933</c:v>
                </c:pt>
                <c:pt idx="384">
                  <c:v>42934</c:v>
                </c:pt>
                <c:pt idx="385">
                  <c:v>42935</c:v>
                </c:pt>
                <c:pt idx="386">
                  <c:v>42936</c:v>
                </c:pt>
                <c:pt idx="387">
                  <c:v>42937</c:v>
                </c:pt>
                <c:pt idx="388">
                  <c:v>42940</c:v>
                </c:pt>
                <c:pt idx="389">
                  <c:v>42941</c:v>
                </c:pt>
                <c:pt idx="390">
                  <c:v>42942</c:v>
                </c:pt>
                <c:pt idx="391">
                  <c:v>42943</c:v>
                </c:pt>
                <c:pt idx="392">
                  <c:v>42944</c:v>
                </c:pt>
                <c:pt idx="393">
                  <c:v>42947</c:v>
                </c:pt>
                <c:pt idx="394">
                  <c:v>42948</c:v>
                </c:pt>
                <c:pt idx="395">
                  <c:v>42949</c:v>
                </c:pt>
                <c:pt idx="396">
                  <c:v>42950</c:v>
                </c:pt>
                <c:pt idx="397">
                  <c:v>42951</c:v>
                </c:pt>
                <c:pt idx="398">
                  <c:v>42954</c:v>
                </c:pt>
                <c:pt idx="399">
                  <c:v>42955</c:v>
                </c:pt>
                <c:pt idx="400">
                  <c:v>42956</c:v>
                </c:pt>
                <c:pt idx="401">
                  <c:v>42957</c:v>
                </c:pt>
                <c:pt idx="402">
                  <c:v>42958</c:v>
                </c:pt>
                <c:pt idx="403">
                  <c:v>42961</c:v>
                </c:pt>
                <c:pt idx="404">
                  <c:v>42962</c:v>
                </c:pt>
                <c:pt idx="405">
                  <c:v>42963</c:v>
                </c:pt>
                <c:pt idx="406">
                  <c:v>42964</c:v>
                </c:pt>
                <c:pt idx="407">
                  <c:v>42965</c:v>
                </c:pt>
                <c:pt idx="408">
                  <c:v>42968</c:v>
                </c:pt>
                <c:pt idx="409">
                  <c:v>42969</c:v>
                </c:pt>
                <c:pt idx="410">
                  <c:v>42970</c:v>
                </c:pt>
                <c:pt idx="411">
                  <c:v>42971</c:v>
                </c:pt>
                <c:pt idx="412">
                  <c:v>42972</c:v>
                </c:pt>
                <c:pt idx="413">
                  <c:v>42975</c:v>
                </c:pt>
                <c:pt idx="414">
                  <c:v>42976</c:v>
                </c:pt>
                <c:pt idx="415">
                  <c:v>42977</c:v>
                </c:pt>
                <c:pt idx="416">
                  <c:v>42978</c:v>
                </c:pt>
                <c:pt idx="417">
                  <c:v>42979</c:v>
                </c:pt>
                <c:pt idx="418">
                  <c:v>42982</c:v>
                </c:pt>
                <c:pt idx="419">
                  <c:v>42983</c:v>
                </c:pt>
                <c:pt idx="420">
                  <c:v>42984</c:v>
                </c:pt>
                <c:pt idx="421">
                  <c:v>42985</c:v>
                </c:pt>
                <c:pt idx="422">
                  <c:v>42986</c:v>
                </c:pt>
                <c:pt idx="423">
                  <c:v>42989</c:v>
                </c:pt>
                <c:pt idx="424">
                  <c:v>42990</c:v>
                </c:pt>
                <c:pt idx="425">
                  <c:v>42991</c:v>
                </c:pt>
                <c:pt idx="426">
                  <c:v>42992</c:v>
                </c:pt>
                <c:pt idx="427">
                  <c:v>42993</c:v>
                </c:pt>
                <c:pt idx="428">
                  <c:v>42996</c:v>
                </c:pt>
                <c:pt idx="429">
                  <c:v>42997</c:v>
                </c:pt>
                <c:pt idx="430">
                  <c:v>42998</c:v>
                </c:pt>
                <c:pt idx="431">
                  <c:v>42999</c:v>
                </c:pt>
                <c:pt idx="432">
                  <c:v>43000</c:v>
                </c:pt>
                <c:pt idx="433">
                  <c:v>43003</c:v>
                </c:pt>
                <c:pt idx="434">
                  <c:v>43004</c:v>
                </c:pt>
                <c:pt idx="435">
                  <c:v>43005</c:v>
                </c:pt>
              </c:numCache>
            </c:numRef>
          </c:cat>
          <c:val>
            <c:numRef>
              <c:f>隔夜拆借率!$B$3:$B$438</c:f>
              <c:numCache>
                <c:formatCode>0.00%</c:formatCode>
                <c:ptCount val="436"/>
                <c:pt idx="0">
                  <c:v>1.9950000000000002E-2</c:v>
                </c:pt>
                <c:pt idx="1">
                  <c:v>1.9980000000000001E-2</c:v>
                </c:pt>
                <c:pt idx="2">
                  <c:v>1.9799999999999998E-2</c:v>
                </c:pt>
                <c:pt idx="3">
                  <c:v>1.966E-2</c:v>
                </c:pt>
                <c:pt idx="4">
                  <c:v>1.958E-2</c:v>
                </c:pt>
                <c:pt idx="5">
                  <c:v>1.951E-2</c:v>
                </c:pt>
                <c:pt idx="6">
                  <c:v>1.951E-2</c:v>
                </c:pt>
                <c:pt idx="7">
                  <c:v>1.95E-2</c:v>
                </c:pt>
                <c:pt idx="8">
                  <c:v>1.95E-2</c:v>
                </c:pt>
                <c:pt idx="9">
                  <c:v>1.9560000000000001E-2</c:v>
                </c:pt>
                <c:pt idx="10">
                  <c:v>1.9539999999999998E-2</c:v>
                </c:pt>
                <c:pt idx="11">
                  <c:v>1.959E-2</c:v>
                </c:pt>
                <c:pt idx="12">
                  <c:v>1.983E-2</c:v>
                </c:pt>
                <c:pt idx="13">
                  <c:v>2.0139999999999998E-2</c:v>
                </c:pt>
                <c:pt idx="14">
                  <c:v>2.0279999999999999E-2</c:v>
                </c:pt>
                <c:pt idx="15">
                  <c:v>2.009E-2</c:v>
                </c:pt>
                <c:pt idx="16">
                  <c:v>1.9970000000000002E-2</c:v>
                </c:pt>
                <c:pt idx="17">
                  <c:v>1.9950000000000002E-2</c:v>
                </c:pt>
                <c:pt idx="18">
                  <c:v>1.992E-2</c:v>
                </c:pt>
                <c:pt idx="19">
                  <c:v>1.9890000000000001E-2</c:v>
                </c:pt>
                <c:pt idx="20">
                  <c:v>1.9870000000000002E-2</c:v>
                </c:pt>
                <c:pt idx="21">
                  <c:v>1.984E-2</c:v>
                </c:pt>
                <c:pt idx="22">
                  <c:v>1.983E-2</c:v>
                </c:pt>
                <c:pt idx="23">
                  <c:v>1.983E-2</c:v>
                </c:pt>
                <c:pt idx="24">
                  <c:v>1.984E-2</c:v>
                </c:pt>
                <c:pt idx="25">
                  <c:v>2.281E-2</c:v>
                </c:pt>
                <c:pt idx="26">
                  <c:v>1.9779999999999999E-2</c:v>
                </c:pt>
                <c:pt idx="27">
                  <c:v>1.9769999999999999E-2</c:v>
                </c:pt>
                <c:pt idx="28">
                  <c:v>1.9740000000000001E-2</c:v>
                </c:pt>
                <c:pt idx="29">
                  <c:v>1.968E-2</c:v>
                </c:pt>
                <c:pt idx="30">
                  <c:v>1.951E-2</c:v>
                </c:pt>
                <c:pt idx="31">
                  <c:v>1.9379999999999998E-2</c:v>
                </c:pt>
                <c:pt idx="32">
                  <c:v>1.934E-2</c:v>
                </c:pt>
                <c:pt idx="33">
                  <c:v>1.933E-2</c:v>
                </c:pt>
                <c:pt idx="34">
                  <c:v>1.9560000000000001E-2</c:v>
                </c:pt>
                <c:pt idx="35">
                  <c:v>2.0039999999999999E-2</c:v>
                </c:pt>
                <c:pt idx="36">
                  <c:v>2.0480000000000002E-2</c:v>
                </c:pt>
                <c:pt idx="37">
                  <c:v>2.0070000000000001E-2</c:v>
                </c:pt>
                <c:pt idx="38">
                  <c:v>1.968E-2</c:v>
                </c:pt>
                <c:pt idx="39">
                  <c:v>1.9619999999999999E-2</c:v>
                </c:pt>
                <c:pt idx="40">
                  <c:v>1.9570000000000001E-2</c:v>
                </c:pt>
                <c:pt idx="41">
                  <c:v>1.95E-2</c:v>
                </c:pt>
                <c:pt idx="42">
                  <c:v>1.951E-2</c:v>
                </c:pt>
                <c:pt idx="43">
                  <c:v>1.95E-2</c:v>
                </c:pt>
                <c:pt idx="44">
                  <c:v>1.95E-2</c:v>
                </c:pt>
                <c:pt idx="45">
                  <c:v>1.9470000000000001E-2</c:v>
                </c:pt>
                <c:pt idx="46">
                  <c:v>1.9450000000000002E-2</c:v>
                </c:pt>
                <c:pt idx="47">
                  <c:v>1.949E-2</c:v>
                </c:pt>
                <c:pt idx="48">
                  <c:v>1.9530000000000002E-2</c:v>
                </c:pt>
                <c:pt idx="49">
                  <c:v>1.9560000000000001E-2</c:v>
                </c:pt>
                <c:pt idx="50">
                  <c:v>1.9699999999999999E-2</c:v>
                </c:pt>
                <c:pt idx="51">
                  <c:v>1.9900000000000001E-2</c:v>
                </c:pt>
                <c:pt idx="52">
                  <c:v>1.9980000000000001E-2</c:v>
                </c:pt>
                <c:pt idx="53">
                  <c:v>2.0070000000000001E-2</c:v>
                </c:pt>
                <c:pt idx="54">
                  <c:v>0.02</c:v>
                </c:pt>
                <c:pt idx="55">
                  <c:v>1.9950000000000002E-2</c:v>
                </c:pt>
                <c:pt idx="56">
                  <c:v>1.9890000000000001E-2</c:v>
                </c:pt>
                <c:pt idx="57">
                  <c:v>1.992E-2</c:v>
                </c:pt>
                <c:pt idx="58">
                  <c:v>1.9959999999999999E-2</c:v>
                </c:pt>
                <c:pt idx="59">
                  <c:v>2.0039999999999999E-2</c:v>
                </c:pt>
                <c:pt idx="60">
                  <c:v>2.017E-2</c:v>
                </c:pt>
                <c:pt idx="61">
                  <c:v>2.0139999999999998E-2</c:v>
                </c:pt>
                <c:pt idx="62">
                  <c:v>1.993E-2</c:v>
                </c:pt>
                <c:pt idx="63">
                  <c:v>1.983E-2</c:v>
                </c:pt>
                <c:pt idx="64">
                  <c:v>1.9782999999999999E-2</c:v>
                </c:pt>
                <c:pt idx="65">
                  <c:v>1.9799999999999998E-2</c:v>
                </c:pt>
                <c:pt idx="66">
                  <c:v>1.985E-2</c:v>
                </c:pt>
                <c:pt idx="67">
                  <c:v>1.993E-2</c:v>
                </c:pt>
                <c:pt idx="68">
                  <c:v>1.9959999999999999E-2</c:v>
                </c:pt>
                <c:pt idx="69">
                  <c:v>1.9990000000000001E-2</c:v>
                </c:pt>
                <c:pt idx="70">
                  <c:v>1.9950000000000002E-2</c:v>
                </c:pt>
                <c:pt idx="71">
                  <c:v>1.9980000000000001E-2</c:v>
                </c:pt>
                <c:pt idx="72">
                  <c:v>2.0039999999999999E-2</c:v>
                </c:pt>
                <c:pt idx="73">
                  <c:v>2.0179999999999997E-2</c:v>
                </c:pt>
                <c:pt idx="74">
                  <c:v>2.0289999999999999E-2</c:v>
                </c:pt>
                <c:pt idx="75">
                  <c:v>2.0379999999999999E-2</c:v>
                </c:pt>
                <c:pt idx="76">
                  <c:v>2.0449999999999999E-2</c:v>
                </c:pt>
                <c:pt idx="77">
                  <c:v>2.036E-2</c:v>
                </c:pt>
                <c:pt idx="78">
                  <c:v>2.0240000000000001E-2</c:v>
                </c:pt>
                <c:pt idx="79">
                  <c:v>2.0209999999999999E-2</c:v>
                </c:pt>
                <c:pt idx="80">
                  <c:v>2.0489999999999998E-2</c:v>
                </c:pt>
                <c:pt idx="81">
                  <c:v>2.0032999999999999E-2</c:v>
                </c:pt>
                <c:pt idx="82">
                  <c:v>0.02</c:v>
                </c:pt>
                <c:pt idx="83">
                  <c:v>2.001E-2</c:v>
                </c:pt>
                <c:pt idx="84">
                  <c:v>0.02</c:v>
                </c:pt>
                <c:pt idx="85">
                  <c:v>1.9990000000000001E-2</c:v>
                </c:pt>
                <c:pt idx="86">
                  <c:v>1.9990000000000001E-2</c:v>
                </c:pt>
                <c:pt idx="87">
                  <c:v>1.9990000000000001E-2</c:v>
                </c:pt>
                <c:pt idx="88">
                  <c:v>0.02</c:v>
                </c:pt>
                <c:pt idx="89">
                  <c:v>2.0019999999999996E-2</c:v>
                </c:pt>
                <c:pt idx="90">
                  <c:v>2.0049999999999998E-2</c:v>
                </c:pt>
                <c:pt idx="91">
                  <c:v>2.0110000000000003E-2</c:v>
                </c:pt>
                <c:pt idx="92">
                  <c:v>2.0110000000000003E-2</c:v>
                </c:pt>
                <c:pt idx="93">
                  <c:v>2.0099999999999996E-2</c:v>
                </c:pt>
                <c:pt idx="94">
                  <c:v>2.0080000000000001E-2</c:v>
                </c:pt>
                <c:pt idx="95">
                  <c:v>2.0039999999999999E-2</c:v>
                </c:pt>
                <c:pt idx="96">
                  <c:v>2.0019999999999996E-2</c:v>
                </c:pt>
                <c:pt idx="97">
                  <c:v>2.001E-2</c:v>
                </c:pt>
                <c:pt idx="98">
                  <c:v>2.001E-2</c:v>
                </c:pt>
                <c:pt idx="99">
                  <c:v>2.001E-2</c:v>
                </c:pt>
                <c:pt idx="100">
                  <c:v>2.0019999999999996E-2</c:v>
                </c:pt>
                <c:pt idx="101">
                  <c:v>2.0099999999999996E-2</c:v>
                </c:pt>
                <c:pt idx="102">
                  <c:v>2.0059999999999998E-2</c:v>
                </c:pt>
                <c:pt idx="103">
                  <c:v>2.0039999999999999E-2</c:v>
                </c:pt>
                <c:pt idx="104">
                  <c:v>1.9990000000000001E-2</c:v>
                </c:pt>
                <c:pt idx="105">
                  <c:v>1.9980000000000001E-2</c:v>
                </c:pt>
                <c:pt idx="106">
                  <c:v>0.02</c:v>
                </c:pt>
                <c:pt idx="107">
                  <c:v>0.02</c:v>
                </c:pt>
                <c:pt idx="108">
                  <c:v>0.02</c:v>
                </c:pt>
                <c:pt idx="109">
                  <c:v>0.02</c:v>
                </c:pt>
                <c:pt idx="110">
                  <c:v>0.02</c:v>
                </c:pt>
                <c:pt idx="111">
                  <c:v>0.02</c:v>
                </c:pt>
                <c:pt idx="112">
                  <c:v>2.0019999999999996E-2</c:v>
                </c:pt>
                <c:pt idx="113">
                  <c:v>2.0049999999999998E-2</c:v>
                </c:pt>
                <c:pt idx="114">
                  <c:v>2.0099999999999996E-2</c:v>
                </c:pt>
                <c:pt idx="115">
                  <c:v>2.019E-2</c:v>
                </c:pt>
                <c:pt idx="116">
                  <c:v>2.027E-2</c:v>
                </c:pt>
                <c:pt idx="117">
                  <c:v>2.0320000000000001E-2</c:v>
                </c:pt>
                <c:pt idx="118">
                  <c:v>2.035E-2</c:v>
                </c:pt>
                <c:pt idx="119">
                  <c:v>2.0379999999999999E-2</c:v>
                </c:pt>
                <c:pt idx="120">
                  <c:v>2.0400000000000001E-2</c:v>
                </c:pt>
                <c:pt idx="121">
                  <c:v>2.0379999999999999E-2</c:v>
                </c:pt>
                <c:pt idx="122">
                  <c:v>2.0369999999999999E-2</c:v>
                </c:pt>
                <c:pt idx="123">
                  <c:v>2.027E-2</c:v>
                </c:pt>
                <c:pt idx="124">
                  <c:v>2.0139999999999998E-2</c:v>
                </c:pt>
                <c:pt idx="125">
                  <c:v>2.0070000000000001E-2</c:v>
                </c:pt>
                <c:pt idx="126">
                  <c:v>1.9990000000000001E-2</c:v>
                </c:pt>
                <c:pt idx="127">
                  <c:v>1.9970000000000002E-2</c:v>
                </c:pt>
                <c:pt idx="128">
                  <c:v>1.9959999999999999E-2</c:v>
                </c:pt>
                <c:pt idx="129">
                  <c:v>1.9959999999999999E-2</c:v>
                </c:pt>
                <c:pt idx="130">
                  <c:v>1.9939999999999999E-2</c:v>
                </c:pt>
                <c:pt idx="131">
                  <c:v>1.993E-2</c:v>
                </c:pt>
                <c:pt idx="132">
                  <c:v>1.993E-2</c:v>
                </c:pt>
                <c:pt idx="133">
                  <c:v>1.9959999999999999E-2</c:v>
                </c:pt>
                <c:pt idx="134">
                  <c:v>1.9959999999999999E-2</c:v>
                </c:pt>
                <c:pt idx="135">
                  <c:v>2.0030000000000003E-2</c:v>
                </c:pt>
                <c:pt idx="136">
                  <c:v>2.0049999999999998E-2</c:v>
                </c:pt>
                <c:pt idx="137">
                  <c:v>2.0080000000000001E-2</c:v>
                </c:pt>
                <c:pt idx="138">
                  <c:v>2.0230000000000001E-2</c:v>
                </c:pt>
                <c:pt idx="139">
                  <c:v>2.0320000000000001E-2</c:v>
                </c:pt>
                <c:pt idx="140">
                  <c:v>2.0369999999999999E-2</c:v>
                </c:pt>
                <c:pt idx="141">
                  <c:v>2.0379999999999999E-2</c:v>
                </c:pt>
                <c:pt idx="142">
                  <c:v>2.0279999999999999E-2</c:v>
                </c:pt>
                <c:pt idx="143">
                  <c:v>2.017E-2</c:v>
                </c:pt>
                <c:pt idx="144">
                  <c:v>2.0119999999999999E-2</c:v>
                </c:pt>
                <c:pt idx="145">
                  <c:v>2.0080000000000001E-2</c:v>
                </c:pt>
                <c:pt idx="146">
                  <c:v>2.0039999999999999E-2</c:v>
                </c:pt>
                <c:pt idx="147">
                  <c:v>2.0019999999999996E-2</c:v>
                </c:pt>
                <c:pt idx="148">
                  <c:v>2.0019999999999996E-2</c:v>
                </c:pt>
                <c:pt idx="149">
                  <c:v>2.0049999999999998E-2</c:v>
                </c:pt>
                <c:pt idx="150">
                  <c:v>2.0099999999999996E-2</c:v>
                </c:pt>
                <c:pt idx="151">
                  <c:v>2.017E-2</c:v>
                </c:pt>
                <c:pt idx="152">
                  <c:v>2.0209999999999999E-2</c:v>
                </c:pt>
                <c:pt idx="153">
                  <c:v>2.0209999999999999E-2</c:v>
                </c:pt>
                <c:pt idx="154">
                  <c:v>2.0232999999999998E-2</c:v>
                </c:pt>
                <c:pt idx="155">
                  <c:v>2.0219999999999998E-2</c:v>
                </c:pt>
                <c:pt idx="156">
                  <c:v>2.0219999999999998E-2</c:v>
                </c:pt>
                <c:pt idx="157">
                  <c:v>2.0230000000000001E-2</c:v>
                </c:pt>
                <c:pt idx="158">
                  <c:v>2.0230000000000001E-2</c:v>
                </c:pt>
                <c:pt idx="159">
                  <c:v>2.0232999999999998E-2</c:v>
                </c:pt>
                <c:pt idx="160">
                  <c:v>2.0330000000000001E-2</c:v>
                </c:pt>
                <c:pt idx="161">
                  <c:v>2.043E-2</c:v>
                </c:pt>
                <c:pt idx="162">
                  <c:v>2.044E-2</c:v>
                </c:pt>
                <c:pt idx="163">
                  <c:v>2.044E-2</c:v>
                </c:pt>
                <c:pt idx="164">
                  <c:v>2.0489999999999998E-2</c:v>
                </c:pt>
                <c:pt idx="165">
                  <c:v>2.0630000000000003E-2</c:v>
                </c:pt>
                <c:pt idx="166">
                  <c:v>2.0649999999999998E-2</c:v>
                </c:pt>
                <c:pt idx="167">
                  <c:v>2.0659999999999998E-2</c:v>
                </c:pt>
                <c:pt idx="168">
                  <c:v>2.0659999999999998E-2</c:v>
                </c:pt>
                <c:pt idx="169">
                  <c:v>2.07E-2</c:v>
                </c:pt>
                <c:pt idx="170">
                  <c:v>2.077E-2</c:v>
                </c:pt>
                <c:pt idx="171">
                  <c:v>2.0802999999999999E-2</c:v>
                </c:pt>
                <c:pt idx="172">
                  <c:v>2.0809999999999999E-2</c:v>
                </c:pt>
                <c:pt idx="173">
                  <c:v>2.085E-2</c:v>
                </c:pt>
                <c:pt idx="174">
                  <c:v>2.0950000000000003E-2</c:v>
                </c:pt>
                <c:pt idx="175">
                  <c:v>2.1080000000000002E-2</c:v>
                </c:pt>
                <c:pt idx="176">
                  <c:v>2.128E-2</c:v>
                </c:pt>
                <c:pt idx="177">
                  <c:v>2.1400000000000002E-2</c:v>
                </c:pt>
                <c:pt idx="178">
                  <c:v>2.154E-2</c:v>
                </c:pt>
                <c:pt idx="179">
                  <c:v>2.1589999999999998E-2</c:v>
                </c:pt>
                <c:pt idx="180">
                  <c:v>2.1669999999999998E-2</c:v>
                </c:pt>
                <c:pt idx="181">
                  <c:v>2.1680000000000001E-2</c:v>
                </c:pt>
                <c:pt idx="182">
                  <c:v>2.1668E-2</c:v>
                </c:pt>
                <c:pt idx="183">
                  <c:v>2.1640000000000003E-2</c:v>
                </c:pt>
                <c:pt idx="184">
                  <c:v>2.1659999999999999E-2</c:v>
                </c:pt>
                <c:pt idx="185">
                  <c:v>2.1780000000000001E-2</c:v>
                </c:pt>
                <c:pt idx="186">
                  <c:v>2.188E-2</c:v>
                </c:pt>
                <c:pt idx="187">
                  <c:v>2.3269999999999999E-2</c:v>
                </c:pt>
                <c:pt idx="188">
                  <c:v>2.1930000000000002E-2</c:v>
                </c:pt>
                <c:pt idx="189">
                  <c:v>2.1749999999999999E-2</c:v>
                </c:pt>
                <c:pt idx="190">
                  <c:v>2.162E-2</c:v>
                </c:pt>
                <c:pt idx="191">
                  <c:v>2.1530000000000001E-2</c:v>
                </c:pt>
                <c:pt idx="192">
                  <c:v>2.1499999999999998E-2</c:v>
                </c:pt>
                <c:pt idx="193">
                  <c:v>2.1509999999999998E-2</c:v>
                </c:pt>
                <c:pt idx="194">
                  <c:v>2.1530000000000001E-2</c:v>
                </c:pt>
                <c:pt idx="195">
                  <c:v>2.1589999999999998E-2</c:v>
                </c:pt>
                <c:pt idx="196">
                  <c:v>2.1729999999999999E-2</c:v>
                </c:pt>
                <c:pt idx="197">
                  <c:v>2.196E-2</c:v>
                </c:pt>
                <c:pt idx="198">
                  <c:v>2.2080000000000002E-2</c:v>
                </c:pt>
                <c:pt idx="199">
                  <c:v>2.222E-2</c:v>
                </c:pt>
                <c:pt idx="200">
                  <c:v>2.231E-2</c:v>
                </c:pt>
                <c:pt idx="201">
                  <c:v>2.2380000000000001E-2</c:v>
                </c:pt>
                <c:pt idx="202">
                  <c:v>2.2480000000000003E-2</c:v>
                </c:pt>
                <c:pt idx="203">
                  <c:v>2.2540000000000001E-2</c:v>
                </c:pt>
                <c:pt idx="204">
                  <c:v>2.2540000000000001E-2</c:v>
                </c:pt>
                <c:pt idx="205">
                  <c:v>2.2530000000000001E-2</c:v>
                </c:pt>
                <c:pt idx="206">
                  <c:v>2.2519999999999998E-2</c:v>
                </c:pt>
                <c:pt idx="207">
                  <c:v>2.2492000000000002E-2</c:v>
                </c:pt>
                <c:pt idx="208">
                  <c:v>2.2450000000000001E-2</c:v>
                </c:pt>
                <c:pt idx="209">
                  <c:v>2.2320000000000003E-2</c:v>
                </c:pt>
                <c:pt idx="210">
                  <c:v>2.206E-2</c:v>
                </c:pt>
                <c:pt idx="211">
                  <c:v>2.1869999999999997E-2</c:v>
                </c:pt>
                <c:pt idx="212">
                  <c:v>2.1819999999999999E-2</c:v>
                </c:pt>
                <c:pt idx="213">
                  <c:v>2.196E-2</c:v>
                </c:pt>
                <c:pt idx="214">
                  <c:v>2.2109999999999998E-2</c:v>
                </c:pt>
                <c:pt idx="215">
                  <c:v>2.231E-2</c:v>
                </c:pt>
                <c:pt idx="216">
                  <c:v>2.247E-2</c:v>
                </c:pt>
                <c:pt idx="217">
                  <c:v>2.257E-2</c:v>
                </c:pt>
                <c:pt idx="218">
                  <c:v>2.2589999999999999E-2</c:v>
                </c:pt>
                <c:pt idx="219">
                  <c:v>2.265E-2</c:v>
                </c:pt>
                <c:pt idx="220">
                  <c:v>2.2709999999999998E-2</c:v>
                </c:pt>
                <c:pt idx="221">
                  <c:v>2.273E-2</c:v>
                </c:pt>
                <c:pt idx="222">
                  <c:v>2.2770000000000002E-2</c:v>
                </c:pt>
                <c:pt idx="223">
                  <c:v>2.282E-2</c:v>
                </c:pt>
                <c:pt idx="224">
                  <c:v>2.2890000000000001E-2</c:v>
                </c:pt>
                <c:pt idx="225">
                  <c:v>2.298E-2</c:v>
                </c:pt>
                <c:pt idx="226">
                  <c:v>2.3019999999999999E-2</c:v>
                </c:pt>
                <c:pt idx="227">
                  <c:v>2.316E-2</c:v>
                </c:pt>
                <c:pt idx="228">
                  <c:v>2.3250000000000003E-2</c:v>
                </c:pt>
                <c:pt idx="229">
                  <c:v>2.3199999999999998E-2</c:v>
                </c:pt>
                <c:pt idx="230">
                  <c:v>2.308E-2</c:v>
                </c:pt>
                <c:pt idx="231">
                  <c:v>2.299E-2</c:v>
                </c:pt>
                <c:pt idx="232">
                  <c:v>2.2919999999999999E-2</c:v>
                </c:pt>
                <c:pt idx="233">
                  <c:v>2.2907999999999998E-2</c:v>
                </c:pt>
                <c:pt idx="234">
                  <c:v>2.2925000000000001E-2</c:v>
                </c:pt>
                <c:pt idx="235">
                  <c:v>2.2919999999999999E-2</c:v>
                </c:pt>
                <c:pt idx="236">
                  <c:v>2.2959999999999998E-2</c:v>
                </c:pt>
                <c:pt idx="237">
                  <c:v>2.3E-2</c:v>
                </c:pt>
                <c:pt idx="238">
                  <c:v>2.3109999999999999E-2</c:v>
                </c:pt>
                <c:pt idx="239">
                  <c:v>2.3300000000000001E-2</c:v>
                </c:pt>
                <c:pt idx="240">
                  <c:v>2.3349999999999999E-2</c:v>
                </c:pt>
                <c:pt idx="241">
                  <c:v>2.3450000000000002E-2</c:v>
                </c:pt>
                <c:pt idx="242">
                  <c:v>2.3450000000000002E-2</c:v>
                </c:pt>
                <c:pt idx="243">
                  <c:v>2.341E-2</c:v>
                </c:pt>
                <c:pt idx="244">
                  <c:v>2.3230000000000001E-2</c:v>
                </c:pt>
                <c:pt idx="245">
                  <c:v>2.2940000000000002E-2</c:v>
                </c:pt>
                <c:pt idx="246">
                  <c:v>2.2639999999999997E-2</c:v>
                </c:pt>
                <c:pt idx="247">
                  <c:v>2.2460000000000001E-2</c:v>
                </c:pt>
                <c:pt idx="248">
                  <c:v>2.2269999999999998E-2</c:v>
                </c:pt>
                <c:pt idx="249">
                  <c:v>2.23E-2</c:v>
                </c:pt>
                <c:pt idx="250">
                  <c:v>2.2090000000000002E-2</c:v>
                </c:pt>
                <c:pt idx="251">
                  <c:v>2.1720000000000003E-2</c:v>
                </c:pt>
                <c:pt idx="252">
                  <c:v>2.1299999999999999E-2</c:v>
                </c:pt>
                <c:pt idx="253">
                  <c:v>2.112E-2</c:v>
                </c:pt>
                <c:pt idx="254">
                  <c:v>2.094E-2</c:v>
                </c:pt>
                <c:pt idx="255">
                  <c:v>2.0959999999999999E-2</c:v>
                </c:pt>
                <c:pt idx="256">
                  <c:v>2.104E-2</c:v>
                </c:pt>
                <c:pt idx="257">
                  <c:v>2.1030000000000004E-2</c:v>
                </c:pt>
                <c:pt idx="258">
                  <c:v>2.104E-2</c:v>
                </c:pt>
                <c:pt idx="259">
                  <c:v>2.1419999999999998E-2</c:v>
                </c:pt>
                <c:pt idx="260">
                  <c:v>2.2563E-2</c:v>
                </c:pt>
                <c:pt idx="261">
                  <c:v>2.3279999999999999E-2</c:v>
                </c:pt>
                <c:pt idx="262">
                  <c:v>2.3639999999999998E-2</c:v>
                </c:pt>
                <c:pt idx="263">
                  <c:v>2.376E-2</c:v>
                </c:pt>
                <c:pt idx="264">
                  <c:v>2.189E-2</c:v>
                </c:pt>
                <c:pt idx="265">
                  <c:v>2.1749999999999999E-2</c:v>
                </c:pt>
                <c:pt idx="266">
                  <c:v>2.1640000000000003E-2</c:v>
                </c:pt>
                <c:pt idx="267">
                  <c:v>2.1649999999999999E-2</c:v>
                </c:pt>
                <c:pt idx="268">
                  <c:v>2.5293E-2</c:v>
                </c:pt>
                <c:pt idx="269">
                  <c:v>2.2179999999999998E-2</c:v>
                </c:pt>
                <c:pt idx="270">
                  <c:v>2.2570999999999997E-2</c:v>
                </c:pt>
                <c:pt idx="271">
                  <c:v>2.2780000000000002E-2</c:v>
                </c:pt>
                <c:pt idx="272">
                  <c:v>2.281E-2</c:v>
                </c:pt>
                <c:pt idx="273">
                  <c:v>2.2765000000000001E-2</c:v>
                </c:pt>
                <c:pt idx="274">
                  <c:v>2.2719999999999997E-2</c:v>
                </c:pt>
                <c:pt idx="275">
                  <c:v>2.2677999999999997E-2</c:v>
                </c:pt>
                <c:pt idx="276">
                  <c:v>2.2639999999999997E-2</c:v>
                </c:pt>
                <c:pt idx="277">
                  <c:v>2.2610000000000002E-2</c:v>
                </c:pt>
                <c:pt idx="278">
                  <c:v>2.2658000000000001E-2</c:v>
                </c:pt>
                <c:pt idx="279">
                  <c:v>2.3330000000000004E-2</c:v>
                </c:pt>
                <c:pt idx="280">
                  <c:v>2.3599999999999999E-2</c:v>
                </c:pt>
                <c:pt idx="281">
                  <c:v>2.4086E-2</c:v>
                </c:pt>
                <c:pt idx="282">
                  <c:v>2.4830000000000001E-2</c:v>
                </c:pt>
                <c:pt idx="283">
                  <c:v>2.4845000000000002E-2</c:v>
                </c:pt>
                <c:pt idx="284">
                  <c:v>2.5270999999999998E-2</c:v>
                </c:pt>
                <c:pt idx="285">
                  <c:v>2.4756E-2</c:v>
                </c:pt>
                <c:pt idx="286">
                  <c:v>2.4338000000000002E-2</c:v>
                </c:pt>
                <c:pt idx="287">
                  <c:v>2.4929999999999997E-2</c:v>
                </c:pt>
                <c:pt idx="288">
                  <c:v>2.4943E-2</c:v>
                </c:pt>
                <c:pt idx="289">
                  <c:v>2.4611000000000001E-2</c:v>
                </c:pt>
                <c:pt idx="290">
                  <c:v>2.3690000000000003E-2</c:v>
                </c:pt>
                <c:pt idx="291">
                  <c:v>2.4033000000000002E-2</c:v>
                </c:pt>
                <c:pt idx="292">
                  <c:v>2.4041E-2</c:v>
                </c:pt>
                <c:pt idx="293">
                  <c:v>2.4060999999999999E-2</c:v>
                </c:pt>
                <c:pt idx="294">
                  <c:v>2.4076E-2</c:v>
                </c:pt>
                <c:pt idx="295">
                  <c:v>2.4018999999999999E-2</c:v>
                </c:pt>
                <c:pt idx="296">
                  <c:v>2.3789999999999999E-2</c:v>
                </c:pt>
                <c:pt idx="297">
                  <c:v>2.3761000000000001E-2</c:v>
                </c:pt>
                <c:pt idx="298">
                  <c:v>2.3868999999999998E-2</c:v>
                </c:pt>
                <c:pt idx="299">
                  <c:v>2.4409999999999998E-2</c:v>
                </c:pt>
                <c:pt idx="300">
                  <c:v>2.6329999999999999E-2</c:v>
                </c:pt>
                <c:pt idx="301">
                  <c:v>2.6324999999999998E-2</c:v>
                </c:pt>
                <c:pt idx="302">
                  <c:v>2.6477000000000001E-2</c:v>
                </c:pt>
                <c:pt idx="303">
                  <c:v>2.6506999999999999E-2</c:v>
                </c:pt>
                <c:pt idx="304">
                  <c:v>2.657E-2</c:v>
                </c:pt>
                <c:pt idx="305">
                  <c:v>2.6040000000000001E-2</c:v>
                </c:pt>
                <c:pt idx="306">
                  <c:v>2.4820000000000002E-2</c:v>
                </c:pt>
                <c:pt idx="307">
                  <c:v>2.4479999999999998E-2</c:v>
                </c:pt>
                <c:pt idx="308">
                  <c:v>2.521E-2</c:v>
                </c:pt>
                <c:pt idx="309">
                  <c:v>2.5070000000000002E-2</c:v>
                </c:pt>
                <c:pt idx="310">
                  <c:v>2.5384000000000004E-2</c:v>
                </c:pt>
                <c:pt idx="311">
                  <c:v>2.4969999999999999E-2</c:v>
                </c:pt>
                <c:pt idx="312">
                  <c:v>2.4868000000000001E-2</c:v>
                </c:pt>
                <c:pt idx="313">
                  <c:v>2.537E-2</c:v>
                </c:pt>
                <c:pt idx="314">
                  <c:v>2.4956999999999997E-2</c:v>
                </c:pt>
                <c:pt idx="315">
                  <c:v>2.4420000000000001E-2</c:v>
                </c:pt>
                <c:pt idx="316">
                  <c:v>2.4080000000000001E-2</c:v>
                </c:pt>
                <c:pt idx="317">
                  <c:v>2.3885E-2</c:v>
                </c:pt>
                <c:pt idx="318">
                  <c:v>2.4129999999999999E-2</c:v>
                </c:pt>
                <c:pt idx="319">
                  <c:v>2.4289999999999999E-2</c:v>
                </c:pt>
                <c:pt idx="320">
                  <c:v>2.444E-2</c:v>
                </c:pt>
                <c:pt idx="321">
                  <c:v>2.4860000000000004E-2</c:v>
                </c:pt>
                <c:pt idx="322">
                  <c:v>2.5750000000000002E-2</c:v>
                </c:pt>
                <c:pt idx="323">
                  <c:v>2.5987E-2</c:v>
                </c:pt>
                <c:pt idx="324">
                  <c:v>2.6162999999999999E-2</c:v>
                </c:pt>
                <c:pt idx="325">
                  <c:v>2.7157000000000001E-2</c:v>
                </c:pt>
                <c:pt idx="326">
                  <c:v>2.7513999999999997E-2</c:v>
                </c:pt>
                <c:pt idx="327">
                  <c:v>2.759E-2</c:v>
                </c:pt>
                <c:pt idx="328">
                  <c:v>2.7919999999999997E-2</c:v>
                </c:pt>
                <c:pt idx="329">
                  <c:v>2.819E-2</c:v>
                </c:pt>
                <c:pt idx="330">
                  <c:v>2.8174999999999999E-2</c:v>
                </c:pt>
                <c:pt idx="331">
                  <c:v>2.8451000000000001E-2</c:v>
                </c:pt>
                <c:pt idx="332">
                  <c:v>2.8506E-2</c:v>
                </c:pt>
                <c:pt idx="333">
                  <c:v>2.8347999999999998E-2</c:v>
                </c:pt>
                <c:pt idx="334">
                  <c:v>2.818E-2</c:v>
                </c:pt>
                <c:pt idx="335">
                  <c:v>2.8199000000000002E-2</c:v>
                </c:pt>
                <c:pt idx="336">
                  <c:v>2.827E-2</c:v>
                </c:pt>
                <c:pt idx="337">
                  <c:v>2.8130000000000002E-2</c:v>
                </c:pt>
                <c:pt idx="338">
                  <c:v>2.7911000000000002E-2</c:v>
                </c:pt>
                <c:pt idx="339">
                  <c:v>2.7160000000000004E-2</c:v>
                </c:pt>
                <c:pt idx="340">
                  <c:v>2.7459999999999998E-2</c:v>
                </c:pt>
                <c:pt idx="341">
                  <c:v>2.7525000000000001E-2</c:v>
                </c:pt>
                <c:pt idx="342">
                  <c:v>2.7640999999999999E-2</c:v>
                </c:pt>
                <c:pt idx="343">
                  <c:v>2.7149999999999997E-2</c:v>
                </c:pt>
                <c:pt idx="344">
                  <c:v>2.6745000000000001E-2</c:v>
                </c:pt>
                <c:pt idx="345">
                  <c:v>2.6539999999999998E-2</c:v>
                </c:pt>
                <c:pt idx="346">
                  <c:v>2.6230000000000003E-2</c:v>
                </c:pt>
                <c:pt idx="347">
                  <c:v>2.6110000000000001E-2</c:v>
                </c:pt>
                <c:pt idx="348">
                  <c:v>2.6089999999999999E-2</c:v>
                </c:pt>
                <c:pt idx="349">
                  <c:v>2.6009999999999998E-2</c:v>
                </c:pt>
                <c:pt idx="350">
                  <c:v>2.6365E-2</c:v>
                </c:pt>
                <c:pt idx="351">
                  <c:v>2.6525E-2</c:v>
                </c:pt>
                <c:pt idx="352">
                  <c:v>2.7953000000000002E-2</c:v>
                </c:pt>
                <c:pt idx="353">
                  <c:v>2.8167000000000001E-2</c:v>
                </c:pt>
                <c:pt idx="354">
                  <c:v>2.8419E-2</c:v>
                </c:pt>
                <c:pt idx="355">
                  <c:v>2.809E-2</c:v>
                </c:pt>
                <c:pt idx="356">
                  <c:v>2.8199000000000002E-2</c:v>
                </c:pt>
                <c:pt idx="357">
                  <c:v>2.8275000000000002E-2</c:v>
                </c:pt>
                <c:pt idx="358">
                  <c:v>2.8302000000000001E-2</c:v>
                </c:pt>
                <c:pt idx="359">
                  <c:v>2.8319999999999998E-2</c:v>
                </c:pt>
                <c:pt idx="360">
                  <c:v>2.8250000000000001E-2</c:v>
                </c:pt>
                <c:pt idx="361">
                  <c:v>2.8317000000000002E-2</c:v>
                </c:pt>
                <c:pt idx="362">
                  <c:v>2.8527999999999998E-2</c:v>
                </c:pt>
                <c:pt idx="363">
                  <c:v>2.8635000000000001E-2</c:v>
                </c:pt>
                <c:pt idx="364">
                  <c:v>2.8776000000000003E-2</c:v>
                </c:pt>
                <c:pt idx="365">
                  <c:v>2.8889999999999999E-2</c:v>
                </c:pt>
                <c:pt idx="366">
                  <c:v>2.8690000000000004E-2</c:v>
                </c:pt>
                <c:pt idx="367">
                  <c:v>2.81E-2</c:v>
                </c:pt>
                <c:pt idx="368">
                  <c:v>2.717E-2</c:v>
                </c:pt>
                <c:pt idx="369">
                  <c:v>2.6259999999999999E-2</c:v>
                </c:pt>
                <c:pt idx="370">
                  <c:v>2.5596000000000001E-2</c:v>
                </c:pt>
                <c:pt idx="371">
                  <c:v>2.5390000000000003E-2</c:v>
                </c:pt>
                <c:pt idx="372">
                  <c:v>2.6179999999999998E-2</c:v>
                </c:pt>
                <c:pt idx="373">
                  <c:v>2.7200000000000002E-2</c:v>
                </c:pt>
                <c:pt idx="374">
                  <c:v>2.6897000000000001E-2</c:v>
                </c:pt>
                <c:pt idx="375">
                  <c:v>2.5830000000000002E-2</c:v>
                </c:pt>
                <c:pt idx="376">
                  <c:v>2.5472999999999999E-2</c:v>
                </c:pt>
                <c:pt idx="377">
                  <c:v>2.5329999999999998E-2</c:v>
                </c:pt>
                <c:pt idx="378">
                  <c:v>2.5489999999999999E-2</c:v>
                </c:pt>
                <c:pt idx="379">
                  <c:v>2.6210000000000001E-2</c:v>
                </c:pt>
                <c:pt idx="380">
                  <c:v>2.6459999999999997E-2</c:v>
                </c:pt>
                <c:pt idx="381">
                  <c:v>2.6589999999999999E-2</c:v>
                </c:pt>
                <c:pt idx="382">
                  <c:v>2.6269999999999998E-2</c:v>
                </c:pt>
                <c:pt idx="383">
                  <c:v>2.6328999999999998E-2</c:v>
                </c:pt>
                <c:pt idx="384">
                  <c:v>2.7009999999999999E-2</c:v>
                </c:pt>
                <c:pt idx="385">
                  <c:v>2.7220000000000001E-2</c:v>
                </c:pt>
                <c:pt idx="386">
                  <c:v>2.7533999999999999E-2</c:v>
                </c:pt>
                <c:pt idx="387">
                  <c:v>2.733E-2</c:v>
                </c:pt>
                <c:pt idx="388">
                  <c:v>2.7080000000000003E-2</c:v>
                </c:pt>
                <c:pt idx="389">
                  <c:v>2.7147000000000001E-2</c:v>
                </c:pt>
                <c:pt idx="390">
                  <c:v>2.725E-2</c:v>
                </c:pt>
                <c:pt idx="391">
                  <c:v>2.7859999999999999E-2</c:v>
                </c:pt>
                <c:pt idx="392">
                  <c:v>2.8152E-2</c:v>
                </c:pt>
                <c:pt idx="393">
                  <c:v>2.8060000000000002E-2</c:v>
                </c:pt>
                <c:pt idx="394">
                  <c:v>2.8093E-2</c:v>
                </c:pt>
                <c:pt idx="395">
                  <c:v>2.8319999999999998E-2</c:v>
                </c:pt>
                <c:pt idx="396">
                  <c:v>2.8069999999999998E-2</c:v>
                </c:pt>
                <c:pt idx="397">
                  <c:v>2.7210000000000002E-2</c:v>
                </c:pt>
                <c:pt idx="398">
                  <c:v>2.7360000000000002E-2</c:v>
                </c:pt>
                <c:pt idx="399">
                  <c:v>2.7839999999999997E-2</c:v>
                </c:pt>
                <c:pt idx="400">
                  <c:v>2.8018000000000001E-2</c:v>
                </c:pt>
                <c:pt idx="401">
                  <c:v>2.7970000000000002E-2</c:v>
                </c:pt>
                <c:pt idx="402">
                  <c:v>2.7900000000000001E-2</c:v>
                </c:pt>
                <c:pt idx="403">
                  <c:v>2.7743000000000004E-2</c:v>
                </c:pt>
                <c:pt idx="404">
                  <c:v>2.7980000000000001E-2</c:v>
                </c:pt>
                <c:pt idx="405">
                  <c:v>2.8212999999999998E-2</c:v>
                </c:pt>
                <c:pt idx="406">
                  <c:v>2.8351999999999999E-2</c:v>
                </c:pt>
                <c:pt idx="407">
                  <c:v>2.8355000000000002E-2</c:v>
                </c:pt>
                <c:pt idx="408">
                  <c:v>2.8481999999999997E-2</c:v>
                </c:pt>
                <c:pt idx="409">
                  <c:v>2.8170999999999998E-2</c:v>
                </c:pt>
                <c:pt idx="410">
                  <c:v>2.8452999999999999E-2</c:v>
                </c:pt>
                <c:pt idx="411">
                  <c:v>2.8479000000000001E-2</c:v>
                </c:pt>
                <c:pt idx="412">
                  <c:v>2.8549999999999999E-2</c:v>
                </c:pt>
                <c:pt idx="413">
                  <c:v>2.8510000000000001E-2</c:v>
                </c:pt>
                <c:pt idx="414">
                  <c:v>2.9220000000000003E-2</c:v>
                </c:pt>
                <c:pt idx="415">
                  <c:v>2.9237000000000003E-2</c:v>
                </c:pt>
                <c:pt idx="416">
                  <c:v>2.8309999999999998E-2</c:v>
                </c:pt>
                <c:pt idx="417">
                  <c:v>2.8130000000000002E-2</c:v>
                </c:pt>
                <c:pt idx="418">
                  <c:v>2.75E-2</c:v>
                </c:pt>
                <c:pt idx="419">
                  <c:v>2.665E-2</c:v>
                </c:pt>
                <c:pt idx="420">
                  <c:v>2.6409999999999999E-2</c:v>
                </c:pt>
                <c:pt idx="421">
                  <c:v>2.6405999999999999E-2</c:v>
                </c:pt>
                <c:pt idx="422">
                  <c:v>2.6360000000000001E-2</c:v>
                </c:pt>
                <c:pt idx="423">
                  <c:v>2.6440000000000002E-2</c:v>
                </c:pt>
                <c:pt idx="424">
                  <c:v>2.6483E-2</c:v>
                </c:pt>
                <c:pt idx="425">
                  <c:v>2.6499999999999999E-2</c:v>
                </c:pt>
                <c:pt idx="426">
                  <c:v>2.681E-2</c:v>
                </c:pt>
                <c:pt idx="427">
                  <c:v>2.6958000000000003E-2</c:v>
                </c:pt>
                <c:pt idx="428">
                  <c:v>2.7559999999999998E-2</c:v>
                </c:pt>
                <c:pt idx="429">
                  <c:v>2.8319999999999998E-2</c:v>
                </c:pt>
                <c:pt idx="430">
                  <c:v>2.7900000000000001E-2</c:v>
                </c:pt>
                <c:pt idx="431">
                  <c:v>2.8056999999999999E-2</c:v>
                </c:pt>
                <c:pt idx="432">
                  <c:v>2.7559999999999998E-2</c:v>
                </c:pt>
                <c:pt idx="433">
                  <c:v>2.758E-2</c:v>
                </c:pt>
                <c:pt idx="434">
                  <c:v>2.8370000000000003E-2</c:v>
                </c:pt>
                <c:pt idx="435">
                  <c:v>2.8629999999999999E-2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75-4429-A992-6A1E74D79767}"/>
            </c:ext>
          </c:extLst>
        </c:ser>
        <c:ser>
          <c:idx val="1"/>
          <c:order val="1"/>
          <c:tx>
            <c:strRef>
              <c:f>隔夜拆借率!$C$2</c:f>
              <c:strCache>
                <c:ptCount val="1"/>
                <c:pt idx="0">
                  <c:v>1周</c:v>
                </c:pt>
              </c:strCache>
            </c:strRef>
          </c:tx>
          <c:marker>
            <c:symbol val="none"/>
          </c:marker>
          <c:cat>
            <c:numRef>
              <c:f>隔夜拆借率!$A$3:$A$438</c:f>
              <c:numCache>
                <c:formatCode>yyyy\-mm\-dd;@</c:formatCode>
                <c:ptCount val="436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42738</c:v>
                </c:pt>
                <c:pt idx="251">
                  <c:v>42739</c:v>
                </c:pt>
                <c:pt idx="252">
                  <c:v>42740</c:v>
                </c:pt>
                <c:pt idx="253">
                  <c:v>42741</c:v>
                </c:pt>
                <c:pt idx="254">
                  <c:v>42744</c:v>
                </c:pt>
                <c:pt idx="255">
                  <c:v>42745</c:v>
                </c:pt>
                <c:pt idx="256">
                  <c:v>42746</c:v>
                </c:pt>
                <c:pt idx="257">
                  <c:v>42747</c:v>
                </c:pt>
                <c:pt idx="258">
                  <c:v>42748</c:v>
                </c:pt>
                <c:pt idx="259">
                  <c:v>42751</c:v>
                </c:pt>
                <c:pt idx="260">
                  <c:v>42752</c:v>
                </c:pt>
                <c:pt idx="261">
                  <c:v>42753</c:v>
                </c:pt>
                <c:pt idx="262">
                  <c:v>42754</c:v>
                </c:pt>
                <c:pt idx="263">
                  <c:v>42755</c:v>
                </c:pt>
                <c:pt idx="264">
                  <c:v>42757</c:v>
                </c:pt>
                <c:pt idx="265">
                  <c:v>42758</c:v>
                </c:pt>
                <c:pt idx="266">
                  <c:v>42759</c:v>
                </c:pt>
                <c:pt idx="267">
                  <c:v>42760</c:v>
                </c:pt>
                <c:pt idx="268">
                  <c:v>42761</c:v>
                </c:pt>
                <c:pt idx="269">
                  <c:v>42769</c:v>
                </c:pt>
                <c:pt idx="270">
                  <c:v>42770</c:v>
                </c:pt>
                <c:pt idx="271">
                  <c:v>42772</c:v>
                </c:pt>
                <c:pt idx="272">
                  <c:v>42773</c:v>
                </c:pt>
                <c:pt idx="273">
                  <c:v>42774</c:v>
                </c:pt>
                <c:pt idx="274">
                  <c:v>42775</c:v>
                </c:pt>
                <c:pt idx="275">
                  <c:v>42776</c:v>
                </c:pt>
                <c:pt idx="276">
                  <c:v>42779</c:v>
                </c:pt>
                <c:pt idx="277">
                  <c:v>42780</c:v>
                </c:pt>
                <c:pt idx="278">
                  <c:v>42781</c:v>
                </c:pt>
                <c:pt idx="279">
                  <c:v>42782</c:v>
                </c:pt>
                <c:pt idx="280">
                  <c:v>42783</c:v>
                </c:pt>
                <c:pt idx="281">
                  <c:v>42786</c:v>
                </c:pt>
                <c:pt idx="282">
                  <c:v>42787</c:v>
                </c:pt>
                <c:pt idx="283">
                  <c:v>42788</c:v>
                </c:pt>
                <c:pt idx="284">
                  <c:v>42789</c:v>
                </c:pt>
                <c:pt idx="285">
                  <c:v>42790</c:v>
                </c:pt>
                <c:pt idx="286">
                  <c:v>42793</c:v>
                </c:pt>
                <c:pt idx="287">
                  <c:v>42794</c:v>
                </c:pt>
                <c:pt idx="288">
                  <c:v>42795</c:v>
                </c:pt>
                <c:pt idx="289">
                  <c:v>42796</c:v>
                </c:pt>
                <c:pt idx="290">
                  <c:v>42797</c:v>
                </c:pt>
                <c:pt idx="291">
                  <c:v>42800</c:v>
                </c:pt>
                <c:pt idx="292">
                  <c:v>42801</c:v>
                </c:pt>
                <c:pt idx="293">
                  <c:v>42802</c:v>
                </c:pt>
                <c:pt idx="294">
                  <c:v>42803</c:v>
                </c:pt>
                <c:pt idx="295">
                  <c:v>42804</c:v>
                </c:pt>
                <c:pt idx="296">
                  <c:v>42807</c:v>
                </c:pt>
                <c:pt idx="297">
                  <c:v>42808</c:v>
                </c:pt>
                <c:pt idx="298">
                  <c:v>42809</c:v>
                </c:pt>
                <c:pt idx="299">
                  <c:v>42810</c:v>
                </c:pt>
                <c:pt idx="300">
                  <c:v>42811</c:v>
                </c:pt>
                <c:pt idx="301">
                  <c:v>42814</c:v>
                </c:pt>
                <c:pt idx="302">
                  <c:v>42815</c:v>
                </c:pt>
                <c:pt idx="303">
                  <c:v>42816</c:v>
                </c:pt>
                <c:pt idx="304">
                  <c:v>42817</c:v>
                </c:pt>
                <c:pt idx="305">
                  <c:v>42818</c:v>
                </c:pt>
                <c:pt idx="306">
                  <c:v>42821</c:v>
                </c:pt>
                <c:pt idx="307">
                  <c:v>42822</c:v>
                </c:pt>
                <c:pt idx="308">
                  <c:v>42823</c:v>
                </c:pt>
                <c:pt idx="309">
                  <c:v>42824</c:v>
                </c:pt>
                <c:pt idx="310">
                  <c:v>42825</c:v>
                </c:pt>
                <c:pt idx="311">
                  <c:v>42826</c:v>
                </c:pt>
                <c:pt idx="312">
                  <c:v>42830</c:v>
                </c:pt>
                <c:pt idx="313">
                  <c:v>42831</c:v>
                </c:pt>
                <c:pt idx="314">
                  <c:v>42832</c:v>
                </c:pt>
                <c:pt idx="315">
                  <c:v>42835</c:v>
                </c:pt>
                <c:pt idx="316">
                  <c:v>42836</c:v>
                </c:pt>
                <c:pt idx="317">
                  <c:v>42837</c:v>
                </c:pt>
                <c:pt idx="318">
                  <c:v>42838</c:v>
                </c:pt>
                <c:pt idx="319">
                  <c:v>42839</c:v>
                </c:pt>
                <c:pt idx="320">
                  <c:v>42842</c:v>
                </c:pt>
                <c:pt idx="321">
                  <c:v>42843</c:v>
                </c:pt>
                <c:pt idx="322">
                  <c:v>42844</c:v>
                </c:pt>
                <c:pt idx="323">
                  <c:v>42845</c:v>
                </c:pt>
                <c:pt idx="324">
                  <c:v>42846</c:v>
                </c:pt>
                <c:pt idx="325">
                  <c:v>42849</c:v>
                </c:pt>
                <c:pt idx="326">
                  <c:v>42850</c:v>
                </c:pt>
                <c:pt idx="327">
                  <c:v>42851</c:v>
                </c:pt>
                <c:pt idx="328">
                  <c:v>42852</c:v>
                </c:pt>
                <c:pt idx="329">
                  <c:v>42853</c:v>
                </c:pt>
                <c:pt idx="330">
                  <c:v>42857</c:v>
                </c:pt>
                <c:pt idx="331">
                  <c:v>42858</c:v>
                </c:pt>
                <c:pt idx="332">
                  <c:v>42859</c:v>
                </c:pt>
                <c:pt idx="333">
                  <c:v>42860</c:v>
                </c:pt>
                <c:pt idx="334">
                  <c:v>42863</c:v>
                </c:pt>
                <c:pt idx="335">
                  <c:v>42864</c:v>
                </c:pt>
                <c:pt idx="336">
                  <c:v>42865</c:v>
                </c:pt>
                <c:pt idx="337">
                  <c:v>42866</c:v>
                </c:pt>
                <c:pt idx="338">
                  <c:v>42867</c:v>
                </c:pt>
                <c:pt idx="339">
                  <c:v>42870</c:v>
                </c:pt>
                <c:pt idx="340">
                  <c:v>42871</c:v>
                </c:pt>
                <c:pt idx="341">
                  <c:v>42872</c:v>
                </c:pt>
                <c:pt idx="342">
                  <c:v>42873</c:v>
                </c:pt>
                <c:pt idx="343">
                  <c:v>42874</c:v>
                </c:pt>
                <c:pt idx="344">
                  <c:v>42877</c:v>
                </c:pt>
                <c:pt idx="345">
                  <c:v>42878</c:v>
                </c:pt>
                <c:pt idx="346">
                  <c:v>42879</c:v>
                </c:pt>
                <c:pt idx="347">
                  <c:v>42880</c:v>
                </c:pt>
                <c:pt idx="348">
                  <c:v>42881</c:v>
                </c:pt>
                <c:pt idx="349">
                  <c:v>42882</c:v>
                </c:pt>
                <c:pt idx="350">
                  <c:v>42886</c:v>
                </c:pt>
                <c:pt idx="351">
                  <c:v>42887</c:v>
                </c:pt>
                <c:pt idx="352">
                  <c:v>42888</c:v>
                </c:pt>
                <c:pt idx="353">
                  <c:v>42891</c:v>
                </c:pt>
                <c:pt idx="354">
                  <c:v>42892</c:v>
                </c:pt>
                <c:pt idx="355">
                  <c:v>42893</c:v>
                </c:pt>
                <c:pt idx="356">
                  <c:v>42894</c:v>
                </c:pt>
                <c:pt idx="357">
                  <c:v>42895</c:v>
                </c:pt>
                <c:pt idx="358">
                  <c:v>42898</c:v>
                </c:pt>
                <c:pt idx="359">
                  <c:v>42899</c:v>
                </c:pt>
                <c:pt idx="360">
                  <c:v>42900</c:v>
                </c:pt>
                <c:pt idx="361">
                  <c:v>42901</c:v>
                </c:pt>
                <c:pt idx="362">
                  <c:v>42902</c:v>
                </c:pt>
                <c:pt idx="363">
                  <c:v>42905</c:v>
                </c:pt>
                <c:pt idx="364">
                  <c:v>42906</c:v>
                </c:pt>
                <c:pt idx="365">
                  <c:v>42907</c:v>
                </c:pt>
                <c:pt idx="366">
                  <c:v>42908</c:v>
                </c:pt>
                <c:pt idx="367">
                  <c:v>42909</c:v>
                </c:pt>
                <c:pt idx="368">
                  <c:v>42912</c:v>
                </c:pt>
                <c:pt idx="369">
                  <c:v>42913</c:v>
                </c:pt>
                <c:pt idx="370">
                  <c:v>42914</c:v>
                </c:pt>
                <c:pt idx="371">
                  <c:v>42915</c:v>
                </c:pt>
                <c:pt idx="372">
                  <c:v>42916</c:v>
                </c:pt>
                <c:pt idx="373">
                  <c:v>42919</c:v>
                </c:pt>
                <c:pt idx="374">
                  <c:v>42920</c:v>
                </c:pt>
                <c:pt idx="375">
                  <c:v>42921</c:v>
                </c:pt>
                <c:pt idx="376">
                  <c:v>42922</c:v>
                </c:pt>
                <c:pt idx="377">
                  <c:v>42923</c:v>
                </c:pt>
                <c:pt idx="378">
                  <c:v>42926</c:v>
                </c:pt>
                <c:pt idx="379">
                  <c:v>42927</c:v>
                </c:pt>
                <c:pt idx="380">
                  <c:v>42928</c:v>
                </c:pt>
                <c:pt idx="381">
                  <c:v>42929</c:v>
                </c:pt>
                <c:pt idx="382">
                  <c:v>42930</c:v>
                </c:pt>
                <c:pt idx="383">
                  <c:v>42933</c:v>
                </c:pt>
                <c:pt idx="384">
                  <c:v>42934</c:v>
                </c:pt>
                <c:pt idx="385">
                  <c:v>42935</c:v>
                </c:pt>
                <c:pt idx="386">
                  <c:v>42936</c:v>
                </c:pt>
                <c:pt idx="387">
                  <c:v>42937</c:v>
                </c:pt>
                <c:pt idx="388">
                  <c:v>42940</c:v>
                </c:pt>
                <c:pt idx="389">
                  <c:v>42941</c:v>
                </c:pt>
                <c:pt idx="390">
                  <c:v>42942</c:v>
                </c:pt>
                <c:pt idx="391">
                  <c:v>42943</c:v>
                </c:pt>
                <c:pt idx="392">
                  <c:v>42944</c:v>
                </c:pt>
                <c:pt idx="393">
                  <c:v>42947</c:v>
                </c:pt>
                <c:pt idx="394">
                  <c:v>42948</c:v>
                </c:pt>
                <c:pt idx="395">
                  <c:v>42949</c:v>
                </c:pt>
                <c:pt idx="396">
                  <c:v>42950</c:v>
                </c:pt>
                <c:pt idx="397">
                  <c:v>42951</c:v>
                </c:pt>
                <c:pt idx="398">
                  <c:v>42954</c:v>
                </c:pt>
                <c:pt idx="399">
                  <c:v>42955</c:v>
                </c:pt>
                <c:pt idx="400">
                  <c:v>42956</c:v>
                </c:pt>
                <c:pt idx="401">
                  <c:v>42957</c:v>
                </c:pt>
                <c:pt idx="402">
                  <c:v>42958</c:v>
                </c:pt>
                <c:pt idx="403">
                  <c:v>42961</c:v>
                </c:pt>
                <c:pt idx="404">
                  <c:v>42962</c:v>
                </c:pt>
                <c:pt idx="405">
                  <c:v>42963</c:v>
                </c:pt>
                <c:pt idx="406">
                  <c:v>42964</c:v>
                </c:pt>
                <c:pt idx="407">
                  <c:v>42965</c:v>
                </c:pt>
                <c:pt idx="408">
                  <c:v>42968</c:v>
                </c:pt>
                <c:pt idx="409">
                  <c:v>42969</c:v>
                </c:pt>
                <c:pt idx="410">
                  <c:v>42970</c:v>
                </c:pt>
                <c:pt idx="411">
                  <c:v>42971</c:v>
                </c:pt>
                <c:pt idx="412">
                  <c:v>42972</c:v>
                </c:pt>
                <c:pt idx="413">
                  <c:v>42975</c:v>
                </c:pt>
                <c:pt idx="414">
                  <c:v>42976</c:v>
                </c:pt>
                <c:pt idx="415">
                  <c:v>42977</c:v>
                </c:pt>
                <c:pt idx="416">
                  <c:v>42978</c:v>
                </c:pt>
                <c:pt idx="417">
                  <c:v>42979</c:v>
                </c:pt>
                <c:pt idx="418">
                  <c:v>42982</c:v>
                </c:pt>
                <c:pt idx="419">
                  <c:v>42983</c:v>
                </c:pt>
                <c:pt idx="420">
                  <c:v>42984</c:v>
                </c:pt>
                <c:pt idx="421">
                  <c:v>42985</c:v>
                </c:pt>
                <c:pt idx="422">
                  <c:v>42986</c:v>
                </c:pt>
                <c:pt idx="423">
                  <c:v>42989</c:v>
                </c:pt>
                <c:pt idx="424">
                  <c:v>42990</c:v>
                </c:pt>
                <c:pt idx="425">
                  <c:v>42991</c:v>
                </c:pt>
                <c:pt idx="426">
                  <c:v>42992</c:v>
                </c:pt>
                <c:pt idx="427">
                  <c:v>42993</c:v>
                </c:pt>
                <c:pt idx="428">
                  <c:v>42996</c:v>
                </c:pt>
                <c:pt idx="429">
                  <c:v>42997</c:v>
                </c:pt>
                <c:pt idx="430">
                  <c:v>42998</c:v>
                </c:pt>
                <c:pt idx="431">
                  <c:v>42999</c:v>
                </c:pt>
                <c:pt idx="432">
                  <c:v>43000</c:v>
                </c:pt>
                <c:pt idx="433">
                  <c:v>43003</c:v>
                </c:pt>
                <c:pt idx="434">
                  <c:v>43004</c:v>
                </c:pt>
                <c:pt idx="435">
                  <c:v>43005</c:v>
                </c:pt>
              </c:numCache>
            </c:numRef>
          </c:cat>
          <c:val>
            <c:numRef>
              <c:f>隔夜拆借率!$C$3:$C$438</c:f>
              <c:numCache>
                <c:formatCode>0.00%</c:formatCode>
                <c:ptCount val="436"/>
                <c:pt idx="0">
                  <c:v>2.3349999999999999E-2</c:v>
                </c:pt>
                <c:pt idx="1">
                  <c:v>2.3300000000000001E-2</c:v>
                </c:pt>
                <c:pt idx="2">
                  <c:v>2.3220000000000001E-2</c:v>
                </c:pt>
                <c:pt idx="3">
                  <c:v>2.3130000000000001E-2</c:v>
                </c:pt>
                <c:pt idx="4">
                  <c:v>2.308E-2</c:v>
                </c:pt>
                <c:pt idx="5">
                  <c:v>2.3029999999999998E-2</c:v>
                </c:pt>
                <c:pt idx="6">
                  <c:v>2.3E-2</c:v>
                </c:pt>
                <c:pt idx="7">
                  <c:v>2.3E-2</c:v>
                </c:pt>
                <c:pt idx="8">
                  <c:v>2.3E-2</c:v>
                </c:pt>
                <c:pt idx="9">
                  <c:v>2.3029999999999998E-2</c:v>
                </c:pt>
                <c:pt idx="10">
                  <c:v>2.308E-2</c:v>
                </c:pt>
                <c:pt idx="11">
                  <c:v>2.316E-2</c:v>
                </c:pt>
                <c:pt idx="12">
                  <c:v>2.341E-2</c:v>
                </c:pt>
                <c:pt idx="13">
                  <c:v>2.4049999999999998E-2</c:v>
                </c:pt>
                <c:pt idx="14">
                  <c:v>2.4E-2</c:v>
                </c:pt>
                <c:pt idx="15">
                  <c:v>2.376E-2</c:v>
                </c:pt>
                <c:pt idx="16">
                  <c:v>2.3629999999999998E-2</c:v>
                </c:pt>
                <c:pt idx="17">
                  <c:v>2.359E-2</c:v>
                </c:pt>
                <c:pt idx="18">
                  <c:v>2.3620000000000002E-2</c:v>
                </c:pt>
                <c:pt idx="19">
                  <c:v>2.3300000000000001E-2</c:v>
                </c:pt>
                <c:pt idx="20">
                  <c:v>2.444E-2</c:v>
                </c:pt>
                <c:pt idx="21">
                  <c:v>2.4550000000000002E-2</c:v>
                </c:pt>
                <c:pt idx="22">
                  <c:v>2.453E-2</c:v>
                </c:pt>
                <c:pt idx="23">
                  <c:v>2.4550000000000002E-2</c:v>
                </c:pt>
                <c:pt idx="24">
                  <c:v>2.4479999999999998E-2</c:v>
                </c:pt>
                <c:pt idx="25">
                  <c:v>2.3530000000000002E-2</c:v>
                </c:pt>
                <c:pt idx="26">
                  <c:v>2.3130000000000001E-2</c:v>
                </c:pt>
                <c:pt idx="27">
                  <c:v>2.3E-2</c:v>
                </c:pt>
                <c:pt idx="28">
                  <c:v>2.2970000000000001E-2</c:v>
                </c:pt>
                <c:pt idx="29">
                  <c:v>2.2970000000000001E-2</c:v>
                </c:pt>
                <c:pt idx="30">
                  <c:v>2.2850000000000002E-2</c:v>
                </c:pt>
                <c:pt idx="31">
                  <c:v>2.2860000000000002E-2</c:v>
                </c:pt>
                <c:pt idx="32">
                  <c:v>2.2860000000000002E-2</c:v>
                </c:pt>
                <c:pt idx="33">
                  <c:v>2.283E-2</c:v>
                </c:pt>
                <c:pt idx="34">
                  <c:v>2.2949999999999998E-2</c:v>
                </c:pt>
                <c:pt idx="35">
                  <c:v>2.3210000000000001E-2</c:v>
                </c:pt>
                <c:pt idx="36">
                  <c:v>2.3450000000000002E-2</c:v>
                </c:pt>
                <c:pt idx="37">
                  <c:v>2.3349999999999999E-2</c:v>
                </c:pt>
                <c:pt idx="38">
                  <c:v>2.308E-2</c:v>
                </c:pt>
                <c:pt idx="39">
                  <c:v>2.3E-2</c:v>
                </c:pt>
                <c:pt idx="40">
                  <c:v>2.2970000000000001E-2</c:v>
                </c:pt>
                <c:pt idx="41">
                  <c:v>2.2949999999999998E-2</c:v>
                </c:pt>
                <c:pt idx="42">
                  <c:v>2.2940000000000002E-2</c:v>
                </c:pt>
                <c:pt idx="43">
                  <c:v>2.2930000000000002E-2</c:v>
                </c:pt>
                <c:pt idx="44">
                  <c:v>2.2919999999999999E-2</c:v>
                </c:pt>
                <c:pt idx="45">
                  <c:v>2.2799999999999997E-2</c:v>
                </c:pt>
                <c:pt idx="46">
                  <c:v>2.282E-2</c:v>
                </c:pt>
                <c:pt idx="47">
                  <c:v>2.281E-2</c:v>
                </c:pt>
                <c:pt idx="48">
                  <c:v>2.281E-2</c:v>
                </c:pt>
                <c:pt idx="49">
                  <c:v>2.282E-2</c:v>
                </c:pt>
                <c:pt idx="50">
                  <c:v>2.2879999999999998E-2</c:v>
                </c:pt>
                <c:pt idx="51">
                  <c:v>2.2949999999999998E-2</c:v>
                </c:pt>
                <c:pt idx="52">
                  <c:v>2.3019999999999999E-2</c:v>
                </c:pt>
                <c:pt idx="53">
                  <c:v>2.3050000000000001E-2</c:v>
                </c:pt>
                <c:pt idx="54">
                  <c:v>2.3010000000000003E-2</c:v>
                </c:pt>
                <c:pt idx="55">
                  <c:v>2.2970000000000001E-2</c:v>
                </c:pt>
                <c:pt idx="56">
                  <c:v>2.3E-2</c:v>
                </c:pt>
                <c:pt idx="57">
                  <c:v>2.3010000000000003E-2</c:v>
                </c:pt>
                <c:pt idx="58">
                  <c:v>2.3029999999999998E-2</c:v>
                </c:pt>
                <c:pt idx="59">
                  <c:v>2.3119999999999998E-2</c:v>
                </c:pt>
                <c:pt idx="60">
                  <c:v>2.3250000000000003E-2</c:v>
                </c:pt>
                <c:pt idx="61">
                  <c:v>2.3199999999999998E-2</c:v>
                </c:pt>
                <c:pt idx="62">
                  <c:v>2.3019999999999999E-2</c:v>
                </c:pt>
                <c:pt idx="63">
                  <c:v>2.2940000000000002E-2</c:v>
                </c:pt>
                <c:pt idx="64">
                  <c:v>2.2890000000000001E-2</c:v>
                </c:pt>
                <c:pt idx="65">
                  <c:v>2.2869999999999998E-2</c:v>
                </c:pt>
                <c:pt idx="66">
                  <c:v>2.291E-2</c:v>
                </c:pt>
                <c:pt idx="67">
                  <c:v>2.2949999999999998E-2</c:v>
                </c:pt>
                <c:pt idx="68">
                  <c:v>2.3019999999999999E-2</c:v>
                </c:pt>
                <c:pt idx="69">
                  <c:v>2.3039999999999998E-2</c:v>
                </c:pt>
                <c:pt idx="70">
                  <c:v>2.3010000000000003E-2</c:v>
                </c:pt>
                <c:pt idx="71">
                  <c:v>2.3019999999999999E-2</c:v>
                </c:pt>
                <c:pt idx="72">
                  <c:v>2.3050000000000001E-2</c:v>
                </c:pt>
                <c:pt idx="73">
                  <c:v>2.3220000000000001E-2</c:v>
                </c:pt>
                <c:pt idx="74">
                  <c:v>2.3319999999999997E-2</c:v>
                </c:pt>
                <c:pt idx="75">
                  <c:v>2.334E-2</c:v>
                </c:pt>
                <c:pt idx="76">
                  <c:v>2.342E-2</c:v>
                </c:pt>
                <c:pt idx="77">
                  <c:v>2.341E-2</c:v>
                </c:pt>
                <c:pt idx="78">
                  <c:v>2.3460000000000002E-2</c:v>
                </c:pt>
                <c:pt idx="79">
                  <c:v>2.368E-2</c:v>
                </c:pt>
                <c:pt idx="80">
                  <c:v>2.3860000000000003E-2</c:v>
                </c:pt>
                <c:pt idx="81">
                  <c:v>2.3399999999999997E-2</c:v>
                </c:pt>
                <c:pt idx="82">
                  <c:v>2.3279999999999999E-2</c:v>
                </c:pt>
                <c:pt idx="83">
                  <c:v>2.3290000000000002E-2</c:v>
                </c:pt>
                <c:pt idx="84">
                  <c:v>2.3259999999999999E-2</c:v>
                </c:pt>
                <c:pt idx="85">
                  <c:v>2.3230000000000001E-2</c:v>
                </c:pt>
                <c:pt idx="86">
                  <c:v>2.3230000000000001E-2</c:v>
                </c:pt>
                <c:pt idx="87">
                  <c:v>2.3239999999999997E-2</c:v>
                </c:pt>
                <c:pt idx="88">
                  <c:v>2.3250000000000003E-2</c:v>
                </c:pt>
                <c:pt idx="89">
                  <c:v>2.3239999999999997E-2</c:v>
                </c:pt>
                <c:pt idx="90">
                  <c:v>2.3269999999999999E-2</c:v>
                </c:pt>
                <c:pt idx="91">
                  <c:v>2.3310000000000001E-2</c:v>
                </c:pt>
                <c:pt idx="92">
                  <c:v>2.3319999999999997E-2</c:v>
                </c:pt>
                <c:pt idx="93">
                  <c:v>2.3310000000000001E-2</c:v>
                </c:pt>
                <c:pt idx="94">
                  <c:v>2.3310000000000001E-2</c:v>
                </c:pt>
                <c:pt idx="95">
                  <c:v>2.3300000000000001E-2</c:v>
                </c:pt>
                <c:pt idx="96">
                  <c:v>2.3300000000000001E-2</c:v>
                </c:pt>
                <c:pt idx="97">
                  <c:v>2.3310000000000001E-2</c:v>
                </c:pt>
                <c:pt idx="98">
                  <c:v>2.3319999999999997E-2</c:v>
                </c:pt>
                <c:pt idx="99">
                  <c:v>2.3330000000000004E-2</c:v>
                </c:pt>
                <c:pt idx="100">
                  <c:v>2.334E-2</c:v>
                </c:pt>
                <c:pt idx="101">
                  <c:v>2.3380000000000001E-2</c:v>
                </c:pt>
                <c:pt idx="102">
                  <c:v>2.3370000000000002E-2</c:v>
                </c:pt>
                <c:pt idx="103">
                  <c:v>2.342E-2</c:v>
                </c:pt>
                <c:pt idx="104">
                  <c:v>2.3380000000000001E-2</c:v>
                </c:pt>
                <c:pt idx="105">
                  <c:v>2.3370000000000002E-2</c:v>
                </c:pt>
                <c:pt idx="106">
                  <c:v>2.3399999999999997E-2</c:v>
                </c:pt>
                <c:pt idx="107">
                  <c:v>2.341E-2</c:v>
                </c:pt>
                <c:pt idx="108">
                  <c:v>2.3429999999999999E-2</c:v>
                </c:pt>
                <c:pt idx="109">
                  <c:v>2.342E-2</c:v>
                </c:pt>
                <c:pt idx="110">
                  <c:v>2.341E-2</c:v>
                </c:pt>
                <c:pt idx="111">
                  <c:v>2.341E-2</c:v>
                </c:pt>
                <c:pt idx="112">
                  <c:v>2.3429999999999999E-2</c:v>
                </c:pt>
                <c:pt idx="113">
                  <c:v>2.3460000000000002E-2</c:v>
                </c:pt>
                <c:pt idx="114">
                  <c:v>2.351E-2</c:v>
                </c:pt>
                <c:pt idx="115">
                  <c:v>2.3540000000000002E-2</c:v>
                </c:pt>
                <c:pt idx="116">
                  <c:v>2.3550000000000001E-2</c:v>
                </c:pt>
                <c:pt idx="117">
                  <c:v>2.358E-2</c:v>
                </c:pt>
                <c:pt idx="118">
                  <c:v>2.3709999999999998E-2</c:v>
                </c:pt>
                <c:pt idx="119">
                  <c:v>2.375E-2</c:v>
                </c:pt>
                <c:pt idx="120">
                  <c:v>2.3809999999999998E-2</c:v>
                </c:pt>
                <c:pt idx="121">
                  <c:v>2.3860000000000003E-2</c:v>
                </c:pt>
                <c:pt idx="122">
                  <c:v>2.3849999999999996E-2</c:v>
                </c:pt>
                <c:pt idx="123">
                  <c:v>2.3650000000000001E-2</c:v>
                </c:pt>
                <c:pt idx="124">
                  <c:v>2.3550000000000001E-2</c:v>
                </c:pt>
                <c:pt idx="125">
                  <c:v>2.3439999999999999E-2</c:v>
                </c:pt>
                <c:pt idx="126">
                  <c:v>2.3370000000000002E-2</c:v>
                </c:pt>
                <c:pt idx="127">
                  <c:v>2.3300000000000001E-2</c:v>
                </c:pt>
                <c:pt idx="128">
                  <c:v>2.3269999999999999E-2</c:v>
                </c:pt>
                <c:pt idx="129">
                  <c:v>2.3230000000000001E-2</c:v>
                </c:pt>
                <c:pt idx="130">
                  <c:v>2.3189999999999999E-2</c:v>
                </c:pt>
                <c:pt idx="131">
                  <c:v>2.3130000000000001E-2</c:v>
                </c:pt>
                <c:pt idx="132">
                  <c:v>2.3099999999999999E-2</c:v>
                </c:pt>
                <c:pt idx="133">
                  <c:v>2.308E-2</c:v>
                </c:pt>
                <c:pt idx="134">
                  <c:v>2.307E-2</c:v>
                </c:pt>
                <c:pt idx="135">
                  <c:v>2.308E-2</c:v>
                </c:pt>
                <c:pt idx="136">
                  <c:v>2.308E-2</c:v>
                </c:pt>
                <c:pt idx="137">
                  <c:v>2.3109999999999999E-2</c:v>
                </c:pt>
                <c:pt idx="138">
                  <c:v>2.3210000000000001E-2</c:v>
                </c:pt>
                <c:pt idx="139">
                  <c:v>2.3319999999999997E-2</c:v>
                </c:pt>
                <c:pt idx="140">
                  <c:v>2.3479999999999997E-2</c:v>
                </c:pt>
                <c:pt idx="141">
                  <c:v>2.3599999999999999E-2</c:v>
                </c:pt>
                <c:pt idx="142">
                  <c:v>2.359E-2</c:v>
                </c:pt>
                <c:pt idx="143">
                  <c:v>2.3479999999999997E-2</c:v>
                </c:pt>
                <c:pt idx="144">
                  <c:v>2.3429999999999999E-2</c:v>
                </c:pt>
                <c:pt idx="145">
                  <c:v>2.3380000000000001E-2</c:v>
                </c:pt>
                <c:pt idx="146">
                  <c:v>2.3319999999999997E-2</c:v>
                </c:pt>
                <c:pt idx="147">
                  <c:v>2.3239999999999997E-2</c:v>
                </c:pt>
                <c:pt idx="148">
                  <c:v>2.3170000000000003E-2</c:v>
                </c:pt>
                <c:pt idx="149">
                  <c:v>2.316E-2</c:v>
                </c:pt>
                <c:pt idx="150">
                  <c:v>2.3170000000000003E-2</c:v>
                </c:pt>
                <c:pt idx="151">
                  <c:v>2.3250000000000003E-2</c:v>
                </c:pt>
                <c:pt idx="152">
                  <c:v>2.3319999999999997E-2</c:v>
                </c:pt>
                <c:pt idx="153">
                  <c:v>2.3359999999999999E-2</c:v>
                </c:pt>
                <c:pt idx="154">
                  <c:v>2.3411000000000001E-2</c:v>
                </c:pt>
                <c:pt idx="155">
                  <c:v>2.3429999999999999E-2</c:v>
                </c:pt>
                <c:pt idx="156">
                  <c:v>2.3450000000000002E-2</c:v>
                </c:pt>
                <c:pt idx="157">
                  <c:v>2.3470000000000001E-2</c:v>
                </c:pt>
                <c:pt idx="158">
                  <c:v>2.3470000000000001E-2</c:v>
                </c:pt>
                <c:pt idx="159">
                  <c:v>2.3466999999999998E-2</c:v>
                </c:pt>
                <c:pt idx="160">
                  <c:v>2.3519999999999999E-2</c:v>
                </c:pt>
                <c:pt idx="161">
                  <c:v>2.3620000000000002E-2</c:v>
                </c:pt>
                <c:pt idx="162">
                  <c:v>2.3639999999999998E-2</c:v>
                </c:pt>
                <c:pt idx="163">
                  <c:v>2.3620000000000002E-2</c:v>
                </c:pt>
                <c:pt idx="164">
                  <c:v>2.3639999999999998E-2</c:v>
                </c:pt>
                <c:pt idx="165">
                  <c:v>2.366E-2</c:v>
                </c:pt>
                <c:pt idx="166">
                  <c:v>2.3690000000000003E-2</c:v>
                </c:pt>
                <c:pt idx="167">
                  <c:v>2.368E-2</c:v>
                </c:pt>
                <c:pt idx="168">
                  <c:v>2.3690000000000003E-2</c:v>
                </c:pt>
                <c:pt idx="169">
                  <c:v>2.3690000000000003E-2</c:v>
                </c:pt>
                <c:pt idx="170">
                  <c:v>2.368E-2</c:v>
                </c:pt>
                <c:pt idx="171">
                  <c:v>2.368E-2</c:v>
                </c:pt>
                <c:pt idx="172">
                  <c:v>2.3700000000000002E-2</c:v>
                </c:pt>
                <c:pt idx="173">
                  <c:v>2.3765000000000001E-2</c:v>
                </c:pt>
                <c:pt idx="174">
                  <c:v>2.3780000000000003E-2</c:v>
                </c:pt>
                <c:pt idx="175">
                  <c:v>2.3855000000000001E-2</c:v>
                </c:pt>
                <c:pt idx="176">
                  <c:v>2.392E-2</c:v>
                </c:pt>
                <c:pt idx="177">
                  <c:v>2.3940000000000003E-2</c:v>
                </c:pt>
                <c:pt idx="178">
                  <c:v>2.3969999999999998E-2</c:v>
                </c:pt>
                <c:pt idx="179">
                  <c:v>2.4E-2</c:v>
                </c:pt>
                <c:pt idx="180">
                  <c:v>2.4049999999999998E-2</c:v>
                </c:pt>
                <c:pt idx="181">
                  <c:v>2.4080000000000001E-2</c:v>
                </c:pt>
                <c:pt idx="182">
                  <c:v>2.4060000000000002E-2</c:v>
                </c:pt>
                <c:pt idx="183">
                  <c:v>2.4390000000000002E-2</c:v>
                </c:pt>
                <c:pt idx="184">
                  <c:v>2.4590000000000001E-2</c:v>
                </c:pt>
                <c:pt idx="185">
                  <c:v>2.4760000000000001E-2</c:v>
                </c:pt>
                <c:pt idx="186">
                  <c:v>2.487E-2</c:v>
                </c:pt>
                <c:pt idx="187">
                  <c:v>2.477E-2</c:v>
                </c:pt>
                <c:pt idx="188">
                  <c:v>2.4420000000000001E-2</c:v>
                </c:pt>
                <c:pt idx="189">
                  <c:v>2.4249999999999997E-2</c:v>
                </c:pt>
                <c:pt idx="190">
                  <c:v>2.41E-2</c:v>
                </c:pt>
                <c:pt idx="191">
                  <c:v>2.3940000000000003E-2</c:v>
                </c:pt>
                <c:pt idx="192">
                  <c:v>2.383E-2</c:v>
                </c:pt>
                <c:pt idx="193">
                  <c:v>2.3780000000000003E-2</c:v>
                </c:pt>
                <c:pt idx="194">
                  <c:v>2.3740000000000001E-2</c:v>
                </c:pt>
                <c:pt idx="195">
                  <c:v>2.375E-2</c:v>
                </c:pt>
                <c:pt idx="196">
                  <c:v>2.3809999999999998E-2</c:v>
                </c:pt>
                <c:pt idx="197">
                  <c:v>2.3900000000000001E-2</c:v>
                </c:pt>
                <c:pt idx="198">
                  <c:v>2.3969999999999998E-2</c:v>
                </c:pt>
                <c:pt idx="199">
                  <c:v>2.4009999999999997E-2</c:v>
                </c:pt>
                <c:pt idx="200">
                  <c:v>2.4039999999999999E-2</c:v>
                </c:pt>
                <c:pt idx="201">
                  <c:v>2.4039999999999999E-2</c:v>
                </c:pt>
                <c:pt idx="202">
                  <c:v>2.4089999999999997E-2</c:v>
                </c:pt>
                <c:pt idx="203">
                  <c:v>2.4109999999999999E-2</c:v>
                </c:pt>
                <c:pt idx="204">
                  <c:v>2.4150000000000001E-2</c:v>
                </c:pt>
                <c:pt idx="205">
                  <c:v>2.418E-2</c:v>
                </c:pt>
                <c:pt idx="206">
                  <c:v>2.4160000000000001E-2</c:v>
                </c:pt>
                <c:pt idx="207">
                  <c:v>2.4140000000000002E-2</c:v>
                </c:pt>
                <c:pt idx="208">
                  <c:v>2.4080000000000001E-2</c:v>
                </c:pt>
                <c:pt idx="209">
                  <c:v>2.4049999999999998E-2</c:v>
                </c:pt>
                <c:pt idx="210">
                  <c:v>2.3990000000000001E-2</c:v>
                </c:pt>
                <c:pt idx="211">
                  <c:v>2.392E-2</c:v>
                </c:pt>
                <c:pt idx="212">
                  <c:v>2.3889999999999998E-2</c:v>
                </c:pt>
                <c:pt idx="213">
                  <c:v>2.3929999999999996E-2</c:v>
                </c:pt>
                <c:pt idx="214">
                  <c:v>2.402E-2</c:v>
                </c:pt>
                <c:pt idx="215">
                  <c:v>2.4070000000000001E-2</c:v>
                </c:pt>
                <c:pt idx="216">
                  <c:v>2.4150000000000001E-2</c:v>
                </c:pt>
                <c:pt idx="217">
                  <c:v>2.4279999999999999E-2</c:v>
                </c:pt>
                <c:pt idx="218">
                  <c:v>2.436E-2</c:v>
                </c:pt>
                <c:pt idx="219">
                  <c:v>2.444E-2</c:v>
                </c:pt>
                <c:pt idx="220">
                  <c:v>2.4479999999999998E-2</c:v>
                </c:pt>
                <c:pt idx="221">
                  <c:v>2.4500000000000001E-2</c:v>
                </c:pt>
                <c:pt idx="222">
                  <c:v>2.4510000000000001E-2</c:v>
                </c:pt>
                <c:pt idx="223">
                  <c:v>2.452E-2</c:v>
                </c:pt>
                <c:pt idx="224">
                  <c:v>2.4580000000000001E-2</c:v>
                </c:pt>
                <c:pt idx="225">
                  <c:v>2.4660000000000001E-2</c:v>
                </c:pt>
                <c:pt idx="226">
                  <c:v>2.4809999999999999E-2</c:v>
                </c:pt>
                <c:pt idx="227">
                  <c:v>2.496E-2</c:v>
                </c:pt>
                <c:pt idx="228">
                  <c:v>2.5019999999999997E-2</c:v>
                </c:pt>
                <c:pt idx="229">
                  <c:v>2.5009999999999998E-2</c:v>
                </c:pt>
                <c:pt idx="230">
                  <c:v>2.4969999999999999E-2</c:v>
                </c:pt>
                <c:pt idx="231">
                  <c:v>2.4929999999999997E-2</c:v>
                </c:pt>
                <c:pt idx="232">
                  <c:v>2.4910000000000002E-2</c:v>
                </c:pt>
                <c:pt idx="233">
                  <c:v>2.4908E-2</c:v>
                </c:pt>
                <c:pt idx="234">
                  <c:v>2.4927999999999999E-2</c:v>
                </c:pt>
                <c:pt idx="235">
                  <c:v>2.4940000000000004E-2</c:v>
                </c:pt>
                <c:pt idx="236">
                  <c:v>2.496E-2</c:v>
                </c:pt>
                <c:pt idx="237">
                  <c:v>2.4990000000000002E-2</c:v>
                </c:pt>
                <c:pt idx="238">
                  <c:v>2.5049999999999999E-2</c:v>
                </c:pt>
                <c:pt idx="239">
                  <c:v>2.5190000000000001E-2</c:v>
                </c:pt>
                <c:pt idx="240">
                  <c:v>2.5249999999999998E-2</c:v>
                </c:pt>
                <c:pt idx="241">
                  <c:v>2.5375000000000002E-2</c:v>
                </c:pt>
                <c:pt idx="242">
                  <c:v>2.5440000000000001E-2</c:v>
                </c:pt>
                <c:pt idx="243">
                  <c:v>2.5440000000000001E-2</c:v>
                </c:pt>
                <c:pt idx="244">
                  <c:v>2.5430000000000001E-2</c:v>
                </c:pt>
                <c:pt idx="245">
                  <c:v>2.545E-2</c:v>
                </c:pt>
                <c:pt idx="246">
                  <c:v>2.5470000000000003E-2</c:v>
                </c:pt>
                <c:pt idx="247">
                  <c:v>2.545E-2</c:v>
                </c:pt>
                <c:pt idx="248">
                  <c:v>2.5440000000000001E-2</c:v>
                </c:pt>
                <c:pt idx="249">
                  <c:v>2.5430000000000001E-2</c:v>
                </c:pt>
                <c:pt idx="250">
                  <c:v>2.589E-2</c:v>
                </c:pt>
                <c:pt idx="251">
                  <c:v>2.545E-2</c:v>
                </c:pt>
                <c:pt idx="252">
                  <c:v>2.4740000000000002E-2</c:v>
                </c:pt>
                <c:pt idx="253">
                  <c:v>2.4409999999999998E-2</c:v>
                </c:pt>
                <c:pt idx="254">
                  <c:v>2.41E-2</c:v>
                </c:pt>
                <c:pt idx="255">
                  <c:v>2.3990000000000001E-2</c:v>
                </c:pt>
                <c:pt idx="256">
                  <c:v>2.3900000000000001E-2</c:v>
                </c:pt>
                <c:pt idx="257">
                  <c:v>2.3940000000000003E-2</c:v>
                </c:pt>
                <c:pt idx="258">
                  <c:v>2.3980000000000001E-2</c:v>
                </c:pt>
                <c:pt idx="259">
                  <c:v>2.4239E-2</c:v>
                </c:pt>
                <c:pt idx="260">
                  <c:v>2.4666E-2</c:v>
                </c:pt>
                <c:pt idx="261">
                  <c:v>2.5041999999999998E-2</c:v>
                </c:pt>
                <c:pt idx="262">
                  <c:v>2.538E-2</c:v>
                </c:pt>
                <c:pt idx="263">
                  <c:v>2.5929999999999998E-2</c:v>
                </c:pt>
                <c:pt idx="264">
                  <c:v>2.6070000000000003E-2</c:v>
                </c:pt>
                <c:pt idx="265">
                  <c:v>2.6370000000000001E-2</c:v>
                </c:pt>
                <c:pt idx="266">
                  <c:v>2.6619999999999998E-2</c:v>
                </c:pt>
                <c:pt idx="267">
                  <c:v>2.6840000000000003E-2</c:v>
                </c:pt>
                <c:pt idx="268">
                  <c:v>2.691E-2</c:v>
                </c:pt>
                <c:pt idx="269">
                  <c:v>2.6520000000000002E-2</c:v>
                </c:pt>
                <c:pt idx="270">
                  <c:v>2.648E-2</c:v>
                </c:pt>
                <c:pt idx="271">
                  <c:v>2.6280000000000001E-2</c:v>
                </c:pt>
                <c:pt idx="272">
                  <c:v>2.6282999999999997E-2</c:v>
                </c:pt>
                <c:pt idx="273">
                  <c:v>2.6329999999999999E-2</c:v>
                </c:pt>
                <c:pt idx="274">
                  <c:v>2.6339999999999999E-2</c:v>
                </c:pt>
                <c:pt idx="275">
                  <c:v>2.6232999999999999E-2</c:v>
                </c:pt>
                <c:pt idx="276">
                  <c:v>2.6230000000000003E-2</c:v>
                </c:pt>
                <c:pt idx="277">
                  <c:v>2.6207999999999999E-2</c:v>
                </c:pt>
                <c:pt idx="278">
                  <c:v>2.6269999999999998E-2</c:v>
                </c:pt>
                <c:pt idx="279">
                  <c:v>2.6435E-2</c:v>
                </c:pt>
                <c:pt idx="280">
                  <c:v>2.664E-2</c:v>
                </c:pt>
                <c:pt idx="281">
                  <c:v>2.6749999999999999E-2</c:v>
                </c:pt>
                <c:pt idx="282">
                  <c:v>2.691E-2</c:v>
                </c:pt>
                <c:pt idx="283">
                  <c:v>2.7060000000000001E-2</c:v>
                </c:pt>
                <c:pt idx="284">
                  <c:v>2.7160000000000004E-2</c:v>
                </c:pt>
                <c:pt idx="285">
                  <c:v>2.725E-2</c:v>
                </c:pt>
                <c:pt idx="286">
                  <c:v>2.7109999999999999E-2</c:v>
                </c:pt>
                <c:pt idx="287">
                  <c:v>2.7280000000000002E-2</c:v>
                </c:pt>
                <c:pt idx="288">
                  <c:v>2.7290000000000002E-2</c:v>
                </c:pt>
                <c:pt idx="289">
                  <c:v>2.7320000000000001E-2</c:v>
                </c:pt>
                <c:pt idx="290">
                  <c:v>2.6589999999999999E-2</c:v>
                </c:pt>
                <c:pt idx="291">
                  <c:v>2.6459999999999997E-2</c:v>
                </c:pt>
                <c:pt idx="292">
                  <c:v>2.6440000000000002E-2</c:v>
                </c:pt>
                <c:pt idx="293">
                  <c:v>2.6549999999999997E-2</c:v>
                </c:pt>
                <c:pt idx="294">
                  <c:v>2.6589999999999999E-2</c:v>
                </c:pt>
                <c:pt idx="295">
                  <c:v>2.6549999999999997E-2</c:v>
                </c:pt>
                <c:pt idx="296">
                  <c:v>2.649E-2</c:v>
                </c:pt>
                <c:pt idx="297">
                  <c:v>2.6520000000000002E-2</c:v>
                </c:pt>
                <c:pt idx="298">
                  <c:v>2.656E-2</c:v>
                </c:pt>
                <c:pt idx="299">
                  <c:v>2.6938E-2</c:v>
                </c:pt>
                <c:pt idx="300">
                  <c:v>2.725E-2</c:v>
                </c:pt>
                <c:pt idx="301">
                  <c:v>2.7471000000000002E-2</c:v>
                </c:pt>
                <c:pt idx="302">
                  <c:v>2.7679999999999996E-2</c:v>
                </c:pt>
                <c:pt idx="303">
                  <c:v>2.7910000000000001E-2</c:v>
                </c:pt>
                <c:pt idx="304">
                  <c:v>2.8069999999999998E-2</c:v>
                </c:pt>
                <c:pt idx="305">
                  <c:v>2.7839999999999997E-2</c:v>
                </c:pt>
                <c:pt idx="306">
                  <c:v>2.7993000000000001E-2</c:v>
                </c:pt>
                <c:pt idx="307">
                  <c:v>2.7910000000000001E-2</c:v>
                </c:pt>
                <c:pt idx="308">
                  <c:v>2.81E-2</c:v>
                </c:pt>
                <c:pt idx="309">
                  <c:v>2.8210000000000002E-2</c:v>
                </c:pt>
                <c:pt idx="310">
                  <c:v>2.8500000000000001E-2</c:v>
                </c:pt>
                <c:pt idx="311">
                  <c:v>2.7779999999999999E-2</c:v>
                </c:pt>
                <c:pt idx="312">
                  <c:v>2.7400000000000001E-2</c:v>
                </c:pt>
                <c:pt idx="313">
                  <c:v>2.7505999999999999E-2</c:v>
                </c:pt>
                <c:pt idx="314">
                  <c:v>2.741E-2</c:v>
                </c:pt>
                <c:pt idx="315">
                  <c:v>2.7069999999999997E-2</c:v>
                </c:pt>
                <c:pt idx="316">
                  <c:v>2.6869999999999998E-2</c:v>
                </c:pt>
                <c:pt idx="317">
                  <c:v>2.6631000000000002E-2</c:v>
                </c:pt>
                <c:pt idx="318">
                  <c:v>2.6565999999999999E-2</c:v>
                </c:pt>
                <c:pt idx="319">
                  <c:v>2.674E-2</c:v>
                </c:pt>
                <c:pt idx="320">
                  <c:v>2.69E-2</c:v>
                </c:pt>
                <c:pt idx="321">
                  <c:v>2.7174999999999998E-2</c:v>
                </c:pt>
                <c:pt idx="322">
                  <c:v>2.7519999999999999E-2</c:v>
                </c:pt>
                <c:pt idx="323">
                  <c:v>2.758E-2</c:v>
                </c:pt>
                <c:pt idx="324">
                  <c:v>2.76E-2</c:v>
                </c:pt>
                <c:pt idx="325">
                  <c:v>2.7900000000000001E-2</c:v>
                </c:pt>
                <c:pt idx="326">
                  <c:v>2.8140000000000002E-2</c:v>
                </c:pt>
                <c:pt idx="327">
                  <c:v>2.8202999999999999E-2</c:v>
                </c:pt>
                <c:pt idx="328">
                  <c:v>2.8448999999999999E-2</c:v>
                </c:pt>
                <c:pt idx="329">
                  <c:v>2.8698999999999999E-2</c:v>
                </c:pt>
                <c:pt idx="330">
                  <c:v>2.8730000000000002E-2</c:v>
                </c:pt>
                <c:pt idx="331">
                  <c:v>2.913E-2</c:v>
                </c:pt>
                <c:pt idx="332">
                  <c:v>2.9270000000000001E-2</c:v>
                </c:pt>
                <c:pt idx="333">
                  <c:v>2.9186E-2</c:v>
                </c:pt>
                <c:pt idx="334">
                  <c:v>2.9090999999999999E-2</c:v>
                </c:pt>
                <c:pt idx="335">
                  <c:v>2.9232999999999999E-2</c:v>
                </c:pt>
                <c:pt idx="336">
                  <c:v>2.9300000000000003E-2</c:v>
                </c:pt>
                <c:pt idx="337">
                  <c:v>2.9293999999999997E-2</c:v>
                </c:pt>
                <c:pt idx="338">
                  <c:v>2.9106999999999997E-2</c:v>
                </c:pt>
                <c:pt idx="339">
                  <c:v>2.8833000000000001E-2</c:v>
                </c:pt>
                <c:pt idx="340">
                  <c:v>2.8826999999999998E-2</c:v>
                </c:pt>
                <c:pt idx="341">
                  <c:v>2.8820000000000002E-2</c:v>
                </c:pt>
                <c:pt idx="342">
                  <c:v>2.8866999999999997E-2</c:v>
                </c:pt>
                <c:pt idx="343">
                  <c:v>2.8799999999999999E-2</c:v>
                </c:pt>
                <c:pt idx="344">
                  <c:v>2.8679E-2</c:v>
                </c:pt>
                <c:pt idx="345">
                  <c:v>2.8570999999999999E-2</c:v>
                </c:pt>
                <c:pt idx="346">
                  <c:v>2.8426E-2</c:v>
                </c:pt>
                <c:pt idx="347">
                  <c:v>2.843E-2</c:v>
                </c:pt>
                <c:pt idx="348">
                  <c:v>2.8530000000000003E-2</c:v>
                </c:pt>
                <c:pt idx="349">
                  <c:v>2.8539999999999999E-2</c:v>
                </c:pt>
                <c:pt idx="350">
                  <c:v>2.8559999999999999E-2</c:v>
                </c:pt>
                <c:pt idx="351">
                  <c:v>2.8660000000000001E-2</c:v>
                </c:pt>
                <c:pt idx="352">
                  <c:v>2.8839999999999998E-2</c:v>
                </c:pt>
                <c:pt idx="353">
                  <c:v>2.894E-2</c:v>
                </c:pt>
                <c:pt idx="354">
                  <c:v>2.8959000000000002E-2</c:v>
                </c:pt>
                <c:pt idx="355">
                  <c:v>2.8919E-2</c:v>
                </c:pt>
                <c:pt idx="356">
                  <c:v>2.8938999999999999E-2</c:v>
                </c:pt>
                <c:pt idx="357">
                  <c:v>2.8948999999999999E-2</c:v>
                </c:pt>
                <c:pt idx="358">
                  <c:v>2.8967999999999997E-2</c:v>
                </c:pt>
                <c:pt idx="359">
                  <c:v>2.8999999999999998E-2</c:v>
                </c:pt>
                <c:pt idx="360">
                  <c:v>2.9026E-2</c:v>
                </c:pt>
                <c:pt idx="361">
                  <c:v>2.9047E-2</c:v>
                </c:pt>
                <c:pt idx="362">
                  <c:v>2.9140000000000003E-2</c:v>
                </c:pt>
                <c:pt idx="363">
                  <c:v>2.9203999999999997E-2</c:v>
                </c:pt>
                <c:pt idx="364">
                  <c:v>2.9300000000000003E-2</c:v>
                </c:pt>
                <c:pt idx="365">
                  <c:v>2.9428999999999997E-2</c:v>
                </c:pt>
                <c:pt idx="366">
                  <c:v>2.9432E-2</c:v>
                </c:pt>
                <c:pt idx="367">
                  <c:v>2.9360000000000001E-2</c:v>
                </c:pt>
                <c:pt idx="368">
                  <c:v>2.9062999999999999E-2</c:v>
                </c:pt>
                <c:pt idx="369">
                  <c:v>2.8833999999999999E-2</c:v>
                </c:pt>
                <c:pt idx="370">
                  <c:v>2.8576999999999998E-2</c:v>
                </c:pt>
                <c:pt idx="371">
                  <c:v>2.8506999999999998E-2</c:v>
                </c:pt>
                <c:pt idx="372">
                  <c:v>2.8454999999999998E-2</c:v>
                </c:pt>
                <c:pt idx="373">
                  <c:v>2.8410000000000001E-2</c:v>
                </c:pt>
                <c:pt idx="374">
                  <c:v>2.8298999999999998E-2</c:v>
                </c:pt>
                <c:pt idx="375">
                  <c:v>2.8028000000000001E-2</c:v>
                </c:pt>
                <c:pt idx="376">
                  <c:v>2.7918999999999999E-2</c:v>
                </c:pt>
                <c:pt idx="377">
                  <c:v>2.7858000000000001E-2</c:v>
                </c:pt>
                <c:pt idx="378">
                  <c:v>2.7839999999999997E-2</c:v>
                </c:pt>
                <c:pt idx="379">
                  <c:v>2.8119999999999999E-2</c:v>
                </c:pt>
                <c:pt idx="380">
                  <c:v>2.8156E-2</c:v>
                </c:pt>
                <c:pt idx="381">
                  <c:v>2.8184000000000001E-2</c:v>
                </c:pt>
                <c:pt idx="382">
                  <c:v>2.8029999999999999E-2</c:v>
                </c:pt>
                <c:pt idx="383">
                  <c:v>2.8056999999999999E-2</c:v>
                </c:pt>
                <c:pt idx="384">
                  <c:v>2.8292999999999999E-2</c:v>
                </c:pt>
                <c:pt idx="385">
                  <c:v>2.8420000000000001E-2</c:v>
                </c:pt>
                <c:pt idx="386">
                  <c:v>2.8530000000000003E-2</c:v>
                </c:pt>
                <c:pt idx="387">
                  <c:v>2.8469999999999999E-2</c:v>
                </c:pt>
                <c:pt idx="388">
                  <c:v>2.8450000000000003E-2</c:v>
                </c:pt>
                <c:pt idx="389">
                  <c:v>2.8490000000000001E-2</c:v>
                </c:pt>
                <c:pt idx="390">
                  <c:v>2.8490000000000001E-2</c:v>
                </c:pt>
                <c:pt idx="391">
                  <c:v>2.8625999999999999E-2</c:v>
                </c:pt>
                <c:pt idx="392">
                  <c:v>2.8769999999999997E-2</c:v>
                </c:pt>
                <c:pt idx="393">
                  <c:v>2.8820000000000002E-2</c:v>
                </c:pt>
                <c:pt idx="394">
                  <c:v>2.886E-2</c:v>
                </c:pt>
                <c:pt idx="395">
                  <c:v>2.8919999999999998E-2</c:v>
                </c:pt>
                <c:pt idx="396">
                  <c:v>2.8839999999999998E-2</c:v>
                </c:pt>
                <c:pt idx="397">
                  <c:v>2.8656999999999998E-2</c:v>
                </c:pt>
                <c:pt idx="398">
                  <c:v>2.8650000000000002E-2</c:v>
                </c:pt>
                <c:pt idx="399">
                  <c:v>2.8709999999999999E-2</c:v>
                </c:pt>
                <c:pt idx="400">
                  <c:v>2.8820999999999999E-2</c:v>
                </c:pt>
                <c:pt idx="401">
                  <c:v>2.8767000000000001E-2</c:v>
                </c:pt>
                <c:pt idx="402">
                  <c:v>2.8725000000000001E-2</c:v>
                </c:pt>
                <c:pt idx="403">
                  <c:v>2.8679999999999997E-2</c:v>
                </c:pt>
                <c:pt idx="404">
                  <c:v>2.8740000000000002E-2</c:v>
                </c:pt>
                <c:pt idx="405">
                  <c:v>2.8799999999999999E-2</c:v>
                </c:pt>
                <c:pt idx="406">
                  <c:v>2.8927000000000001E-2</c:v>
                </c:pt>
                <c:pt idx="407">
                  <c:v>2.894E-2</c:v>
                </c:pt>
                <c:pt idx="408">
                  <c:v>2.8969999999999999E-2</c:v>
                </c:pt>
                <c:pt idx="409">
                  <c:v>2.8984999999999997E-2</c:v>
                </c:pt>
                <c:pt idx="410">
                  <c:v>2.9028000000000002E-2</c:v>
                </c:pt>
                <c:pt idx="411">
                  <c:v>2.904E-2</c:v>
                </c:pt>
                <c:pt idx="412">
                  <c:v>2.9098000000000002E-2</c:v>
                </c:pt>
                <c:pt idx="413">
                  <c:v>2.9064E-2</c:v>
                </c:pt>
                <c:pt idx="414">
                  <c:v>2.921E-2</c:v>
                </c:pt>
                <c:pt idx="415">
                  <c:v>2.9266E-2</c:v>
                </c:pt>
                <c:pt idx="416">
                  <c:v>2.8879000000000002E-2</c:v>
                </c:pt>
                <c:pt idx="417">
                  <c:v>2.8763999999999998E-2</c:v>
                </c:pt>
                <c:pt idx="418">
                  <c:v>2.8572E-2</c:v>
                </c:pt>
                <c:pt idx="419">
                  <c:v>2.8201999999999998E-2</c:v>
                </c:pt>
                <c:pt idx="420">
                  <c:v>2.8092000000000002E-2</c:v>
                </c:pt>
                <c:pt idx="421">
                  <c:v>2.8056000000000001E-2</c:v>
                </c:pt>
                <c:pt idx="422">
                  <c:v>2.8022999999999999E-2</c:v>
                </c:pt>
                <c:pt idx="423">
                  <c:v>2.8014000000000001E-2</c:v>
                </c:pt>
                <c:pt idx="424">
                  <c:v>2.8035999999999998E-2</c:v>
                </c:pt>
                <c:pt idx="425">
                  <c:v>2.8056000000000001E-2</c:v>
                </c:pt>
                <c:pt idx="426">
                  <c:v>2.8239E-2</c:v>
                </c:pt>
                <c:pt idx="427">
                  <c:v>2.8319999999999998E-2</c:v>
                </c:pt>
                <c:pt idx="428">
                  <c:v>2.844E-2</c:v>
                </c:pt>
                <c:pt idx="429">
                  <c:v>2.8679999999999997E-2</c:v>
                </c:pt>
                <c:pt idx="430">
                  <c:v>2.8690000000000004E-2</c:v>
                </c:pt>
                <c:pt idx="431">
                  <c:v>2.8690000000000004E-2</c:v>
                </c:pt>
                <c:pt idx="432">
                  <c:v>2.8580000000000001E-2</c:v>
                </c:pt>
                <c:pt idx="433">
                  <c:v>2.8986999999999999E-2</c:v>
                </c:pt>
                <c:pt idx="434">
                  <c:v>2.9291000000000001E-2</c:v>
                </c:pt>
                <c:pt idx="435">
                  <c:v>2.9493999999999999E-2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75-4429-A992-6A1E74D79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285696"/>
        <c:axId val="82287616"/>
      </c:lineChart>
      <c:dateAx>
        <c:axId val="82285696"/>
        <c:scaling>
          <c:orientation val="minMax"/>
          <c:min val="42371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资讯，东吴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证券</a:t>
                </a:r>
                <a:r>
                  <a:rPr lang="zh-CN" b="0">
                    <a:latin typeface="楷体_GB2312" pitchFamily="49" charset="-122"/>
                    <a:ea typeface="楷体_GB2312" pitchFamily="49" charset="-122"/>
                  </a:rPr>
                  <a:t>研究所</a:t>
                </a:r>
              </a:p>
            </c:rich>
          </c:tx>
          <c:layout>
            <c:manualLayout>
              <c:xMode val="edge"/>
              <c:yMode val="edge"/>
              <c:x val="5.7106165980473113E-3"/>
              <c:y val="0.92668950472100076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30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287616"/>
        <c:crosses val="autoZero"/>
        <c:auto val="0"/>
        <c:lblOffset val="100"/>
        <c:baseTimeUnit val="days"/>
        <c:majorUnit val="1"/>
        <c:majorTimeUnit val="months"/>
      </c:dateAx>
      <c:valAx>
        <c:axId val="82287616"/>
        <c:scaling>
          <c:orientation val="minMax"/>
          <c:max val="3.0000000000000002E-2"/>
          <c:min val="1.8000000000000023E-2"/>
        </c:scaling>
        <c:delete val="0"/>
        <c:axPos val="l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2856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3089001458138052"/>
          <c:y val="0.1300087489063867"/>
          <c:w val="6.8096697310182031E-2"/>
          <c:h val="0.14308932451693102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>
                <a:latin typeface="楷体_GB2312" pitchFamily="49" charset="-122"/>
                <a:ea typeface="楷体_GB2312" pitchFamily="49" charset="-122"/>
              </a:defRPr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同业存单发行利率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c:rich>
      </c:tx>
      <c:layout>
        <c:manualLayout>
          <c:xMode val="edge"/>
          <c:yMode val="edge"/>
          <c:x val="0.40097203125398823"/>
          <c:y val="5.5338804778452396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4.0872545611610342E-2"/>
          <c:y val="7.0884550487365125E-2"/>
          <c:w val="0.93846646027695824"/>
          <c:h val="0.71139802213134662"/>
        </c:manualLayout>
      </c:layout>
      <c:lineChart>
        <c:grouping val="standard"/>
        <c:varyColors val="0"/>
        <c:ser>
          <c:idx val="0"/>
          <c:order val="0"/>
          <c:tx>
            <c:strRef>
              <c:f>同业存单!$B$1</c:f>
              <c:strCache>
                <c:ptCount val="1"/>
                <c:pt idx="0">
                  <c:v>1个月</c:v>
                </c:pt>
              </c:strCache>
            </c:strRef>
          </c:tx>
          <c:marker>
            <c:symbol val="none"/>
          </c:marker>
          <c:cat>
            <c:numRef>
              <c:f>同业存单!$A$2:$A$437</c:f>
              <c:numCache>
                <c:formatCode>yyyy\-mm\-dd;@</c:formatCode>
                <c:ptCount val="436"/>
                <c:pt idx="0">
                  <c:v>42374</c:v>
                </c:pt>
                <c:pt idx="1">
                  <c:v>42375</c:v>
                </c:pt>
                <c:pt idx="2">
                  <c:v>42376</c:v>
                </c:pt>
                <c:pt idx="3">
                  <c:v>42377</c:v>
                </c:pt>
                <c:pt idx="4">
                  <c:v>42380</c:v>
                </c:pt>
                <c:pt idx="5">
                  <c:v>42381</c:v>
                </c:pt>
                <c:pt idx="6">
                  <c:v>42382</c:v>
                </c:pt>
                <c:pt idx="7">
                  <c:v>42383</c:v>
                </c:pt>
                <c:pt idx="8">
                  <c:v>42384</c:v>
                </c:pt>
                <c:pt idx="9">
                  <c:v>42387</c:v>
                </c:pt>
                <c:pt idx="10">
                  <c:v>42388</c:v>
                </c:pt>
                <c:pt idx="11">
                  <c:v>42389</c:v>
                </c:pt>
                <c:pt idx="12">
                  <c:v>42390</c:v>
                </c:pt>
                <c:pt idx="13">
                  <c:v>42391</c:v>
                </c:pt>
                <c:pt idx="14">
                  <c:v>42394</c:v>
                </c:pt>
                <c:pt idx="15">
                  <c:v>42395</c:v>
                </c:pt>
                <c:pt idx="16">
                  <c:v>42396</c:v>
                </c:pt>
                <c:pt idx="17">
                  <c:v>42397</c:v>
                </c:pt>
                <c:pt idx="18">
                  <c:v>42398</c:v>
                </c:pt>
                <c:pt idx="19">
                  <c:v>42401</c:v>
                </c:pt>
                <c:pt idx="20">
                  <c:v>42402</c:v>
                </c:pt>
                <c:pt idx="21">
                  <c:v>42403</c:v>
                </c:pt>
                <c:pt idx="22">
                  <c:v>42404</c:v>
                </c:pt>
                <c:pt idx="23">
                  <c:v>42405</c:v>
                </c:pt>
                <c:pt idx="24">
                  <c:v>42406</c:v>
                </c:pt>
                <c:pt idx="25">
                  <c:v>42414</c:v>
                </c:pt>
                <c:pt idx="26">
                  <c:v>42415</c:v>
                </c:pt>
                <c:pt idx="27">
                  <c:v>42416</c:v>
                </c:pt>
                <c:pt idx="28">
                  <c:v>42417</c:v>
                </c:pt>
                <c:pt idx="29">
                  <c:v>42418</c:v>
                </c:pt>
                <c:pt idx="30">
                  <c:v>42419</c:v>
                </c:pt>
                <c:pt idx="31">
                  <c:v>42422</c:v>
                </c:pt>
                <c:pt idx="32">
                  <c:v>42423</c:v>
                </c:pt>
                <c:pt idx="33">
                  <c:v>42424</c:v>
                </c:pt>
                <c:pt idx="34">
                  <c:v>42425</c:v>
                </c:pt>
                <c:pt idx="35">
                  <c:v>42426</c:v>
                </c:pt>
                <c:pt idx="36">
                  <c:v>42429</c:v>
                </c:pt>
                <c:pt idx="37">
                  <c:v>42430</c:v>
                </c:pt>
                <c:pt idx="38">
                  <c:v>42431</c:v>
                </c:pt>
                <c:pt idx="39">
                  <c:v>42432</c:v>
                </c:pt>
                <c:pt idx="40">
                  <c:v>42433</c:v>
                </c:pt>
                <c:pt idx="41">
                  <c:v>42436</c:v>
                </c:pt>
                <c:pt idx="42">
                  <c:v>42437</c:v>
                </c:pt>
                <c:pt idx="43">
                  <c:v>42438</c:v>
                </c:pt>
                <c:pt idx="44">
                  <c:v>42439</c:v>
                </c:pt>
                <c:pt idx="45">
                  <c:v>42440</c:v>
                </c:pt>
                <c:pt idx="46">
                  <c:v>42443</c:v>
                </c:pt>
                <c:pt idx="47">
                  <c:v>42444</c:v>
                </c:pt>
                <c:pt idx="48">
                  <c:v>42445</c:v>
                </c:pt>
                <c:pt idx="49">
                  <c:v>42446</c:v>
                </c:pt>
                <c:pt idx="50">
                  <c:v>42447</c:v>
                </c:pt>
                <c:pt idx="51">
                  <c:v>42450</c:v>
                </c:pt>
                <c:pt idx="52">
                  <c:v>42451</c:v>
                </c:pt>
                <c:pt idx="53">
                  <c:v>42452</c:v>
                </c:pt>
                <c:pt idx="54">
                  <c:v>42453</c:v>
                </c:pt>
                <c:pt idx="55">
                  <c:v>42454</c:v>
                </c:pt>
                <c:pt idx="56">
                  <c:v>42457</c:v>
                </c:pt>
                <c:pt idx="57">
                  <c:v>42458</c:v>
                </c:pt>
                <c:pt idx="58">
                  <c:v>42459</c:v>
                </c:pt>
                <c:pt idx="59">
                  <c:v>42460</c:v>
                </c:pt>
                <c:pt idx="60">
                  <c:v>42461</c:v>
                </c:pt>
                <c:pt idx="61">
                  <c:v>42465</c:v>
                </c:pt>
                <c:pt idx="62">
                  <c:v>42466</c:v>
                </c:pt>
                <c:pt idx="63">
                  <c:v>42467</c:v>
                </c:pt>
                <c:pt idx="64">
                  <c:v>42468</c:v>
                </c:pt>
                <c:pt idx="65">
                  <c:v>42471</c:v>
                </c:pt>
                <c:pt idx="66">
                  <c:v>42472</c:v>
                </c:pt>
                <c:pt idx="67">
                  <c:v>42473</c:v>
                </c:pt>
                <c:pt idx="68">
                  <c:v>42474</c:v>
                </c:pt>
                <c:pt idx="69">
                  <c:v>42475</c:v>
                </c:pt>
                <c:pt idx="70">
                  <c:v>42478</c:v>
                </c:pt>
                <c:pt idx="71">
                  <c:v>42479</c:v>
                </c:pt>
                <c:pt idx="72">
                  <c:v>42480</c:v>
                </c:pt>
                <c:pt idx="73">
                  <c:v>42481</c:v>
                </c:pt>
                <c:pt idx="74">
                  <c:v>42482</c:v>
                </c:pt>
                <c:pt idx="75">
                  <c:v>42485</c:v>
                </c:pt>
                <c:pt idx="76">
                  <c:v>42486</c:v>
                </c:pt>
                <c:pt idx="77">
                  <c:v>42487</c:v>
                </c:pt>
                <c:pt idx="78">
                  <c:v>42488</c:v>
                </c:pt>
                <c:pt idx="79">
                  <c:v>42489</c:v>
                </c:pt>
                <c:pt idx="80">
                  <c:v>42493</c:v>
                </c:pt>
                <c:pt idx="81">
                  <c:v>42494</c:v>
                </c:pt>
                <c:pt idx="82">
                  <c:v>42495</c:v>
                </c:pt>
                <c:pt idx="83">
                  <c:v>42496</c:v>
                </c:pt>
                <c:pt idx="84">
                  <c:v>42499</c:v>
                </c:pt>
                <c:pt idx="85">
                  <c:v>42500</c:v>
                </c:pt>
                <c:pt idx="86">
                  <c:v>42501</c:v>
                </c:pt>
                <c:pt idx="87">
                  <c:v>42502</c:v>
                </c:pt>
                <c:pt idx="88">
                  <c:v>42503</c:v>
                </c:pt>
                <c:pt idx="89">
                  <c:v>42506</c:v>
                </c:pt>
                <c:pt idx="90">
                  <c:v>42507</c:v>
                </c:pt>
                <c:pt idx="91">
                  <c:v>42508</c:v>
                </c:pt>
                <c:pt idx="92">
                  <c:v>42509</c:v>
                </c:pt>
                <c:pt idx="93">
                  <c:v>42510</c:v>
                </c:pt>
                <c:pt idx="94">
                  <c:v>42513</c:v>
                </c:pt>
                <c:pt idx="95">
                  <c:v>42514</c:v>
                </c:pt>
                <c:pt idx="96">
                  <c:v>42515</c:v>
                </c:pt>
                <c:pt idx="97">
                  <c:v>42516</c:v>
                </c:pt>
                <c:pt idx="98">
                  <c:v>42517</c:v>
                </c:pt>
                <c:pt idx="99">
                  <c:v>42520</c:v>
                </c:pt>
                <c:pt idx="100">
                  <c:v>42521</c:v>
                </c:pt>
                <c:pt idx="101">
                  <c:v>42522</c:v>
                </c:pt>
                <c:pt idx="102">
                  <c:v>42523</c:v>
                </c:pt>
                <c:pt idx="103">
                  <c:v>42524</c:v>
                </c:pt>
                <c:pt idx="104">
                  <c:v>42527</c:v>
                </c:pt>
                <c:pt idx="105">
                  <c:v>42528</c:v>
                </c:pt>
                <c:pt idx="106">
                  <c:v>42529</c:v>
                </c:pt>
                <c:pt idx="107">
                  <c:v>42533</c:v>
                </c:pt>
                <c:pt idx="108">
                  <c:v>42534</c:v>
                </c:pt>
                <c:pt idx="109">
                  <c:v>42535</c:v>
                </c:pt>
                <c:pt idx="110">
                  <c:v>42536</c:v>
                </c:pt>
                <c:pt idx="111">
                  <c:v>42537</c:v>
                </c:pt>
                <c:pt idx="112">
                  <c:v>42538</c:v>
                </c:pt>
                <c:pt idx="113">
                  <c:v>42541</c:v>
                </c:pt>
                <c:pt idx="114">
                  <c:v>42542</c:v>
                </c:pt>
                <c:pt idx="115">
                  <c:v>42543</c:v>
                </c:pt>
                <c:pt idx="116">
                  <c:v>42544</c:v>
                </c:pt>
                <c:pt idx="117">
                  <c:v>42545</c:v>
                </c:pt>
                <c:pt idx="118">
                  <c:v>42548</c:v>
                </c:pt>
                <c:pt idx="119">
                  <c:v>42549</c:v>
                </c:pt>
                <c:pt idx="120">
                  <c:v>42550</c:v>
                </c:pt>
                <c:pt idx="121">
                  <c:v>42551</c:v>
                </c:pt>
                <c:pt idx="122">
                  <c:v>42552</c:v>
                </c:pt>
                <c:pt idx="123">
                  <c:v>42555</c:v>
                </c:pt>
                <c:pt idx="124">
                  <c:v>42556</c:v>
                </c:pt>
                <c:pt idx="125">
                  <c:v>42557</c:v>
                </c:pt>
                <c:pt idx="126">
                  <c:v>42558</c:v>
                </c:pt>
                <c:pt idx="127">
                  <c:v>42559</c:v>
                </c:pt>
                <c:pt idx="128">
                  <c:v>42562</c:v>
                </c:pt>
                <c:pt idx="129">
                  <c:v>42563</c:v>
                </c:pt>
                <c:pt idx="130">
                  <c:v>42564</c:v>
                </c:pt>
                <c:pt idx="131">
                  <c:v>42565</c:v>
                </c:pt>
                <c:pt idx="132">
                  <c:v>42566</c:v>
                </c:pt>
                <c:pt idx="133">
                  <c:v>42569</c:v>
                </c:pt>
                <c:pt idx="134">
                  <c:v>42570</c:v>
                </c:pt>
                <c:pt idx="135">
                  <c:v>42571</c:v>
                </c:pt>
                <c:pt idx="136">
                  <c:v>42572</c:v>
                </c:pt>
                <c:pt idx="137">
                  <c:v>42573</c:v>
                </c:pt>
                <c:pt idx="138">
                  <c:v>42576</c:v>
                </c:pt>
                <c:pt idx="139">
                  <c:v>42577</c:v>
                </c:pt>
                <c:pt idx="140">
                  <c:v>42578</c:v>
                </c:pt>
                <c:pt idx="141">
                  <c:v>42579</c:v>
                </c:pt>
                <c:pt idx="142">
                  <c:v>42580</c:v>
                </c:pt>
                <c:pt idx="143">
                  <c:v>42583</c:v>
                </c:pt>
                <c:pt idx="144">
                  <c:v>42584</c:v>
                </c:pt>
                <c:pt idx="145">
                  <c:v>42585</c:v>
                </c:pt>
                <c:pt idx="146">
                  <c:v>42586</c:v>
                </c:pt>
                <c:pt idx="147">
                  <c:v>42587</c:v>
                </c:pt>
                <c:pt idx="148">
                  <c:v>42590</c:v>
                </c:pt>
                <c:pt idx="149">
                  <c:v>42591</c:v>
                </c:pt>
                <c:pt idx="150">
                  <c:v>42592</c:v>
                </c:pt>
                <c:pt idx="151">
                  <c:v>42593</c:v>
                </c:pt>
                <c:pt idx="152">
                  <c:v>42594</c:v>
                </c:pt>
                <c:pt idx="153">
                  <c:v>42597</c:v>
                </c:pt>
                <c:pt idx="154">
                  <c:v>42598</c:v>
                </c:pt>
                <c:pt idx="155">
                  <c:v>42599</c:v>
                </c:pt>
                <c:pt idx="156">
                  <c:v>42600</c:v>
                </c:pt>
                <c:pt idx="157">
                  <c:v>42601</c:v>
                </c:pt>
                <c:pt idx="158">
                  <c:v>42604</c:v>
                </c:pt>
                <c:pt idx="159">
                  <c:v>42605</c:v>
                </c:pt>
                <c:pt idx="160">
                  <c:v>42606</c:v>
                </c:pt>
                <c:pt idx="161">
                  <c:v>42607</c:v>
                </c:pt>
                <c:pt idx="162">
                  <c:v>42608</c:v>
                </c:pt>
                <c:pt idx="163">
                  <c:v>42611</c:v>
                </c:pt>
                <c:pt idx="164">
                  <c:v>42612</c:v>
                </c:pt>
                <c:pt idx="165">
                  <c:v>42613</c:v>
                </c:pt>
                <c:pt idx="166">
                  <c:v>42614</c:v>
                </c:pt>
                <c:pt idx="167">
                  <c:v>42615</c:v>
                </c:pt>
                <c:pt idx="168">
                  <c:v>42618</c:v>
                </c:pt>
                <c:pt idx="169">
                  <c:v>42619</c:v>
                </c:pt>
                <c:pt idx="170">
                  <c:v>42620</c:v>
                </c:pt>
                <c:pt idx="171">
                  <c:v>42621</c:v>
                </c:pt>
                <c:pt idx="172">
                  <c:v>42622</c:v>
                </c:pt>
                <c:pt idx="173">
                  <c:v>42625</c:v>
                </c:pt>
                <c:pt idx="174">
                  <c:v>42626</c:v>
                </c:pt>
                <c:pt idx="175">
                  <c:v>42627</c:v>
                </c:pt>
                <c:pt idx="176">
                  <c:v>42631</c:v>
                </c:pt>
                <c:pt idx="177">
                  <c:v>42632</c:v>
                </c:pt>
                <c:pt idx="178">
                  <c:v>42633</c:v>
                </c:pt>
                <c:pt idx="179">
                  <c:v>42634</c:v>
                </c:pt>
                <c:pt idx="180">
                  <c:v>42635</c:v>
                </c:pt>
                <c:pt idx="181">
                  <c:v>42636</c:v>
                </c:pt>
                <c:pt idx="182">
                  <c:v>42639</c:v>
                </c:pt>
                <c:pt idx="183">
                  <c:v>42640</c:v>
                </c:pt>
                <c:pt idx="184">
                  <c:v>42641</c:v>
                </c:pt>
                <c:pt idx="185">
                  <c:v>42642</c:v>
                </c:pt>
                <c:pt idx="186">
                  <c:v>42643</c:v>
                </c:pt>
                <c:pt idx="187">
                  <c:v>42651</c:v>
                </c:pt>
                <c:pt idx="188">
                  <c:v>42652</c:v>
                </c:pt>
                <c:pt idx="189">
                  <c:v>42653</c:v>
                </c:pt>
                <c:pt idx="190">
                  <c:v>42654</c:v>
                </c:pt>
                <c:pt idx="191">
                  <c:v>42655</c:v>
                </c:pt>
                <c:pt idx="192">
                  <c:v>42656</c:v>
                </c:pt>
                <c:pt idx="193">
                  <c:v>42657</c:v>
                </c:pt>
                <c:pt idx="194">
                  <c:v>42660</c:v>
                </c:pt>
                <c:pt idx="195">
                  <c:v>42661</c:v>
                </c:pt>
                <c:pt idx="196">
                  <c:v>42662</c:v>
                </c:pt>
                <c:pt idx="197">
                  <c:v>42663</c:v>
                </c:pt>
                <c:pt idx="198">
                  <c:v>42664</c:v>
                </c:pt>
                <c:pt idx="199">
                  <c:v>42667</c:v>
                </c:pt>
                <c:pt idx="200">
                  <c:v>42668</c:v>
                </c:pt>
                <c:pt idx="201">
                  <c:v>42669</c:v>
                </c:pt>
                <c:pt idx="202">
                  <c:v>42670</c:v>
                </c:pt>
                <c:pt idx="203">
                  <c:v>42671</c:v>
                </c:pt>
                <c:pt idx="204">
                  <c:v>42674</c:v>
                </c:pt>
                <c:pt idx="205">
                  <c:v>42675</c:v>
                </c:pt>
                <c:pt idx="206">
                  <c:v>42676</c:v>
                </c:pt>
                <c:pt idx="207">
                  <c:v>42677</c:v>
                </c:pt>
                <c:pt idx="208">
                  <c:v>42678</c:v>
                </c:pt>
                <c:pt idx="209">
                  <c:v>42681</c:v>
                </c:pt>
                <c:pt idx="210">
                  <c:v>42682</c:v>
                </c:pt>
                <c:pt idx="211">
                  <c:v>42683</c:v>
                </c:pt>
                <c:pt idx="212">
                  <c:v>42684</c:v>
                </c:pt>
                <c:pt idx="213">
                  <c:v>42685</c:v>
                </c:pt>
                <c:pt idx="214">
                  <c:v>42688</c:v>
                </c:pt>
                <c:pt idx="215">
                  <c:v>42689</c:v>
                </c:pt>
                <c:pt idx="216">
                  <c:v>42690</c:v>
                </c:pt>
                <c:pt idx="217">
                  <c:v>42691</c:v>
                </c:pt>
                <c:pt idx="218">
                  <c:v>42692</c:v>
                </c:pt>
                <c:pt idx="219">
                  <c:v>42695</c:v>
                </c:pt>
                <c:pt idx="220">
                  <c:v>42696</c:v>
                </c:pt>
                <c:pt idx="221">
                  <c:v>42697</c:v>
                </c:pt>
                <c:pt idx="222">
                  <c:v>42698</c:v>
                </c:pt>
                <c:pt idx="223">
                  <c:v>42699</c:v>
                </c:pt>
                <c:pt idx="224">
                  <c:v>42702</c:v>
                </c:pt>
                <c:pt idx="225">
                  <c:v>42703</c:v>
                </c:pt>
                <c:pt idx="226">
                  <c:v>42704</c:v>
                </c:pt>
                <c:pt idx="227">
                  <c:v>42705</c:v>
                </c:pt>
                <c:pt idx="228">
                  <c:v>42706</c:v>
                </c:pt>
                <c:pt idx="229">
                  <c:v>42709</c:v>
                </c:pt>
                <c:pt idx="230">
                  <c:v>42710</c:v>
                </c:pt>
                <c:pt idx="231">
                  <c:v>42711</c:v>
                </c:pt>
                <c:pt idx="232">
                  <c:v>42712</c:v>
                </c:pt>
                <c:pt idx="233">
                  <c:v>42713</c:v>
                </c:pt>
                <c:pt idx="234">
                  <c:v>42716</c:v>
                </c:pt>
                <c:pt idx="235">
                  <c:v>42717</c:v>
                </c:pt>
                <c:pt idx="236">
                  <c:v>42718</c:v>
                </c:pt>
                <c:pt idx="237">
                  <c:v>42719</c:v>
                </c:pt>
                <c:pt idx="238">
                  <c:v>42720</c:v>
                </c:pt>
                <c:pt idx="239">
                  <c:v>42723</c:v>
                </c:pt>
                <c:pt idx="240">
                  <c:v>42724</c:v>
                </c:pt>
                <c:pt idx="241">
                  <c:v>42725</c:v>
                </c:pt>
                <c:pt idx="242">
                  <c:v>42726</c:v>
                </c:pt>
                <c:pt idx="243">
                  <c:v>42727</c:v>
                </c:pt>
                <c:pt idx="244">
                  <c:v>42730</c:v>
                </c:pt>
                <c:pt idx="245">
                  <c:v>42731</c:v>
                </c:pt>
                <c:pt idx="246">
                  <c:v>42732</c:v>
                </c:pt>
                <c:pt idx="247">
                  <c:v>42733</c:v>
                </c:pt>
                <c:pt idx="248">
                  <c:v>42734</c:v>
                </c:pt>
                <c:pt idx="249">
                  <c:v>42738</c:v>
                </c:pt>
                <c:pt idx="250">
                  <c:v>42739</c:v>
                </c:pt>
                <c:pt idx="251">
                  <c:v>42740</c:v>
                </c:pt>
                <c:pt idx="252">
                  <c:v>42741</c:v>
                </c:pt>
                <c:pt idx="253">
                  <c:v>42744</c:v>
                </c:pt>
                <c:pt idx="254">
                  <c:v>42745</c:v>
                </c:pt>
                <c:pt idx="255">
                  <c:v>42746</c:v>
                </c:pt>
                <c:pt idx="256">
                  <c:v>42747</c:v>
                </c:pt>
                <c:pt idx="257">
                  <c:v>42748</c:v>
                </c:pt>
                <c:pt idx="258">
                  <c:v>42751</c:v>
                </c:pt>
                <c:pt idx="259">
                  <c:v>42752</c:v>
                </c:pt>
                <c:pt idx="260">
                  <c:v>42753</c:v>
                </c:pt>
                <c:pt idx="261">
                  <c:v>42754</c:v>
                </c:pt>
                <c:pt idx="262">
                  <c:v>42755</c:v>
                </c:pt>
                <c:pt idx="263">
                  <c:v>42757</c:v>
                </c:pt>
                <c:pt idx="264">
                  <c:v>42758</c:v>
                </c:pt>
                <c:pt idx="265">
                  <c:v>42759</c:v>
                </c:pt>
                <c:pt idx="266">
                  <c:v>42760</c:v>
                </c:pt>
                <c:pt idx="267">
                  <c:v>42761</c:v>
                </c:pt>
                <c:pt idx="268">
                  <c:v>42769</c:v>
                </c:pt>
                <c:pt idx="269">
                  <c:v>42770</c:v>
                </c:pt>
                <c:pt idx="270">
                  <c:v>42772</c:v>
                </c:pt>
                <c:pt idx="271">
                  <c:v>42773</c:v>
                </c:pt>
                <c:pt idx="272">
                  <c:v>42774</c:v>
                </c:pt>
                <c:pt idx="273">
                  <c:v>42775</c:v>
                </c:pt>
                <c:pt idx="274">
                  <c:v>42776</c:v>
                </c:pt>
                <c:pt idx="275">
                  <c:v>42779</c:v>
                </c:pt>
                <c:pt idx="276">
                  <c:v>42780</c:v>
                </c:pt>
                <c:pt idx="277">
                  <c:v>42781</c:v>
                </c:pt>
                <c:pt idx="278">
                  <c:v>42782</c:v>
                </c:pt>
                <c:pt idx="279">
                  <c:v>42783</c:v>
                </c:pt>
                <c:pt idx="280">
                  <c:v>42786</c:v>
                </c:pt>
                <c:pt idx="281">
                  <c:v>42787</c:v>
                </c:pt>
                <c:pt idx="282">
                  <c:v>42788</c:v>
                </c:pt>
                <c:pt idx="283">
                  <c:v>42789</c:v>
                </c:pt>
                <c:pt idx="284">
                  <c:v>42790</c:v>
                </c:pt>
                <c:pt idx="285">
                  <c:v>42793</c:v>
                </c:pt>
                <c:pt idx="286">
                  <c:v>42794</c:v>
                </c:pt>
                <c:pt idx="287">
                  <c:v>42795</c:v>
                </c:pt>
                <c:pt idx="288">
                  <c:v>42796</c:v>
                </c:pt>
                <c:pt idx="289">
                  <c:v>42797</c:v>
                </c:pt>
                <c:pt idx="290">
                  <c:v>42800</c:v>
                </c:pt>
                <c:pt idx="291">
                  <c:v>42801</c:v>
                </c:pt>
                <c:pt idx="292">
                  <c:v>42802</c:v>
                </c:pt>
                <c:pt idx="293">
                  <c:v>42803</c:v>
                </c:pt>
                <c:pt idx="294">
                  <c:v>42804</c:v>
                </c:pt>
                <c:pt idx="295">
                  <c:v>42807</c:v>
                </c:pt>
                <c:pt idx="296">
                  <c:v>42808</c:v>
                </c:pt>
                <c:pt idx="297">
                  <c:v>42809</c:v>
                </c:pt>
                <c:pt idx="298">
                  <c:v>42810</c:v>
                </c:pt>
                <c:pt idx="299">
                  <c:v>42811</c:v>
                </c:pt>
                <c:pt idx="300">
                  <c:v>42814</c:v>
                </c:pt>
                <c:pt idx="301">
                  <c:v>42815</c:v>
                </c:pt>
                <c:pt idx="302">
                  <c:v>42816</c:v>
                </c:pt>
                <c:pt idx="303">
                  <c:v>42817</c:v>
                </c:pt>
                <c:pt idx="304">
                  <c:v>42818</c:v>
                </c:pt>
                <c:pt idx="305">
                  <c:v>42821</c:v>
                </c:pt>
                <c:pt idx="306">
                  <c:v>42822</c:v>
                </c:pt>
                <c:pt idx="307">
                  <c:v>42823</c:v>
                </c:pt>
                <c:pt idx="308">
                  <c:v>42824</c:v>
                </c:pt>
                <c:pt idx="309">
                  <c:v>42825</c:v>
                </c:pt>
                <c:pt idx="310">
                  <c:v>42826</c:v>
                </c:pt>
                <c:pt idx="311">
                  <c:v>42830</c:v>
                </c:pt>
                <c:pt idx="312">
                  <c:v>42831</c:v>
                </c:pt>
                <c:pt idx="313">
                  <c:v>42832</c:v>
                </c:pt>
                <c:pt idx="314">
                  <c:v>42835</c:v>
                </c:pt>
                <c:pt idx="315">
                  <c:v>42836</c:v>
                </c:pt>
                <c:pt idx="316">
                  <c:v>42837</c:v>
                </c:pt>
                <c:pt idx="317">
                  <c:v>42838</c:v>
                </c:pt>
                <c:pt idx="318">
                  <c:v>42839</c:v>
                </c:pt>
                <c:pt idx="319">
                  <c:v>42842</c:v>
                </c:pt>
                <c:pt idx="320">
                  <c:v>42843</c:v>
                </c:pt>
                <c:pt idx="321">
                  <c:v>42844</c:v>
                </c:pt>
                <c:pt idx="322">
                  <c:v>42845</c:v>
                </c:pt>
                <c:pt idx="323">
                  <c:v>42846</c:v>
                </c:pt>
                <c:pt idx="324">
                  <c:v>42849</c:v>
                </c:pt>
                <c:pt idx="325">
                  <c:v>42850</c:v>
                </c:pt>
                <c:pt idx="326">
                  <c:v>42851</c:v>
                </c:pt>
                <c:pt idx="327">
                  <c:v>42852</c:v>
                </c:pt>
                <c:pt idx="328">
                  <c:v>42853</c:v>
                </c:pt>
                <c:pt idx="329">
                  <c:v>42857</c:v>
                </c:pt>
                <c:pt idx="330">
                  <c:v>42858</c:v>
                </c:pt>
                <c:pt idx="331">
                  <c:v>42859</c:v>
                </c:pt>
                <c:pt idx="332">
                  <c:v>42860</c:v>
                </c:pt>
                <c:pt idx="333">
                  <c:v>42863</c:v>
                </c:pt>
                <c:pt idx="334">
                  <c:v>42864</c:v>
                </c:pt>
                <c:pt idx="335">
                  <c:v>42865</c:v>
                </c:pt>
                <c:pt idx="336">
                  <c:v>42866</c:v>
                </c:pt>
                <c:pt idx="337">
                  <c:v>42867</c:v>
                </c:pt>
                <c:pt idx="338">
                  <c:v>42870</c:v>
                </c:pt>
                <c:pt idx="339">
                  <c:v>42871</c:v>
                </c:pt>
                <c:pt idx="340">
                  <c:v>42872</c:v>
                </c:pt>
                <c:pt idx="341">
                  <c:v>42873</c:v>
                </c:pt>
                <c:pt idx="342">
                  <c:v>42874</c:v>
                </c:pt>
                <c:pt idx="343">
                  <c:v>42877</c:v>
                </c:pt>
                <c:pt idx="344">
                  <c:v>42878</c:v>
                </c:pt>
                <c:pt idx="345">
                  <c:v>42879</c:v>
                </c:pt>
                <c:pt idx="346">
                  <c:v>42880</c:v>
                </c:pt>
                <c:pt idx="347">
                  <c:v>42881</c:v>
                </c:pt>
                <c:pt idx="348">
                  <c:v>42882</c:v>
                </c:pt>
                <c:pt idx="349">
                  <c:v>42886</c:v>
                </c:pt>
                <c:pt idx="350">
                  <c:v>42887</c:v>
                </c:pt>
                <c:pt idx="351">
                  <c:v>42888</c:v>
                </c:pt>
                <c:pt idx="352">
                  <c:v>42891</c:v>
                </c:pt>
                <c:pt idx="353">
                  <c:v>42892</c:v>
                </c:pt>
                <c:pt idx="354">
                  <c:v>42893</c:v>
                </c:pt>
                <c:pt idx="355">
                  <c:v>42894</c:v>
                </c:pt>
                <c:pt idx="356">
                  <c:v>42895</c:v>
                </c:pt>
                <c:pt idx="357">
                  <c:v>42898</c:v>
                </c:pt>
                <c:pt idx="358">
                  <c:v>42899</c:v>
                </c:pt>
                <c:pt idx="359">
                  <c:v>42900</c:v>
                </c:pt>
                <c:pt idx="360">
                  <c:v>42901</c:v>
                </c:pt>
                <c:pt idx="361">
                  <c:v>42902</c:v>
                </c:pt>
                <c:pt idx="362">
                  <c:v>42905</c:v>
                </c:pt>
                <c:pt idx="363">
                  <c:v>42906</c:v>
                </c:pt>
                <c:pt idx="364">
                  <c:v>42907</c:v>
                </c:pt>
                <c:pt idx="365">
                  <c:v>42908</c:v>
                </c:pt>
                <c:pt idx="366">
                  <c:v>42909</c:v>
                </c:pt>
                <c:pt idx="367">
                  <c:v>42912</c:v>
                </c:pt>
                <c:pt idx="368">
                  <c:v>42913</c:v>
                </c:pt>
                <c:pt idx="369">
                  <c:v>42914</c:v>
                </c:pt>
                <c:pt idx="370">
                  <c:v>42915</c:v>
                </c:pt>
                <c:pt idx="371">
                  <c:v>42916</c:v>
                </c:pt>
                <c:pt idx="372">
                  <c:v>42919</c:v>
                </c:pt>
                <c:pt idx="373">
                  <c:v>42920</c:v>
                </c:pt>
                <c:pt idx="374">
                  <c:v>42921</c:v>
                </c:pt>
                <c:pt idx="375">
                  <c:v>42922</c:v>
                </c:pt>
                <c:pt idx="376">
                  <c:v>42923</c:v>
                </c:pt>
                <c:pt idx="377">
                  <c:v>42926</c:v>
                </c:pt>
                <c:pt idx="378">
                  <c:v>42927</c:v>
                </c:pt>
                <c:pt idx="379">
                  <c:v>42928</c:v>
                </c:pt>
                <c:pt idx="380">
                  <c:v>42929</c:v>
                </c:pt>
                <c:pt idx="381">
                  <c:v>42930</c:v>
                </c:pt>
                <c:pt idx="382">
                  <c:v>42933</c:v>
                </c:pt>
                <c:pt idx="383">
                  <c:v>42934</c:v>
                </c:pt>
                <c:pt idx="384">
                  <c:v>42935</c:v>
                </c:pt>
                <c:pt idx="385">
                  <c:v>42936</c:v>
                </c:pt>
                <c:pt idx="386">
                  <c:v>42937</c:v>
                </c:pt>
                <c:pt idx="387">
                  <c:v>42940</c:v>
                </c:pt>
                <c:pt idx="388">
                  <c:v>42941</c:v>
                </c:pt>
                <c:pt idx="389">
                  <c:v>42942</c:v>
                </c:pt>
                <c:pt idx="390">
                  <c:v>42943</c:v>
                </c:pt>
                <c:pt idx="391">
                  <c:v>42944</c:v>
                </c:pt>
                <c:pt idx="392">
                  <c:v>42947</c:v>
                </c:pt>
                <c:pt idx="393">
                  <c:v>42948</c:v>
                </c:pt>
                <c:pt idx="394">
                  <c:v>42949</c:v>
                </c:pt>
                <c:pt idx="395">
                  <c:v>42950</c:v>
                </c:pt>
                <c:pt idx="396">
                  <c:v>42951</c:v>
                </c:pt>
                <c:pt idx="397">
                  <c:v>42954</c:v>
                </c:pt>
                <c:pt idx="398">
                  <c:v>42955</c:v>
                </c:pt>
                <c:pt idx="399">
                  <c:v>42956</c:v>
                </c:pt>
                <c:pt idx="400">
                  <c:v>42957</c:v>
                </c:pt>
                <c:pt idx="401">
                  <c:v>42958</c:v>
                </c:pt>
                <c:pt idx="402">
                  <c:v>42961</c:v>
                </c:pt>
                <c:pt idx="403">
                  <c:v>42962</c:v>
                </c:pt>
                <c:pt idx="404">
                  <c:v>42963</c:v>
                </c:pt>
                <c:pt idx="405">
                  <c:v>42964</c:v>
                </c:pt>
                <c:pt idx="406">
                  <c:v>42965</c:v>
                </c:pt>
                <c:pt idx="407">
                  <c:v>42968</c:v>
                </c:pt>
                <c:pt idx="408">
                  <c:v>42969</c:v>
                </c:pt>
                <c:pt idx="409">
                  <c:v>42970</c:v>
                </c:pt>
                <c:pt idx="410">
                  <c:v>42971</c:v>
                </c:pt>
                <c:pt idx="411">
                  <c:v>42972</c:v>
                </c:pt>
                <c:pt idx="412">
                  <c:v>42975</c:v>
                </c:pt>
                <c:pt idx="413">
                  <c:v>42976</c:v>
                </c:pt>
                <c:pt idx="414">
                  <c:v>42977</c:v>
                </c:pt>
                <c:pt idx="415">
                  <c:v>42978</c:v>
                </c:pt>
                <c:pt idx="416">
                  <c:v>42979</c:v>
                </c:pt>
                <c:pt idx="417">
                  <c:v>42982</c:v>
                </c:pt>
                <c:pt idx="418">
                  <c:v>42983</c:v>
                </c:pt>
                <c:pt idx="419">
                  <c:v>42984</c:v>
                </c:pt>
                <c:pt idx="420">
                  <c:v>42985</c:v>
                </c:pt>
                <c:pt idx="421">
                  <c:v>42986</c:v>
                </c:pt>
                <c:pt idx="422">
                  <c:v>42989</c:v>
                </c:pt>
                <c:pt idx="423">
                  <c:v>42990</c:v>
                </c:pt>
                <c:pt idx="424">
                  <c:v>42991</c:v>
                </c:pt>
                <c:pt idx="425">
                  <c:v>42992</c:v>
                </c:pt>
                <c:pt idx="426">
                  <c:v>42993</c:v>
                </c:pt>
                <c:pt idx="427">
                  <c:v>42996</c:v>
                </c:pt>
                <c:pt idx="428">
                  <c:v>42997</c:v>
                </c:pt>
                <c:pt idx="429">
                  <c:v>42998</c:v>
                </c:pt>
                <c:pt idx="430">
                  <c:v>42999</c:v>
                </c:pt>
                <c:pt idx="431">
                  <c:v>43000</c:v>
                </c:pt>
                <c:pt idx="432">
                  <c:v>43003</c:v>
                </c:pt>
                <c:pt idx="433">
                  <c:v>43004</c:v>
                </c:pt>
                <c:pt idx="434">
                  <c:v>43005</c:v>
                </c:pt>
                <c:pt idx="435">
                  <c:v>43006</c:v>
                </c:pt>
              </c:numCache>
            </c:numRef>
          </c:cat>
          <c:val>
            <c:numRef>
              <c:f>同业存单!$B$2:$B$437</c:f>
              <c:numCache>
                <c:formatCode>0.00%</c:formatCode>
                <c:ptCount val="436"/>
                <c:pt idx="0">
                  <c:v>2.7999999999999997E-2</c:v>
                </c:pt>
                <c:pt idx="1">
                  <c:v>2.8003E-2</c:v>
                </c:pt>
                <c:pt idx="2">
                  <c:v>2.9243000000000002E-2</c:v>
                </c:pt>
                <c:pt idx="3">
                  <c:v>2.8129000000000001E-2</c:v>
                </c:pt>
                <c:pt idx="4">
                  <c:v>2.8471000000000003E-2</c:v>
                </c:pt>
                <c:pt idx="5">
                  <c:v>2.8267E-2</c:v>
                </c:pt>
                <c:pt idx="6">
                  <c:v>2.7804000000000002E-2</c:v>
                </c:pt>
                <c:pt idx="7">
                  <c:v>2.7200000000000002E-2</c:v>
                </c:pt>
                <c:pt idx="8">
                  <c:v>2.6308999999999999E-2</c:v>
                </c:pt>
                <c:pt idx="9">
                  <c:v>2.6105E-2</c:v>
                </c:pt>
                <c:pt idx="10">
                  <c:v>2.6456E-2</c:v>
                </c:pt>
                <c:pt idx="11">
                  <c:v>2.7841000000000001E-2</c:v>
                </c:pt>
                <c:pt idx="12">
                  <c:v>3.1791E-2</c:v>
                </c:pt>
                <c:pt idx="13">
                  <c:v>3.3190999999999998E-2</c:v>
                </c:pt>
                <c:pt idx="14">
                  <c:v>3.243E-2</c:v>
                </c:pt>
                <c:pt idx="15">
                  <c:v>3.2502000000000003E-2</c:v>
                </c:pt>
                <c:pt idx="16">
                  <c:v>3.2002999999999997E-2</c:v>
                </c:pt>
                <c:pt idx="17">
                  <c:v>3.2004999999999999E-2</c:v>
                </c:pt>
                <c:pt idx="18">
                  <c:v>3.2561E-2</c:v>
                </c:pt>
                <c:pt idx="19">
                  <c:v>3.1566000000000004E-2</c:v>
                </c:pt>
                <c:pt idx="20">
                  <c:v>3.2203000000000002E-2</c:v>
                </c:pt>
                <c:pt idx="21">
                  <c:v>3.2023000000000003E-2</c:v>
                </c:pt>
                <c:pt idx="22">
                  <c:v>3.1118E-2</c:v>
                </c:pt>
                <c:pt idx="23">
                  <c:v>3.2162000000000003E-2</c:v>
                </c:pt>
                <c:pt idx="24">
                  <c:v>0.03</c:v>
                </c:pt>
                <c:pt idx="25">
                  <c:v>3.0007000000000002E-2</c:v>
                </c:pt>
                <c:pt idx="26">
                  <c:v>2.9906000000000002E-2</c:v>
                </c:pt>
                <c:pt idx="27">
                  <c:v>2.9230999999999997E-2</c:v>
                </c:pt>
                <c:pt idx="28">
                  <c:v>2.8570999999999999E-2</c:v>
                </c:pt>
                <c:pt idx="29">
                  <c:v>2.7942000000000002E-2</c:v>
                </c:pt>
                <c:pt idx="30">
                  <c:v>2.8201E-2</c:v>
                </c:pt>
                <c:pt idx="31">
                  <c:v>2.8237999999999999E-2</c:v>
                </c:pt>
                <c:pt idx="32">
                  <c:v>2.7040000000000002E-2</c:v>
                </c:pt>
                <c:pt idx="33">
                  <c:v>2.7494999999999999E-2</c:v>
                </c:pt>
                <c:pt idx="34">
                  <c:v>2.725E-2</c:v>
                </c:pt>
                <c:pt idx="35">
                  <c:v>2.8496999999999998E-2</c:v>
                </c:pt>
                <c:pt idx="36">
                  <c:v>2.7202E-2</c:v>
                </c:pt>
                <c:pt idx="37">
                  <c:v>2.8573000000000001E-2</c:v>
                </c:pt>
                <c:pt idx="38">
                  <c:v>2.7678999999999999E-2</c:v>
                </c:pt>
                <c:pt idx="39">
                  <c:v>2.7591999999999998E-2</c:v>
                </c:pt>
                <c:pt idx="40">
                  <c:v>2.7479E-2</c:v>
                </c:pt>
                <c:pt idx="41">
                  <c:v>2.7614999999999997E-2</c:v>
                </c:pt>
                <c:pt idx="42">
                  <c:v>2.7597999999999998E-2</c:v>
                </c:pt>
                <c:pt idx="43">
                  <c:v>2.7568000000000002E-2</c:v>
                </c:pt>
                <c:pt idx="44">
                  <c:v>2.7614E-2</c:v>
                </c:pt>
                <c:pt idx="45">
                  <c:v>2.7483E-2</c:v>
                </c:pt>
                <c:pt idx="46">
                  <c:v>2.7002999999999999E-2</c:v>
                </c:pt>
                <c:pt idx="47">
                  <c:v>2.7541000000000003E-2</c:v>
                </c:pt>
                <c:pt idx="48">
                  <c:v>2.7671000000000001E-2</c:v>
                </c:pt>
                <c:pt idx="49">
                  <c:v>2.7605000000000001E-2</c:v>
                </c:pt>
                <c:pt idx="50">
                  <c:v>2.8003E-2</c:v>
                </c:pt>
                <c:pt idx="51">
                  <c:v>2.8215E-2</c:v>
                </c:pt>
                <c:pt idx="52">
                  <c:v>2.8730000000000002E-2</c:v>
                </c:pt>
                <c:pt idx="53">
                  <c:v>2.9715999999999999E-2</c:v>
                </c:pt>
                <c:pt idx="54">
                  <c:v>2.9921000000000003E-2</c:v>
                </c:pt>
                <c:pt idx="55">
                  <c:v>2.9502999999999998E-2</c:v>
                </c:pt>
                <c:pt idx="56">
                  <c:v>2.9114000000000001E-2</c:v>
                </c:pt>
                <c:pt idx="57">
                  <c:v>2.9564E-2</c:v>
                </c:pt>
                <c:pt idx="58">
                  <c:v>3.0091E-2</c:v>
                </c:pt>
                <c:pt idx="59">
                  <c:v>3.0009000000000001E-2</c:v>
                </c:pt>
                <c:pt idx="60">
                  <c:v>2.9416999999999999E-2</c:v>
                </c:pt>
                <c:pt idx="61">
                  <c:v>2.8483000000000001E-2</c:v>
                </c:pt>
                <c:pt idx="62">
                  <c:v>2.8290000000000003E-2</c:v>
                </c:pt>
                <c:pt idx="63">
                  <c:v>2.8275999999999999E-2</c:v>
                </c:pt>
                <c:pt idx="64">
                  <c:v>2.8296999999999999E-2</c:v>
                </c:pt>
                <c:pt idx="65">
                  <c:v>2.8056000000000001E-2</c:v>
                </c:pt>
                <c:pt idx="66">
                  <c:v>2.8401999999999997E-2</c:v>
                </c:pt>
                <c:pt idx="67">
                  <c:v>2.8528999999999999E-2</c:v>
                </c:pt>
                <c:pt idx="68">
                  <c:v>2.8811E-2</c:v>
                </c:pt>
                <c:pt idx="69">
                  <c:v>2.8862000000000002E-2</c:v>
                </c:pt>
                <c:pt idx="70">
                  <c:v>2.8646999999999999E-2</c:v>
                </c:pt>
                <c:pt idx="71">
                  <c:v>2.8780999999999998E-2</c:v>
                </c:pt>
                <c:pt idx="72">
                  <c:v>2.8818E-2</c:v>
                </c:pt>
                <c:pt idx="73">
                  <c:v>2.9245999999999998E-2</c:v>
                </c:pt>
                <c:pt idx="74">
                  <c:v>2.9401999999999998E-2</c:v>
                </c:pt>
                <c:pt idx="75">
                  <c:v>2.9581E-2</c:v>
                </c:pt>
                <c:pt idx="76">
                  <c:v>3.0089000000000001E-2</c:v>
                </c:pt>
                <c:pt idx="77">
                  <c:v>2.9759999999999998E-2</c:v>
                </c:pt>
                <c:pt idx="78">
                  <c:v>2.9537000000000001E-2</c:v>
                </c:pt>
                <c:pt idx="79">
                  <c:v>2.8643999999999999E-2</c:v>
                </c:pt>
                <c:pt idx="80">
                  <c:v>2.7008999999999998E-2</c:v>
                </c:pt>
                <c:pt idx="81">
                  <c:v>2.7856000000000002E-2</c:v>
                </c:pt>
                <c:pt idx="82">
                  <c:v>2.8224999999999997E-2</c:v>
                </c:pt>
                <c:pt idx="83">
                  <c:v>2.7827999999999999E-2</c:v>
                </c:pt>
                <c:pt idx="84">
                  <c:v>2.8254999999999999E-2</c:v>
                </c:pt>
                <c:pt idx="85">
                  <c:v>2.8138E-2</c:v>
                </c:pt>
                <c:pt idx="86">
                  <c:v>2.8154999999999999E-2</c:v>
                </c:pt>
                <c:pt idx="87">
                  <c:v>2.7955000000000001E-2</c:v>
                </c:pt>
                <c:pt idx="88">
                  <c:v>2.8221E-2</c:v>
                </c:pt>
                <c:pt idx="89">
                  <c:v>2.7498999999999999E-2</c:v>
                </c:pt>
                <c:pt idx="90">
                  <c:v>2.7525000000000001E-2</c:v>
                </c:pt>
                <c:pt idx="91">
                  <c:v>2.7501999999999999E-2</c:v>
                </c:pt>
                <c:pt idx="92">
                  <c:v>2.7027000000000002E-2</c:v>
                </c:pt>
                <c:pt idx="93">
                  <c:v>2.6501E-2</c:v>
                </c:pt>
                <c:pt idx="94">
                  <c:v>2.6467000000000001E-2</c:v>
                </c:pt>
                <c:pt idx="95">
                  <c:v>2.6536000000000001E-2</c:v>
                </c:pt>
                <c:pt idx="96">
                  <c:v>2.5988000000000001E-2</c:v>
                </c:pt>
                <c:pt idx="97">
                  <c:v>2.649E-2</c:v>
                </c:pt>
                <c:pt idx="98">
                  <c:v>2.5947000000000001E-2</c:v>
                </c:pt>
                <c:pt idx="99">
                  <c:v>2.5552999999999999E-2</c:v>
                </c:pt>
                <c:pt idx="100">
                  <c:v>2.7873000000000002E-2</c:v>
                </c:pt>
                <c:pt idx="101">
                  <c:v>2.8102000000000002E-2</c:v>
                </c:pt>
                <c:pt idx="102">
                  <c:v>2.8767999999999998E-2</c:v>
                </c:pt>
                <c:pt idx="103">
                  <c:v>2.9106999999999997E-2</c:v>
                </c:pt>
                <c:pt idx="104">
                  <c:v>3.0013000000000001E-2</c:v>
                </c:pt>
                <c:pt idx="105">
                  <c:v>2.9824000000000003E-2</c:v>
                </c:pt>
                <c:pt idx="106">
                  <c:v>3.0198999999999997E-2</c:v>
                </c:pt>
                <c:pt idx="107">
                  <c:v>3.0096999999999999E-2</c:v>
                </c:pt>
                <c:pt idx="108">
                  <c:v>3.0299999999999997E-2</c:v>
                </c:pt>
                <c:pt idx="109">
                  <c:v>3.0674E-2</c:v>
                </c:pt>
                <c:pt idx="110">
                  <c:v>3.0712000000000003E-2</c:v>
                </c:pt>
                <c:pt idx="111">
                  <c:v>3.1036999999999999E-2</c:v>
                </c:pt>
                <c:pt idx="112">
                  <c:v>3.0682999999999998E-2</c:v>
                </c:pt>
                <c:pt idx="113">
                  <c:v>3.1032000000000001E-2</c:v>
                </c:pt>
                <c:pt idx="114">
                  <c:v>3.0988999999999999E-2</c:v>
                </c:pt>
                <c:pt idx="115">
                  <c:v>3.1294000000000002E-2</c:v>
                </c:pt>
                <c:pt idx="116">
                  <c:v>3.1042E-2</c:v>
                </c:pt>
                <c:pt idx="117">
                  <c:v>3.1015999999999998E-2</c:v>
                </c:pt>
                <c:pt idx="118">
                  <c:v>3.1246999999999997E-2</c:v>
                </c:pt>
                <c:pt idx="119">
                  <c:v>3.1240999999999998E-2</c:v>
                </c:pt>
                <c:pt idx="120">
                  <c:v>3.0592000000000001E-2</c:v>
                </c:pt>
                <c:pt idx="121">
                  <c:v>2.8997999999999999E-2</c:v>
                </c:pt>
                <c:pt idx="122">
                  <c:v>2.7997999999999999E-2</c:v>
                </c:pt>
                <c:pt idx="123">
                  <c:v>2.8416999999999998E-2</c:v>
                </c:pt>
                <c:pt idx="124">
                  <c:v>2.8157999999999999E-2</c:v>
                </c:pt>
                <c:pt idx="125">
                  <c:v>2.7989E-2</c:v>
                </c:pt>
                <c:pt idx="126">
                  <c:v>2.8575E-2</c:v>
                </c:pt>
                <c:pt idx="127">
                  <c:v>2.7391000000000002E-2</c:v>
                </c:pt>
                <c:pt idx="128">
                  <c:v>2.7412000000000002E-2</c:v>
                </c:pt>
                <c:pt idx="129">
                  <c:v>2.6794999999999999E-2</c:v>
                </c:pt>
                <c:pt idx="130">
                  <c:v>2.6651999999999999E-2</c:v>
                </c:pt>
                <c:pt idx="131">
                  <c:v>2.6871999999999997E-2</c:v>
                </c:pt>
                <c:pt idx="132">
                  <c:v>2.6551999999999999E-2</c:v>
                </c:pt>
                <c:pt idx="133">
                  <c:v>2.6557000000000001E-2</c:v>
                </c:pt>
                <c:pt idx="134">
                  <c:v>2.6789E-2</c:v>
                </c:pt>
                <c:pt idx="135">
                  <c:v>2.6636000000000003E-2</c:v>
                </c:pt>
                <c:pt idx="136">
                  <c:v>2.6509000000000001E-2</c:v>
                </c:pt>
                <c:pt idx="137">
                  <c:v>2.7075000000000002E-2</c:v>
                </c:pt>
                <c:pt idx="138">
                  <c:v>2.7442999999999999E-2</c:v>
                </c:pt>
                <c:pt idx="139">
                  <c:v>2.8233000000000001E-2</c:v>
                </c:pt>
                <c:pt idx="140">
                  <c:v>2.8185999999999999E-2</c:v>
                </c:pt>
                <c:pt idx="141">
                  <c:v>2.7252999999999999E-2</c:v>
                </c:pt>
                <c:pt idx="142">
                  <c:v>2.7004999999999998E-2</c:v>
                </c:pt>
                <c:pt idx="143">
                  <c:v>2.5832000000000001E-2</c:v>
                </c:pt>
                <c:pt idx="144">
                  <c:v>2.6291000000000002E-2</c:v>
                </c:pt>
                <c:pt idx="145">
                  <c:v>2.6161E-2</c:v>
                </c:pt>
                <c:pt idx="146">
                  <c:v>2.5884999999999998E-2</c:v>
                </c:pt>
                <c:pt idx="147">
                  <c:v>2.589E-2</c:v>
                </c:pt>
                <c:pt idx="148">
                  <c:v>2.5316999999999999E-2</c:v>
                </c:pt>
                <c:pt idx="149">
                  <c:v>2.5775000000000003E-2</c:v>
                </c:pt>
                <c:pt idx="150">
                  <c:v>2.5607000000000001E-2</c:v>
                </c:pt>
                <c:pt idx="151">
                  <c:v>2.597E-2</c:v>
                </c:pt>
                <c:pt idx="152">
                  <c:v>2.6009000000000001E-2</c:v>
                </c:pt>
                <c:pt idx="153">
                  <c:v>2.5852E-2</c:v>
                </c:pt>
                <c:pt idx="154">
                  <c:v>2.6314999999999998E-2</c:v>
                </c:pt>
                <c:pt idx="155">
                  <c:v>2.5817999999999997E-2</c:v>
                </c:pt>
                <c:pt idx="156">
                  <c:v>2.6055999999999999E-2</c:v>
                </c:pt>
                <c:pt idx="157">
                  <c:v>2.6055000000000002E-2</c:v>
                </c:pt>
                <c:pt idx="158">
                  <c:v>2.606E-2</c:v>
                </c:pt>
                <c:pt idx="159">
                  <c:v>2.6078E-2</c:v>
                </c:pt>
                <c:pt idx="160">
                  <c:v>2.6741999999999998E-2</c:v>
                </c:pt>
                <c:pt idx="161">
                  <c:v>2.7004E-2</c:v>
                </c:pt>
                <c:pt idx="162">
                  <c:v>2.6404E-2</c:v>
                </c:pt>
                <c:pt idx="163">
                  <c:v>2.7004999999999998E-2</c:v>
                </c:pt>
                <c:pt idx="164">
                  <c:v>2.5095999999999997E-2</c:v>
                </c:pt>
                <c:pt idx="165">
                  <c:v>2.7501000000000001E-2</c:v>
                </c:pt>
                <c:pt idx="166">
                  <c:v>2.7132999999999997E-2</c:v>
                </c:pt>
                <c:pt idx="167">
                  <c:v>2.6745000000000001E-2</c:v>
                </c:pt>
                <c:pt idx="168">
                  <c:v>2.7254999999999998E-2</c:v>
                </c:pt>
                <c:pt idx="169">
                  <c:v>2.5499999999999998E-2</c:v>
                </c:pt>
                <c:pt idx="170">
                  <c:v>2.7181E-2</c:v>
                </c:pt>
                <c:pt idx="171">
                  <c:v>2.7452999999999998E-2</c:v>
                </c:pt>
                <c:pt idx="172">
                  <c:v>2.7585000000000002E-2</c:v>
                </c:pt>
                <c:pt idx="173">
                  <c:v>2.7942999999999999E-2</c:v>
                </c:pt>
                <c:pt idx="174">
                  <c:v>2.8149E-2</c:v>
                </c:pt>
                <c:pt idx="175">
                  <c:v>2.8801999999999998E-2</c:v>
                </c:pt>
                <c:pt idx="176">
                  <c:v>2.9472000000000002E-2</c:v>
                </c:pt>
                <c:pt idx="177">
                  <c:v>3.0339000000000001E-2</c:v>
                </c:pt>
                <c:pt idx="178">
                  <c:v>3.0612E-2</c:v>
                </c:pt>
                <c:pt idx="179">
                  <c:v>3.0764E-2</c:v>
                </c:pt>
                <c:pt idx="180">
                  <c:v>3.1320000000000001E-2</c:v>
                </c:pt>
                <c:pt idx="181">
                  <c:v>3.1225999999999997E-2</c:v>
                </c:pt>
                <c:pt idx="182">
                  <c:v>3.0671E-2</c:v>
                </c:pt>
                <c:pt idx="183">
                  <c:v>3.0872999999999998E-2</c:v>
                </c:pt>
                <c:pt idx="184">
                  <c:v>3.1462999999999998E-2</c:v>
                </c:pt>
                <c:pt idx="185">
                  <c:v>3.1111E-2</c:v>
                </c:pt>
                <c:pt idx="186">
                  <c:v>2.9165999999999997E-2</c:v>
                </c:pt>
                <c:pt idx="187">
                  <c:v>2.7995000000000003E-2</c:v>
                </c:pt>
                <c:pt idx="188">
                  <c:v>2.8111999999999998E-2</c:v>
                </c:pt>
                <c:pt idx="189">
                  <c:v>2.7387000000000002E-2</c:v>
                </c:pt>
                <c:pt idx="190">
                  <c:v>2.6943999999999999E-2</c:v>
                </c:pt>
                <c:pt idx="191">
                  <c:v>2.6869999999999998E-2</c:v>
                </c:pt>
                <c:pt idx="192">
                  <c:v>2.6852999999999998E-2</c:v>
                </c:pt>
                <c:pt idx="193">
                  <c:v>2.7292E-2</c:v>
                </c:pt>
                <c:pt idx="194">
                  <c:v>2.7151999999999999E-2</c:v>
                </c:pt>
                <c:pt idx="195">
                  <c:v>2.7328999999999999E-2</c:v>
                </c:pt>
                <c:pt idx="196">
                  <c:v>2.7965E-2</c:v>
                </c:pt>
                <c:pt idx="197">
                  <c:v>2.8138999999999997E-2</c:v>
                </c:pt>
                <c:pt idx="198">
                  <c:v>2.8723000000000002E-2</c:v>
                </c:pt>
                <c:pt idx="199">
                  <c:v>2.9336000000000001E-2</c:v>
                </c:pt>
                <c:pt idx="200">
                  <c:v>2.9895999999999999E-2</c:v>
                </c:pt>
                <c:pt idx="201">
                  <c:v>3.0175999999999998E-2</c:v>
                </c:pt>
                <c:pt idx="202">
                  <c:v>3.0983E-2</c:v>
                </c:pt>
                <c:pt idx="203">
                  <c:v>3.1310999999999999E-2</c:v>
                </c:pt>
                <c:pt idx="204">
                  <c:v>3.0531000000000003E-2</c:v>
                </c:pt>
                <c:pt idx="205">
                  <c:v>3.0700999999999999E-2</c:v>
                </c:pt>
                <c:pt idx="206">
                  <c:v>3.0624999999999999E-2</c:v>
                </c:pt>
                <c:pt idx="207">
                  <c:v>3.0020999999999999E-2</c:v>
                </c:pt>
                <c:pt idx="208">
                  <c:v>2.9399999999999999E-2</c:v>
                </c:pt>
                <c:pt idx="209">
                  <c:v>2.8069999999999998E-2</c:v>
                </c:pt>
                <c:pt idx="210">
                  <c:v>2.8206999999999999E-2</c:v>
                </c:pt>
                <c:pt idx="211">
                  <c:v>2.7986E-2</c:v>
                </c:pt>
                <c:pt idx="212">
                  <c:v>2.8639000000000001E-2</c:v>
                </c:pt>
                <c:pt idx="213">
                  <c:v>2.8875000000000001E-2</c:v>
                </c:pt>
                <c:pt idx="214">
                  <c:v>2.9533999999999998E-2</c:v>
                </c:pt>
                <c:pt idx="215">
                  <c:v>2.9496999999999999E-2</c:v>
                </c:pt>
                <c:pt idx="216">
                  <c:v>2.9946999999999998E-2</c:v>
                </c:pt>
                <c:pt idx="217">
                  <c:v>3.0935000000000001E-2</c:v>
                </c:pt>
                <c:pt idx="218">
                  <c:v>3.1094E-2</c:v>
                </c:pt>
                <c:pt idx="219">
                  <c:v>3.1106999999999999E-2</c:v>
                </c:pt>
                <c:pt idx="220">
                  <c:v>3.0726E-2</c:v>
                </c:pt>
                <c:pt idx="221">
                  <c:v>3.116E-2</c:v>
                </c:pt>
                <c:pt idx="222">
                  <c:v>3.1257E-2</c:v>
                </c:pt>
                <c:pt idx="223">
                  <c:v>3.1213999999999999E-2</c:v>
                </c:pt>
                <c:pt idx="224">
                  <c:v>3.1785000000000001E-2</c:v>
                </c:pt>
                <c:pt idx="225">
                  <c:v>3.1564999999999996E-2</c:v>
                </c:pt>
                <c:pt idx="226">
                  <c:v>3.2525999999999999E-2</c:v>
                </c:pt>
                <c:pt idx="227">
                  <c:v>3.5799999999999998E-2</c:v>
                </c:pt>
                <c:pt idx="228">
                  <c:v>3.7149999999999996E-2</c:v>
                </c:pt>
                <c:pt idx="229">
                  <c:v>3.7533999999999998E-2</c:v>
                </c:pt>
                <c:pt idx="230">
                  <c:v>3.8852000000000005E-2</c:v>
                </c:pt>
                <c:pt idx="231">
                  <c:v>3.9434999999999998E-2</c:v>
                </c:pt>
                <c:pt idx="232">
                  <c:v>3.9516000000000003E-2</c:v>
                </c:pt>
                <c:pt idx="233">
                  <c:v>4.0746000000000004E-2</c:v>
                </c:pt>
                <c:pt idx="234">
                  <c:v>4.1442E-2</c:v>
                </c:pt>
                <c:pt idx="235">
                  <c:v>4.0830999999999999E-2</c:v>
                </c:pt>
                <c:pt idx="236">
                  <c:v>4.2347999999999997E-2</c:v>
                </c:pt>
                <c:pt idx="237">
                  <c:v>4.3321999999999999E-2</c:v>
                </c:pt>
                <c:pt idx="238">
                  <c:v>4.4561999999999997E-2</c:v>
                </c:pt>
                <c:pt idx="239">
                  <c:v>4.5784999999999999E-2</c:v>
                </c:pt>
                <c:pt idx="240">
                  <c:v>5.0438999999999998E-2</c:v>
                </c:pt>
                <c:pt idx="241">
                  <c:v>5.0303000000000007E-2</c:v>
                </c:pt>
                <c:pt idx="242">
                  <c:v>4.9739000000000005E-2</c:v>
                </c:pt>
                <c:pt idx="243">
                  <c:v>5.4631999999999993E-2</c:v>
                </c:pt>
                <c:pt idx="244">
                  <c:v>5.1029999999999999E-2</c:v>
                </c:pt>
                <c:pt idx="245">
                  <c:v>5.0037000000000005E-2</c:v>
                </c:pt>
                <c:pt idx="246">
                  <c:v>5.0548999999999997E-2</c:v>
                </c:pt>
                <c:pt idx="247">
                  <c:v>5.0044999999999999E-2</c:v>
                </c:pt>
                <c:pt idx="248">
                  <c:v>4.8101000000000005E-2</c:v>
                </c:pt>
                <c:pt idx="249">
                  <c:v>4.4431000000000005E-2</c:v>
                </c:pt>
                <c:pt idx="250">
                  <c:v>4.3225E-2</c:v>
                </c:pt>
                <c:pt idx="251">
                  <c:v>4.0335999999999997E-2</c:v>
                </c:pt>
                <c:pt idx="252">
                  <c:v>4.1093000000000005E-2</c:v>
                </c:pt>
                <c:pt idx="253">
                  <c:v>4.1360000000000001E-2</c:v>
                </c:pt>
                <c:pt idx="254">
                  <c:v>4.1882000000000003E-2</c:v>
                </c:pt>
                <c:pt idx="255">
                  <c:v>4.2091999999999997E-2</c:v>
                </c:pt>
                <c:pt idx="256">
                  <c:v>4.1577000000000003E-2</c:v>
                </c:pt>
                <c:pt idx="257">
                  <c:v>4.1361000000000002E-2</c:v>
                </c:pt>
                <c:pt idx="258">
                  <c:v>4.0824999999999993E-2</c:v>
                </c:pt>
                <c:pt idx="259">
                  <c:v>4.0271999999999995E-2</c:v>
                </c:pt>
                <c:pt idx="260">
                  <c:v>4.2241000000000001E-2</c:v>
                </c:pt>
                <c:pt idx="261">
                  <c:v>4.5242000000000004E-2</c:v>
                </c:pt>
                <c:pt idx="262">
                  <c:v>4.7683000000000003E-2</c:v>
                </c:pt>
                <c:pt idx="263">
                  <c:v>4.3243999999999998E-2</c:v>
                </c:pt>
                <c:pt idx="264">
                  <c:v>4.0701999999999995E-2</c:v>
                </c:pt>
                <c:pt idx="265">
                  <c:v>4.0792000000000002E-2</c:v>
                </c:pt>
                <c:pt idx="266">
                  <c:v>4.0549000000000002E-2</c:v>
                </c:pt>
                <c:pt idx="267">
                  <c:v>4.0003000000000004E-2</c:v>
                </c:pt>
                <c:pt idx="268">
                  <c:v>3.9750000000000001E-2</c:v>
                </c:pt>
                <c:pt idx="269">
                  <c:v>4.1265999999999997E-2</c:v>
                </c:pt>
                <c:pt idx="270">
                  <c:v>4.1864999999999999E-2</c:v>
                </c:pt>
                <c:pt idx="271">
                  <c:v>4.2202999999999997E-2</c:v>
                </c:pt>
                <c:pt idx="272">
                  <c:v>4.2941E-2</c:v>
                </c:pt>
                <c:pt idx="273">
                  <c:v>4.3143000000000001E-2</c:v>
                </c:pt>
                <c:pt idx="274">
                  <c:v>4.3070999999999998E-2</c:v>
                </c:pt>
                <c:pt idx="275">
                  <c:v>4.2409999999999996E-2</c:v>
                </c:pt>
                <c:pt idx="276">
                  <c:v>4.2495999999999999E-2</c:v>
                </c:pt>
                <c:pt idx="277">
                  <c:v>4.2571999999999999E-2</c:v>
                </c:pt>
                <c:pt idx="278">
                  <c:v>4.2647999999999998E-2</c:v>
                </c:pt>
                <c:pt idx="279">
                  <c:v>4.2812999999999997E-2</c:v>
                </c:pt>
                <c:pt idx="280">
                  <c:v>4.2813999999999998E-2</c:v>
                </c:pt>
                <c:pt idx="281">
                  <c:v>4.2331000000000001E-2</c:v>
                </c:pt>
                <c:pt idx="282">
                  <c:v>4.2701000000000003E-2</c:v>
                </c:pt>
                <c:pt idx="283">
                  <c:v>4.2586000000000006E-2</c:v>
                </c:pt>
                <c:pt idx="284">
                  <c:v>4.2493999999999997E-2</c:v>
                </c:pt>
                <c:pt idx="285">
                  <c:v>4.2195999999999997E-2</c:v>
                </c:pt>
                <c:pt idx="286">
                  <c:v>4.2409000000000002E-2</c:v>
                </c:pt>
                <c:pt idx="287">
                  <c:v>4.1946000000000004E-2</c:v>
                </c:pt>
                <c:pt idx="288">
                  <c:v>4.3136000000000001E-2</c:v>
                </c:pt>
                <c:pt idx="289">
                  <c:v>4.3560000000000001E-2</c:v>
                </c:pt>
                <c:pt idx="290">
                  <c:v>4.3609000000000002E-2</c:v>
                </c:pt>
                <c:pt idx="291">
                  <c:v>4.3764000000000004E-2</c:v>
                </c:pt>
                <c:pt idx="292">
                  <c:v>4.4019000000000003E-2</c:v>
                </c:pt>
                <c:pt idx="293">
                  <c:v>4.4061000000000003E-2</c:v>
                </c:pt>
                <c:pt idx="294">
                  <c:v>4.4264999999999999E-2</c:v>
                </c:pt>
                <c:pt idx="295">
                  <c:v>4.4427000000000001E-2</c:v>
                </c:pt>
                <c:pt idx="296">
                  <c:v>4.4791999999999998E-2</c:v>
                </c:pt>
                <c:pt idx="297">
                  <c:v>4.5068999999999998E-2</c:v>
                </c:pt>
                <c:pt idx="298">
                  <c:v>4.5749999999999999E-2</c:v>
                </c:pt>
                <c:pt idx="299">
                  <c:v>4.6289999999999998E-2</c:v>
                </c:pt>
                <c:pt idx="300">
                  <c:v>4.6738999999999996E-2</c:v>
                </c:pt>
                <c:pt idx="301">
                  <c:v>4.7564999999999996E-2</c:v>
                </c:pt>
                <c:pt idx="302">
                  <c:v>4.8631000000000001E-2</c:v>
                </c:pt>
                <c:pt idx="303">
                  <c:v>4.8947999999999998E-2</c:v>
                </c:pt>
                <c:pt idx="304">
                  <c:v>4.9669999999999999E-2</c:v>
                </c:pt>
                <c:pt idx="305">
                  <c:v>4.8944000000000001E-2</c:v>
                </c:pt>
                <c:pt idx="306">
                  <c:v>4.6830999999999998E-2</c:v>
                </c:pt>
                <c:pt idx="307">
                  <c:v>4.5769999999999998E-2</c:v>
                </c:pt>
                <c:pt idx="308">
                  <c:v>4.6401000000000005E-2</c:v>
                </c:pt>
                <c:pt idx="309">
                  <c:v>4.1666000000000002E-2</c:v>
                </c:pt>
                <c:pt idx="310">
                  <c:v>4.1102E-2</c:v>
                </c:pt>
                <c:pt idx="311">
                  <c:v>4.0788999999999999E-2</c:v>
                </c:pt>
                <c:pt idx="312">
                  <c:v>4.0347000000000001E-2</c:v>
                </c:pt>
                <c:pt idx="313">
                  <c:v>4.1294000000000004E-2</c:v>
                </c:pt>
                <c:pt idx="314">
                  <c:v>4.1289999999999993E-2</c:v>
                </c:pt>
                <c:pt idx="315">
                  <c:v>4.1635999999999999E-2</c:v>
                </c:pt>
                <c:pt idx="316">
                  <c:v>4.1660000000000003E-2</c:v>
                </c:pt>
                <c:pt idx="317">
                  <c:v>4.1821999999999998E-2</c:v>
                </c:pt>
                <c:pt idx="318">
                  <c:v>4.1487999999999997E-2</c:v>
                </c:pt>
                <c:pt idx="319">
                  <c:v>4.1464999999999995E-2</c:v>
                </c:pt>
                <c:pt idx="320">
                  <c:v>4.1378999999999999E-2</c:v>
                </c:pt>
                <c:pt idx="321">
                  <c:v>4.1466000000000003E-2</c:v>
                </c:pt>
                <c:pt idx="322">
                  <c:v>4.1230999999999997E-2</c:v>
                </c:pt>
                <c:pt idx="323">
                  <c:v>4.1963E-2</c:v>
                </c:pt>
                <c:pt idx="324">
                  <c:v>4.1786999999999998E-2</c:v>
                </c:pt>
                <c:pt idx="325">
                  <c:v>4.2270000000000002E-2</c:v>
                </c:pt>
                <c:pt idx="326">
                  <c:v>4.2638999999999996E-2</c:v>
                </c:pt>
                <c:pt idx="327">
                  <c:v>4.2199E-2</c:v>
                </c:pt>
                <c:pt idx="328">
                  <c:v>4.1933999999999999E-2</c:v>
                </c:pt>
                <c:pt idx="329">
                  <c:v>4.2644000000000001E-2</c:v>
                </c:pt>
                <c:pt idx="330">
                  <c:v>4.2622E-2</c:v>
                </c:pt>
                <c:pt idx="331">
                  <c:v>4.2664999999999995E-2</c:v>
                </c:pt>
                <c:pt idx="332">
                  <c:v>4.3417000000000004E-2</c:v>
                </c:pt>
                <c:pt idx="333">
                  <c:v>4.2666000000000003E-2</c:v>
                </c:pt>
                <c:pt idx="334">
                  <c:v>4.2492999999999996E-2</c:v>
                </c:pt>
                <c:pt idx="335">
                  <c:v>4.3112999999999999E-2</c:v>
                </c:pt>
                <c:pt idx="336">
                  <c:v>4.2076000000000002E-2</c:v>
                </c:pt>
                <c:pt idx="337">
                  <c:v>4.2328999999999999E-2</c:v>
                </c:pt>
                <c:pt idx="338">
                  <c:v>4.2011E-2</c:v>
                </c:pt>
                <c:pt idx="339">
                  <c:v>4.2160000000000003E-2</c:v>
                </c:pt>
                <c:pt idx="340">
                  <c:v>4.2698E-2</c:v>
                </c:pt>
                <c:pt idx="341">
                  <c:v>4.2192E-2</c:v>
                </c:pt>
                <c:pt idx="342">
                  <c:v>4.2741000000000001E-2</c:v>
                </c:pt>
                <c:pt idx="343">
                  <c:v>4.1931000000000003E-2</c:v>
                </c:pt>
                <c:pt idx="344">
                  <c:v>4.2537999999999999E-2</c:v>
                </c:pt>
                <c:pt idx="345">
                  <c:v>4.2130000000000001E-2</c:v>
                </c:pt>
                <c:pt idx="346">
                  <c:v>4.2450000000000002E-2</c:v>
                </c:pt>
                <c:pt idx="347">
                  <c:v>4.1428E-2</c:v>
                </c:pt>
                <c:pt idx="348">
                  <c:v>4.0740999999999999E-2</c:v>
                </c:pt>
                <c:pt idx="349">
                  <c:v>4.7001999999999995E-2</c:v>
                </c:pt>
                <c:pt idx="350">
                  <c:v>4.8188000000000002E-2</c:v>
                </c:pt>
                <c:pt idx="351">
                  <c:v>4.8253000000000004E-2</c:v>
                </c:pt>
                <c:pt idx="352">
                  <c:v>4.9367999999999995E-2</c:v>
                </c:pt>
                <c:pt idx="353">
                  <c:v>5.0637000000000001E-2</c:v>
                </c:pt>
                <c:pt idx="354">
                  <c:v>5.1871E-2</c:v>
                </c:pt>
                <c:pt idx="355">
                  <c:v>5.2081999999999996E-2</c:v>
                </c:pt>
                <c:pt idx="356">
                  <c:v>5.2804999999999998E-2</c:v>
                </c:pt>
                <c:pt idx="357">
                  <c:v>5.2432999999999994E-2</c:v>
                </c:pt>
                <c:pt idx="358">
                  <c:v>5.2672999999999998E-2</c:v>
                </c:pt>
                <c:pt idx="359">
                  <c:v>5.2716000000000006E-2</c:v>
                </c:pt>
                <c:pt idx="360">
                  <c:v>5.1367000000000003E-2</c:v>
                </c:pt>
                <c:pt idx="361">
                  <c:v>5.0861999999999997E-2</c:v>
                </c:pt>
                <c:pt idx="362">
                  <c:v>5.0111999999999997E-2</c:v>
                </c:pt>
                <c:pt idx="363">
                  <c:v>5.0288000000000006E-2</c:v>
                </c:pt>
                <c:pt idx="364">
                  <c:v>4.9650999999999994E-2</c:v>
                </c:pt>
                <c:pt idx="365">
                  <c:v>4.8940999999999998E-2</c:v>
                </c:pt>
                <c:pt idx="366">
                  <c:v>4.8524999999999999E-2</c:v>
                </c:pt>
                <c:pt idx="367">
                  <c:v>4.7045000000000003E-2</c:v>
                </c:pt>
                <c:pt idx="368">
                  <c:v>4.7043999999999996E-2</c:v>
                </c:pt>
                <c:pt idx="369">
                  <c:v>4.4256000000000004E-2</c:v>
                </c:pt>
                <c:pt idx="370">
                  <c:v>4.1908000000000001E-2</c:v>
                </c:pt>
                <c:pt idx="371">
                  <c:v>4.1036000000000003E-2</c:v>
                </c:pt>
                <c:pt idx="372">
                  <c:v>4.1646999999999997E-2</c:v>
                </c:pt>
                <c:pt idx="373">
                  <c:v>4.1361999999999996E-2</c:v>
                </c:pt>
                <c:pt idx="374">
                  <c:v>4.1196000000000003E-2</c:v>
                </c:pt>
                <c:pt idx="375">
                  <c:v>4.1097999999999996E-2</c:v>
                </c:pt>
                <c:pt idx="376">
                  <c:v>3.9965000000000001E-2</c:v>
                </c:pt>
                <c:pt idx="377">
                  <c:v>3.9267999999999997E-2</c:v>
                </c:pt>
                <c:pt idx="378">
                  <c:v>3.8321999999999995E-2</c:v>
                </c:pt>
                <c:pt idx="379">
                  <c:v>3.8342000000000001E-2</c:v>
                </c:pt>
                <c:pt idx="380">
                  <c:v>3.8123999999999998E-2</c:v>
                </c:pt>
                <c:pt idx="381">
                  <c:v>3.8626999999999995E-2</c:v>
                </c:pt>
                <c:pt idx="382">
                  <c:v>3.8296000000000004E-2</c:v>
                </c:pt>
                <c:pt idx="383">
                  <c:v>3.7360000000000004E-2</c:v>
                </c:pt>
                <c:pt idx="384">
                  <c:v>3.8048999999999999E-2</c:v>
                </c:pt>
                <c:pt idx="385">
                  <c:v>3.7612E-2</c:v>
                </c:pt>
                <c:pt idx="386">
                  <c:v>3.8477000000000004E-2</c:v>
                </c:pt>
                <c:pt idx="387">
                  <c:v>3.8759000000000002E-2</c:v>
                </c:pt>
                <c:pt idx="388">
                  <c:v>3.8765000000000001E-2</c:v>
                </c:pt>
                <c:pt idx="389">
                  <c:v>4.0400999999999999E-2</c:v>
                </c:pt>
                <c:pt idx="390">
                  <c:v>3.9199999999999999E-2</c:v>
                </c:pt>
                <c:pt idx="391">
                  <c:v>3.9938000000000001E-2</c:v>
                </c:pt>
                <c:pt idx="392">
                  <c:v>3.9951E-2</c:v>
                </c:pt>
                <c:pt idx="393">
                  <c:v>3.8389E-2</c:v>
                </c:pt>
                <c:pt idx="394">
                  <c:v>4.0087999999999999E-2</c:v>
                </c:pt>
                <c:pt idx="395">
                  <c:v>3.9003999999999997E-2</c:v>
                </c:pt>
                <c:pt idx="396">
                  <c:v>3.9030999999999996E-2</c:v>
                </c:pt>
                <c:pt idx="397">
                  <c:v>3.8398000000000002E-2</c:v>
                </c:pt>
                <c:pt idx="398">
                  <c:v>3.8103999999999999E-2</c:v>
                </c:pt>
                <c:pt idx="399">
                  <c:v>3.8133E-2</c:v>
                </c:pt>
                <c:pt idx="400">
                  <c:v>3.8073999999999997E-2</c:v>
                </c:pt>
                <c:pt idx="401">
                  <c:v>3.7938E-2</c:v>
                </c:pt>
                <c:pt idx="402">
                  <c:v>3.7719999999999997E-2</c:v>
                </c:pt>
                <c:pt idx="403">
                  <c:v>3.8586999999999996E-2</c:v>
                </c:pt>
                <c:pt idx="404">
                  <c:v>3.7836000000000002E-2</c:v>
                </c:pt>
                <c:pt idx="405">
                  <c:v>3.8136000000000003E-2</c:v>
                </c:pt>
                <c:pt idx="406">
                  <c:v>3.8816000000000003E-2</c:v>
                </c:pt>
                <c:pt idx="407">
                  <c:v>3.8779000000000001E-2</c:v>
                </c:pt>
                <c:pt idx="408">
                  <c:v>4.0052000000000004E-2</c:v>
                </c:pt>
                <c:pt idx="409">
                  <c:v>3.9702000000000001E-2</c:v>
                </c:pt>
                <c:pt idx="410">
                  <c:v>3.9740000000000004E-2</c:v>
                </c:pt>
                <c:pt idx="411">
                  <c:v>4.0818E-2</c:v>
                </c:pt>
                <c:pt idx="412">
                  <c:v>4.0377999999999997E-2</c:v>
                </c:pt>
                <c:pt idx="413">
                  <c:v>4.1749000000000001E-2</c:v>
                </c:pt>
                <c:pt idx="414">
                  <c:v>4.2111000000000003E-2</c:v>
                </c:pt>
                <c:pt idx="415">
                  <c:v>4.5162000000000008E-2</c:v>
                </c:pt>
                <c:pt idx="416">
                  <c:v>4.6106999999999995E-2</c:v>
                </c:pt>
                <c:pt idx="417">
                  <c:v>4.6096000000000005E-2</c:v>
                </c:pt>
                <c:pt idx="418">
                  <c:v>4.6851000000000004E-2</c:v>
                </c:pt>
                <c:pt idx="419">
                  <c:v>4.6875E-2</c:v>
                </c:pt>
                <c:pt idx="420">
                  <c:v>4.7529000000000002E-2</c:v>
                </c:pt>
                <c:pt idx="421">
                  <c:v>4.7135999999999997E-2</c:v>
                </c:pt>
                <c:pt idx="422">
                  <c:v>4.5533000000000004E-2</c:v>
                </c:pt>
                <c:pt idx="423">
                  <c:v>4.4654999999999993E-2</c:v>
                </c:pt>
                <c:pt idx="424">
                  <c:v>4.4608000000000002E-2</c:v>
                </c:pt>
                <c:pt idx="425">
                  <c:v>4.5094000000000002E-2</c:v>
                </c:pt>
                <c:pt idx="426">
                  <c:v>4.5210999999999994E-2</c:v>
                </c:pt>
                <c:pt idx="427">
                  <c:v>4.4842000000000007E-2</c:v>
                </c:pt>
                <c:pt idx="428">
                  <c:v>4.4458999999999999E-2</c:v>
                </c:pt>
                <c:pt idx="429">
                  <c:v>4.5334000000000006E-2</c:v>
                </c:pt>
                <c:pt idx="430">
                  <c:v>4.5505000000000004E-2</c:v>
                </c:pt>
                <c:pt idx="431">
                  <c:v>4.5894000000000004E-2</c:v>
                </c:pt>
                <c:pt idx="432">
                  <c:v>4.5101000000000002E-2</c:v>
                </c:pt>
                <c:pt idx="433">
                  <c:v>4.5983999999999997E-2</c:v>
                </c:pt>
                <c:pt idx="434">
                  <c:v>4.5746000000000002E-2</c:v>
                </c:pt>
                <c:pt idx="435">
                  <c:v>4.7916E-2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22-4352-9BF8-CDF40F45E417}"/>
            </c:ext>
          </c:extLst>
        </c:ser>
        <c:ser>
          <c:idx val="1"/>
          <c:order val="1"/>
          <c:tx>
            <c:strRef>
              <c:f>同业存单!$C$1</c:f>
              <c:strCache>
                <c:ptCount val="1"/>
                <c:pt idx="0">
                  <c:v>3个月</c:v>
                </c:pt>
              </c:strCache>
            </c:strRef>
          </c:tx>
          <c:marker>
            <c:symbol val="none"/>
          </c:marker>
          <c:cat>
            <c:numRef>
              <c:f>同业存单!$A$2:$A$437</c:f>
              <c:numCache>
                <c:formatCode>yyyy\-mm\-dd;@</c:formatCode>
                <c:ptCount val="436"/>
                <c:pt idx="0">
                  <c:v>42374</c:v>
                </c:pt>
                <c:pt idx="1">
                  <c:v>42375</c:v>
                </c:pt>
                <c:pt idx="2">
                  <c:v>42376</c:v>
                </c:pt>
                <c:pt idx="3">
                  <c:v>42377</c:v>
                </c:pt>
                <c:pt idx="4">
                  <c:v>42380</c:v>
                </c:pt>
                <c:pt idx="5">
                  <c:v>42381</c:v>
                </c:pt>
                <c:pt idx="6">
                  <c:v>42382</c:v>
                </c:pt>
                <c:pt idx="7">
                  <c:v>42383</c:v>
                </c:pt>
                <c:pt idx="8">
                  <c:v>42384</c:v>
                </c:pt>
                <c:pt idx="9">
                  <c:v>42387</c:v>
                </c:pt>
                <c:pt idx="10">
                  <c:v>42388</c:v>
                </c:pt>
                <c:pt idx="11">
                  <c:v>42389</c:v>
                </c:pt>
                <c:pt idx="12">
                  <c:v>42390</c:v>
                </c:pt>
                <c:pt idx="13">
                  <c:v>42391</c:v>
                </c:pt>
                <c:pt idx="14">
                  <c:v>42394</c:v>
                </c:pt>
                <c:pt idx="15">
                  <c:v>42395</c:v>
                </c:pt>
                <c:pt idx="16">
                  <c:v>42396</c:v>
                </c:pt>
                <c:pt idx="17">
                  <c:v>42397</c:v>
                </c:pt>
                <c:pt idx="18">
                  <c:v>42398</c:v>
                </c:pt>
                <c:pt idx="19">
                  <c:v>42401</c:v>
                </c:pt>
                <c:pt idx="20">
                  <c:v>42402</c:v>
                </c:pt>
                <c:pt idx="21">
                  <c:v>42403</c:v>
                </c:pt>
                <c:pt idx="22">
                  <c:v>42404</c:v>
                </c:pt>
                <c:pt idx="23">
                  <c:v>42405</c:v>
                </c:pt>
                <c:pt idx="24">
                  <c:v>42406</c:v>
                </c:pt>
                <c:pt idx="25">
                  <c:v>42414</c:v>
                </c:pt>
                <c:pt idx="26">
                  <c:v>42415</c:v>
                </c:pt>
                <c:pt idx="27">
                  <c:v>42416</c:v>
                </c:pt>
                <c:pt idx="28">
                  <c:v>42417</c:v>
                </c:pt>
                <c:pt idx="29">
                  <c:v>42418</c:v>
                </c:pt>
                <c:pt idx="30">
                  <c:v>42419</c:v>
                </c:pt>
                <c:pt idx="31">
                  <c:v>42422</c:v>
                </c:pt>
                <c:pt idx="32">
                  <c:v>42423</c:v>
                </c:pt>
                <c:pt idx="33">
                  <c:v>42424</c:v>
                </c:pt>
                <c:pt idx="34">
                  <c:v>42425</c:v>
                </c:pt>
                <c:pt idx="35">
                  <c:v>42426</c:v>
                </c:pt>
                <c:pt idx="36">
                  <c:v>42429</c:v>
                </c:pt>
                <c:pt idx="37">
                  <c:v>42430</c:v>
                </c:pt>
                <c:pt idx="38">
                  <c:v>42431</c:v>
                </c:pt>
                <c:pt idx="39">
                  <c:v>42432</c:v>
                </c:pt>
                <c:pt idx="40">
                  <c:v>42433</c:v>
                </c:pt>
                <c:pt idx="41">
                  <c:v>42436</c:v>
                </c:pt>
                <c:pt idx="42">
                  <c:v>42437</c:v>
                </c:pt>
                <c:pt idx="43">
                  <c:v>42438</c:v>
                </c:pt>
                <c:pt idx="44">
                  <c:v>42439</c:v>
                </c:pt>
                <c:pt idx="45">
                  <c:v>42440</c:v>
                </c:pt>
                <c:pt idx="46">
                  <c:v>42443</c:v>
                </c:pt>
                <c:pt idx="47">
                  <c:v>42444</c:v>
                </c:pt>
                <c:pt idx="48">
                  <c:v>42445</c:v>
                </c:pt>
                <c:pt idx="49">
                  <c:v>42446</c:v>
                </c:pt>
                <c:pt idx="50">
                  <c:v>42447</c:v>
                </c:pt>
                <c:pt idx="51">
                  <c:v>42450</c:v>
                </c:pt>
                <c:pt idx="52">
                  <c:v>42451</c:v>
                </c:pt>
                <c:pt idx="53">
                  <c:v>42452</c:v>
                </c:pt>
                <c:pt idx="54">
                  <c:v>42453</c:v>
                </c:pt>
                <c:pt idx="55">
                  <c:v>42454</c:v>
                </c:pt>
                <c:pt idx="56">
                  <c:v>42457</c:v>
                </c:pt>
                <c:pt idx="57">
                  <c:v>42458</c:v>
                </c:pt>
                <c:pt idx="58">
                  <c:v>42459</c:v>
                </c:pt>
                <c:pt idx="59">
                  <c:v>42460</c:v>
                </c:pt>
                <c:pt idx="60">
                  <c:v>42461</c:v>
                </c:pt>
                <c:pt idx="61">
                  <c:v>42465</c:v>
                </c:pt>
                <c:pt idx="62">
                  <c:v>42466</c:v>
                </c:pt>
                <c:pt idx="63">
                  <c:v>42467</c:v>
                </c:pt>
                <c:pt idx="64">
                  <c:v>42468</c:v>
                </c:pt>
                <c:pt idx="65">
                  <c:v>42471</c:v>
                </c:pt>
                <c:pt idx="66">
                  <c:v>42472</c:v>
                </c:pt>
                <c:pt idx="67">
                  <c:v>42473</c:v>
                </c:pt>
                <c:pt idx="68">
                  <c:v>42474</c:v>
                </c:pt>
                <c:pt idx="69">
                  <c:v>42475</c:v>
                </c:pt>
                <c:pt idx="70">
                  <c:v>42478</c:v>
                </c:pt>
                <c:pt idx="71">
                  <c:v>42479</c:v>
                </c:pt>
                <c:pt idx="72">
                  <c:v>42480</c:v>
                </c:pt>
                <c:pt idx="73">
                  <c:v>42481</c:v>
                </c:pt>
                <c:pt idx="74">
                  <c:v>42482</c:v>
                </c:pt>
                <c:pt idx="75">
                  <c:v>42485</c:v>
                </c:pt>
                <c:pt idx="76">
                  <c:v>42486</c:v>
                </c:pt>
                <c:pt idx="77">
                  <c:v>42487</c:v>
                </c:pt>
                <c:pt idx="78">
                  <c:v>42488</c:v>
                </c:pt>
                <c:pt idx="79">
                  <c:v>42489</c:v>
                </c:pt>
                <c:pt idx="80">
                  <c:v>42493</c:v>
                </c:pt>
                <c:pt idx="81">
                  <c:v>42494</c:v>
                </c:pt>
                <c:pt idx="82">
                  <c:v>42495</c:v>
                </c:pt>
                <c:pt idx="83">
                  <c:v>42496</c:v>
                </c:pt>
                <c:pt idx="84">
                  <c:v>42499</c:v>
                </c:pt>
                <c:pt idx="85">
                  <c:v>42500</c:v>
                </c:pt>
                <c:pt idx="86">
                  <c:v>42501</c:v>
                </c:pt>
                <c:pt idx="87">
                  <c:v>42502</c:v>
                </c:pt>
                <c:pt idx="88">
                  <c:v>42503</c:v>
                </c:pt>
                <c:pt idx="89">
                  <c:v>42506</c:v>
                </c:pt>
                <c:pt idx="90">
                  <c:v>42507</c:v>
                </c:pt>
                <c:pt idx="91">
                  <c:v>42508</c:v>
                </c:pt>
                <c:pt idx="92">
                  <c:v>42509</c:v>
                </c:pt>
                <c:pt idx="93">
                  <c:v>42510</c:v>
                </c:pt>
                <c:pt idx="94">
                  <c:v>42513</c:v>
                </c:pt>
                <c:pt idx="95">
                  <c:v>42514</c:v>
                </c:pt>
                <c:pt idx="96">
                  <c:v>42515</c:v>
                </c:pt>
                <c:pt idx="97">
                  <c:v>42516</c:v>
                </c:pt>
                <c:pt idx="98">
                  <c:v>42517</c:v>
                </c:pt>
                <c:pt idx="99">
                  <c:v>42520</c:v>
                </c:pt>
                <c:pt idx="100">
                  <c:v>42521</c:v>
                </c:pt>
                <c:pt idx="101">
                  <c:v>42522</c:v>
                </c:pt>
                <c:pt idx="102">
                  <c:v>42523</c:v>
                </c:pt>
                <c:pt idx="103">
                  <c:v>42524</c:v>
                </c:pt>
                <c:pt idx="104">
                  <c:v>42527</c:v>
                </c:pt>
                <c:pt idx="105">
                  <c:v>42528</c:v>
                </c:pt>
                <c:pt idx="106">
                  <c:v>42529</c:v>
                </c:pt>
                <c:pt idx="107">
                  <c:v>42533</c:v>
                </c:pt>
                <c:pt idx="108">
                  <c:v>42534</c:v>
                </c:pt>
                <c:pt idx="109">
                  <c:v>42535</c:v>
                </c:pt>
                <c:pt idx="110">
                  <c:v>42536</c:v>
                </c:pt>
                <c:pt idx="111">
                  <c:v>42537</c:v>
                </c:pt>
                <c:pt idx="112">
                  <c:v>42538</c:v>
                </c:pt>
                <c:pt idx="113">
                  <c:v>42541</c:v>
                </c:pt>
                <c:pt idx="114">
                  <c:v>42542</c:v>
                </c:pt>
                <c:pt idx="115">
                  <c:v>42543</c:v>
                </c:pt>
                <c:pt idx="116">
                  <c:v>42544</c:v>
                </c:pt>
                <c:pt idx="117">
                  <c:v>42545</c:v>
                </c:pt>
                <c:pt idx="118">
                  <c:v>42548</c:v>
                </c:pt>
                <c:pt idx="119">
                  <c:v>42549</c:v>
                </c:pt>
                <c:pt idx="120">
                  <c:v>42550</c:v>
                </c:pt>
                <c:pt idx="121">
                  <c:v>42551</c:v>
                </c:pt>
                <c:pt idx="122">
                  <c:v>42552</c:v>
                </c:pt>
                <c:pt idx="123">
                  <c:v>42555</c:v>
                </c:pt>
                <c:pt idx="124">
                  <c:v>42556</c:v>
                </c:pt>
                <c:pt idx="125">
                  <c:v>42557</c:v>
                </c:pt>
                <c:pt idx="126">
                  <c:v>42558</c:v>
                </c:pt>
                <c:pt idx="127">
                  <c:v>42559</c:v>
                </c:pt>
                <c:pt idx="128">
                  <c:v>42562</c:v>
                </c:pt>
                <c:pt idx="129">
                  <c:v>42563</c:v>
                </c:pt>
                <c:pt idx="130">
                  <c:v>42564</c:v>
                </c:pt>
                <c:pt idx="131">
                  <c:v>42565</c:v>
                </c:pt>
                <c:pt idx="132">
                  <c:v>42566</c:v>
                </c:pt>
                <c:pt idx="133">
                  <c:v>42569</c:v>
                </c:pt>
                <c:pt idx="134">
                  <c:v>42570</c:v>
                </c:pt>
                <c:pt idx="135">
                  <c:v>42571</c:v>
                </c:pt>
                <c:pt idx="136">
                  <c:v>42572</c:v>
                </c:pt>
                <c:pt idx="137">
                  <c:v>42573</c:v>
                </c:pt>
                <c:pt idx="138">
                  <c:v>42576</c:v>
                </c:pt>
                <c:pt idx="139">
                  <c:v>42577</c:v>
                </c:pt>
                <c:pt idx="140">
                  <c:v>42578</c:v>
                </c:pt>
                <c:pt idx="141">
                  <c:v>42579</c:v>
                </c:pt>
                <c:pt idx="142">
                  <c:v>42580</c:v>
                </c:pt>
                <c:pt idx="143">
                  <c:v>42583</c:v>
                </c:pt>
                <c:pt idx="144">
                  <c:v>42584</c:v>
                </c:pt>
                <c:pt idx="145">
                  <c:v>42585</c:v>
                </c:pt>
                <c:pt idx="146">
                  <c:v>42586</c:v>
                </c:pt>
                <c:pt idx="147">
                  <c:v>42587</c:v>
                </c:pt>
                <c:pt idx="148">
                  <c:v>42590</c:v>
                </c:pt>
                <c:pt idx="149">
                  <c:v>42591</c:v>
                </c:pt>
                <c:pt idx="150">
                  <c:v>42592</c:v>
                </c:pt>
                <c:pt idx="151">
                  <c:v>42593</c:v>
                </c:pt>
                <c:pt idx="152">
                  <c:v>42594</c:v>
                </c:pt>
                <c:pt idx="153">
                  <c:v>42597</c:v>
                </c:pt>
                <c:pt idx="154">
                  <c:v>42598</c:v>
                </c:pt>
                <c:pt idx="155">
                  <c:v>42599</c:v>
                </c:pt>
                <c:pt idx="156">
                  <c:v>42600</c:v>
                </c:pt>
                <c:pt idx="157">
                  <c:v>42601</c:v>
                </c:pt>
                <c:pt idx="158">
                  <c:v>42604</c:v>
                </c:pt>
                <c:pt idx="159">
                  <c:v>42605</c:v>
                </c:pt>
                <c:pt idx="160">
                  <c:v>42606</c:v>
                </c:pt>
                <c:pt idx="161">
                  <c:v>42607</c:v>
                </c:pt>
                <c:pt idx="162">
                  <c:v>42608</c:v>
                </c:pt>
                <c:pt idx="163">
                  <c:v>42611</c:v>
                </c:pt>
                <c:pt idx="164">
                  <c:v>42612</c:v>
                </c:pt>
                <c:pt idx="165">
                  <c:v>42613</c:v>
                </c:pt>
                <c:pt idx="166">
                  <c:v>42614</c:v>
                </c:pt>
                <c:pt idx="167">
                  <c:v>42615</c:v>
                </c:pt>
                <c:pt idx="168">
                  <c:v>42618</c:v>
                </c:pt>
                <c:pt idx="169">
                  <c:v>42619</c:v>
                </c:pt>
                <c:pt idx="170">
                  <c:v>42620</c:v>
                </c:pt>
                <c:pt idx="171">
                  <c:v>42621</c:v>
                </c:pt>
                <c:pt idx="172">
                  <c:v>42622</c:v>
                </c:pt>
                <c:pt idx="173">
                  <c:v>42625</c:v>
                </c:pt>
                <c:pt idx="174">
                  <c:v>42626</c:v>
                </c:pt>
                <c:pt idx="175">
                  <c:v>42627</c:v>
                </c:pt>
                <c:pt idx="176">
                  <c:v>42631</c:v>
                </c:pt>
                <c:pt idx="177">
                  <c:v>42632</c:v>
                </c:pt>
                <c:pt idx="178">
                  <c:v>42633</c:v>
                </c:pt>
                <c:pt idx="179">
                  <c:v>42634</c:v>
                </c:pt>
                <c:pt idx="180">
                  <c:v>42635</c:v>
                </c:pt>
                <c:pt idx="181">
                  <c:v>42636</c:v>
                </c:pt>
                <c:pt idx="182">
                  <c:v>42639</c:v>
                </c:pt>
                <c:pt idx="183">
                  <c:v>42640</c:v>
                </c:pt>
                <c:pt idx="184">
                  <c:v>42641</c:v>
                </c:pt>
                <c:pt idx="185">
                  <c:v>42642</c:v>
                </c:pt>
                <c:pt idx="186">
                  <c:v>42643</c:v>
                </c:pt>
                <c:pt idx="187">
                  <c:v>42651</c:v>
                </c:pt>
                <c:pt idx="188">
                  <c:v>42652</c:v>
                </c:pt>
                <c:pt idx="189">
                  <c:v>42653</c:v>
                </c:pt>
                <c:pt idx="190">
                  <c:v>42654</c:v>
                </c:pt>
                <c:pt idx="191">
                  <c:v>42655</c:v>
                </c:pt>
                <c:pt idx="192">
                  <c:v>42656</c:v>
                </c:pt>
                <c:pt idx="193">
                  <c:v>42657</c:v>
                </c:pt>
                <c:pt idx="194">
                  <c:v>42660</c:v>
                </c:pt>
                <c:pt idx="195">
                  <c:v>42661</c:v>
                </c:pt>
                <c:pt idx="196">
                  <c:v>42662</c:v>
                </c:pt>
                <c:pt idx="197">
                  <c:v>42663</c:v>
                </c:pt>
                <c:pt idx="198">
                  <c:v>42664</c:v>
                </c:pt>
                <c:pt idx="199">
                  <c:v>42667</c:v>
                </c:pt>
                <c:pt idx="200">
                  <c:v>42668</c:v>
                </c:pt>
                <c:pt idx="201">
                  <c:v>42669</c:v>
                </c:pt>
                <c:pt idx="202">
                  <c:v>42670</c:v>
                </c:pt>
                <c:pt idx="203">
                  <c:v>42671</c:v>
                </c:pt>
                <c:pt idx="204">
                  <c:v>42674</c:v>
                </c:pt>
                <c:pt idx="205">
                  <c:v>42675</c:v>
                </c:pt>
                <c:pt idx="206">
                  <c:v>42676</c:v>
                </c:pt>
                <c:pt idx="207">
                  <c:v>42677</c:v>
                </c:pt>
                <c:pt idx="208">
                  <c:v>42678</c:v>
                </c:pt>
                <c:pt idx="209">
                  <c:v>42681</c:v>
                </c:pt>
                <c:pt idx="210">
                  <c:v>42682</c:v>
                </c:pt>
                <c:pt idx="211">
                  <c:v>42683</c:v>
                </c:pt>
                <c:pt idx="212">
                  <c:v>42684</c:v>
                </c:pt>
                <c:pt idx="213">
                  <c:v>42685</c:v>
                </c:pt>
                <c:pt idx="214">
                  <c:v>42688</c:v>
                </c:pt>
                <c:pt idx="215">
                  <c:v>42689</c:v>
                </c:pt>
                <c:pt idx="216">
                  <c:v>42690</c:v>
                </c:pt>
                <c:pt idx="217">
                  <c:v>42691</c:v>
                </c:pt>
                <c:pt idx="218">
                  <c:v>42692</c:v>
                </c:pt>
                <c:pt idx="219">
                  <c:v>42695</c:v>
                </c:pt>
                <c:pt idx="220">
                  <c:v>42696</c:v>
                </c:pt>
                <c:pt idx="221">
                  <c:v>42697</c:v>
                </c:pt>
                <c:pt idx="222">
                  <c:v>42698</c:v>
                </c:pt>
                <c:pt idx="223">
                  <c:v>42699</c:v>
                </c:pt>
                <c:pt idx="224">
                  <c:v>42702</c:v>
                </c:pt>
                <c:pt idx="225">
                  <c:v>42703</c:v>
                </c:pt>
                <c:pt idx="226">
                  <c:v>42704</c:v>
                </c:pt>
                <c:pt idx="227">
                  <c:v>42705</c:v>
                </c:pt>
                <c:pt idx="228">
                  <c:v>42706</c:v>
                </c:pt>
                <c:pt idx="229">
                  <c:v>42709</c:v>
                </c:pt>
                <c:pt idx="230">
                  <c:v>42710</c:v>
                </c:pt>
                <c:pt idx="231">
                  <c:v>42711</c:v>
                </c:pt>
                <c:pt idx="232">
                  <c:v>42712</c:v>
                </c:pt>
                <c:pt idx="233">
                  <c:v>42713</c:v>
                </c:pt>
                <c:pt idx="234">
                  <c:v>42716</c:v>
                </c:pt>
                <c:pt idx="235">
                  <c:v>42717</c:v>
                </c:pt>
                <c:pt idx="236">
                  <c:v>42718</c:v>
                </c:pt>
                <c:pt idx="237">
                  <c:v>42719</c:v>
                </c:pt>
                <c:pt idx="238">
                  <c:v>42720</c:v>
                </c:pt>
                <c:pt idx="239">
                  <c:v>42723</c:v>
                </c:pt>
                <c:pt idx="240">
                  <c:v>42724</c:v>
                </c:pt>
                <c:pt idx="241">
                  <c:v>42725</c:v>
                </c:pt>
                <c:pt idx="242">
                  <c:v>42726</c:v>
                </c:pt>
                <c:pt idx="243">
                  <c:v>42727</c:v>
                </c:pt>
                <c:pt idx="244">
                  <c:v>42730</c:v>
                </c:pt>
                <c:pt idx="245">
                  <c:v>42731</c:v>
                </c:pt>
                <c:pt idx="246">
                  <c:v>42732</c:v>
                </c:pt>
                <c:pt idx="247">
                  <c:v>42733</c:v>
                </c:pt>
                <c:pt idx="248">
                  <c:v>42734</c:v>
                </c:pt>
                <c:pt idx="249">
                  <c:v>42738</c:v>
                </c:pt>
                <c:pt idx="250">
                  <c:v>42739</c:v>
                </c:pt>
                <c:pt idx="251">
                  <c:v>42740</c:v>
                </c:pt>
                <c:pt idx="252">
                  <c:v>42741</c:v>
                </c:pt>
                <c:pt idx="253">
                  <c:v>42744</c:v>
                </c:pt>
                <c:pt idx="254">
                  <c:v>42745</c:v>
                </c:pt>
                <c:pt idx="255">
                  <c:v>42746</c:v>
                </c:pt>
                <c:pt idx="256">
                  <c:v>42747</c:v>
                </c:pt>
                <c:pt idx="257">
                  <c:v>42748</c:v>
                </c:pt>
                <c:pt idx="258">
                  <c:v>42751</c:v>
                </c:pt>
                <c:pt idx="259">
                  <c:v>42752</c:v>
                </c:pt>
                <c:pt idx="260">
                  <c:v>42753</c:v>
                </c:pt>
                <c:pt idx="261">
                  <c:v>42754</c:v>
                </c:pt>
                <c:pt idx="262">
                  <c:v>42755</c:v>
                </c:pt>
                <c:pt idx="263">
                  <c:v>42757</c:v>
                </c:pt>
                <c:pt idx="264">
                  <c:v>42758</c:v>
                </c:pt>
                <c:pt idx="265">
                  <c:v>42759</c:v>
                </c:pt>
                <c:pt idx="266">
                  <c:v>42760</c:v>
                </c:pt>
                <c:pt idx="267">
                  <c:v>42761</c:v>
                </c:pt>
                <c:pt idx="268">
                  <c:v>42769</c:v>
                </c:pt>
                <c:pt idx="269">
                  <c:v>42770</c:v>
                </c:pt>
                <c:pt idx="270">
                  <c:v>42772</c:v>
                </c:pt>
                <c:pt idx="271">
                  <c:v>42773</c:v>
                </c:pt>
                <c:pt idx="272">
                  <c:v>42774</c:v>
                </c:pt>
                <c:pt idx="273">
                  <c:v>42775</c:v>
                </c:pt>
                <c:pt idx="274">
                  <c:v>42776</c:v>
                </c:pt>
                <c:pt idx="275">
                  <c:v>42779</c:v>
                </c:pt>
                <c:pt idx="276">
                  <c:v>42780</c:v>
                </c:pt>
                <c:pt idx="277">
                  <c:v>42781</c:v>
                </c:pt>
                <c:pt idx="278">
                  <c:v>42782</c:v>
                </c:pt>
                <c:pt idx="279">
                  <c:v>42783</c:v>
                </c:pt>
                <c:pt idx="280">
                  <c:v>42786</c:v>
                </c:pt>
                <c:pt idx="281">
                  <c:v>42787</c:v>
                </c:pt>
                <c:pt idx="282">
                  <c:v>42788</c:v>
                </c:pt>
                <c:pt idx="283">
                  <c:v>42789</c:v>
                </c:pt>
                <c:pt idx="284">
                  <c:v>42790</c:v>
                </c:pt>
                <c:pt idx="285">
                  <c:v>42793</c:v>
                </c:pt>
                <c:pt idx="286">
                  <c:v>42794</c:v>
                </c:pt>
                <c:pt idx="287">
                  <c:v>42795</c:v>
                </c:pt>
                <c:pt idx="288">
                  <c:v>42796</c:v>
                </c:pt>
                <c:pt idx="289">
                  <c:v>42797</c:v>
                </c:pt>
                <c:pt idx="290">
                  <c:v>42800</c:v>
                </c:pt>
                <c:pt idx="291">
                  <c:v>42801</c:v>
                </c:pt>
                <c:pt idx="292">
                  <c:v>42802</c:v>
                </c:pt>
                <c:pt idx="293">
                  <c:v>42803</c:v>
                </c:pt>
                <c:pt idx="294">
                  <c:v>42804</c:v>
                </c:pt>
                <c:pt idx="295">
                  <c:v>42807</c:v>
                </c:pt>
                <c:pt idx="296">
                  <c:v>42808</c:v>
                </c:pt>
                <c:pt idx="297">
                  <c:v>42809</c:v>
                </c:pt>
                <c:pt idx="298">
                  <c:v>42810</c:v>
                </c:pt>
                <c:pt idx="299">
                  <c:v>42811</c:v>
                </c:pt>
                <c:pt idx="300">
                  <c:v>42814</c:v>
                </c:pt>
                <c:pt idx="301">
                  <c:v>42815</c:v>
                </c:pt>
                <c:pt idx="302">
                  <c:v>42816</c:v>
                </c:pt>
                <c:pt idx="303">
                  <c:v>42817</c:v>
                </c:pt>
                <c:pt idx="304">
                  <c:v>42818</c:v>
                </c:pt>
                <c:pt idx="305">
                  <c:v>42821</c:v>
                </c:pt>
                <c:pt idx="306">
                  <c:v>42822</c:v>
                </c:pt>
                <c:pt idx="307">
                  <c:v>42823</c:v>
                </c:pt>
                <c:pt idx="308">
                  <c:v>42824</c:v>
                </c:pt>
                <c:pt idx="309">
                  <c:v>42825</c:v>
                </c:pt>
                <c:pt idx="310">
                  <c:v>42826</c:v>
                </c:pt>
                <c:pt idx="311">
                  <c:v>42830</c:v>
                </c:pt>
                <c:pt idx="312">
                  <c:v>42831</c:v>
                </c:pt>
                <c:pt idx="313">
                  <c:v>42832</c:v>
                </c:pt>
                <c:pt idx="314">
                  <c:v>42835</c:v>
                </c:pt>
                <c:pt idx="315">
                  <c:v>42836</c:v>
                </c:pt>
                <c:pt idx="316">
                  <c:v>42837</c:v>
                </c:pt>
                <c:pt idx="317">
                  <c:v>42838</c:v>
                </c:pt>
                <c:pt idx="318">
                  <c:v>42839</c:v>
                </c:pt>
                <c:pt idx="319">
                  <c:v>42842</c:v>
                </c:pt>
                <c:pt idx="320">
                  <c:v>42843</c:v>
                </c:pt>
                <c:pt idx="321">
                  <c:v>42844</c:v>
                </c:pt>
                <c:pt idx="322">
                  <c:v>42845</c:v>
                </c:pt>
                <c:pt idx="323">
                  <c:v>42846</c:v>
                </c:pt>
                <c:pt idx="324">
                  <c:v>42849</c:v>
                </c:pt>
                <c:pt idx="325">
                  <c:v>42850</c:v>
                </c:pt>
                <c:pt idx="326">
                  <c:v>42851</c:v>
                </c:pt>
                <c:pt idx="327">
                  <c:v>42852</c:v>
                </c:pt>
                <c:pt idx="328">
                  <c:v>42853</c:v>
                </c:pt>
                <c:pt idx="329">
                  <c:v>42857</c:v>
                </c:pt>
                <c:pt idx="330">
                  <c:v>42858</c:v>
                </c:pt>
                <c:pt idx="331">
                  <c:v>42859</c:v>
                </c:pt>
                <c:pt idx="332">
                  <c:v>42860</c:v>
                </c:pt>
                <c:pt idx="333">
                  <c:v>42863</c:v>
                </c:pt>
                <c:pt idx="334">
                  <c:v>42864</c:v>
                </c:pt>
                <c:pt idx="335">
                  <c:v>42865</c:v>
                </c:pt>
                <c:pt idx="336">
                  <c:v>42866</c:v>
                </c:pt>
                <c:pt idx="337">
                  <c:v>42867</c:v>
                </c:pt>
                <c:pt idx="338">
                  <c:v>42870</c:v>
                </c:pt>
                <c:pt idx="339">
                  <c:v>42871</c:v>
                </c:pt>
                <c:pt idx="340">
                  <c:v>42872</c:v>
                </c:pt>
                <c:pt idx="341">
                  <c:v>42873</c:v>
                </c:pt>
                <c:pt idx="342">
                  <c:v>42874</c:v>
                </c:pt>
                <c:pt idx="343">
                  <c:v>42877</c:v>
                </c:pt>
                <c:pt idx="344">
                  <c:v>42878</c:v>
                </c:pt>
                <c:pt idx="345">
                  <c:v>42879</c:v>
                </c:pt>
                <c:pt idx="346">
                  <c:v>42880</c:v>
                </c:pt>
                <c:pt idx="347">
                  <c:v>42881</c:v>
                </c:pt>
                <c:pt idx="348">
                  <c:v>42882</c:v>
                </c:pt>
                <c:pt idx="349">
                  <c:v>42886</c:v>
                </c:pt>
                <c:pt idx="350">
                  <c:v>42887</c:v>
                </c:pt>
                <c:pt idx="351">
                  <c:v>42888</c:v>
                </c:pt>
                <c:pt idx="352">
                  <c:v>42891</c:v>
                </c:pt>
                <c:pt idx="353">
                  <c:v>42892</c:v>
                </c:pt>
                <c:pt idx="354">
                  <c:v>42893</c:v>
                </c:pt>
                <c:pt idx="355">
                  <c:v>42894</c:v>
                </c:pt>
                <c:pt idx="356">
                  <c:v>42895</c:v>
                </c:pt>
                <c:pt idx="357">
                  <c:v>42898</c:v>
                </c:pt>
                <c:pt idx="358">
                  <c:v>42899</c:v>
                </c:pt>
                <c:pt idx="359">
                  <c:v>42900</c:v>
                </c:pt>
                <c:pt idx="360">
                  <c:v>42901</c:v>
                </c:pt>
                <c:pt idx="361">
                  <c:v>42902</c:v>
                </c:pt>
                <c:pt idx="362">
                  <c:v>42905</c:v>
                </c:pt>
                <c:pt idx="363">
                  <c:v>42906</c:v>
                </c:pt>
                <c:pt idx="364">
                  <c:v>42907</c:v>
                </c:pt>
                <c:pt idx="365">
                  <c:v>42908</c:v>
                </c:pt>
                <c:pt idx="366">
                  <c:v>42909</c:v>
                </c:pt>
                <c:pt idx="367">
                  <c:v>42912</c:v>
                </c:pt>
                <c:pt idx="368">
                  <c:v>42913</c:v>
                </c:pt>
                <c:pt idx="369">
                  <c:v>42914</c:v>
                </c:pt>
                <c:pt idx="370">
                  <c:v>42915</c:v>
                </c:pt>
                <c:pt idx="371">
                  <c:v>42916</c:v>
                </c:pt>
                <c:pt idx="372">
                  <c:v>42919</c:v>
                </c:pt>
                <c:pt idx="373">
                  <c:v>42920</c:v>
                </c:pt>
                <c:pt idx="374">
                  <c:v>42921</c:v>
                </c:pt>
                <c:pt idx="375">
                  <c:v>42922</c:v>
                </c:pt>
                <c:pt idx="376">
                  <c:v>42923</c:v>
                </c:pt>
                <c:pt idx="377">
                  <c:v>42926</c:v>
                </c:pt>
                <c:pt idx="378">
                  <c:v>42927</c:v>
                </c:pt>
                <c:pt idx="379">
                  <c:v>42928</c:v>
                </c:pt>
                <c:pt idx="380">
                  <c:v>42929</c:v>
                </c:pt>
                <c:pt idx="381">
                  <c:v>42930</c:v>
                </c:pt>
                <c:pt idx="382">
                  <c:v>42933</c:v>
                </c:pt>
                <c:pt idx="383">
                  <c:v>42934</c:v>
                </c:pt>
                <c:pt idx="384">
                  <c:v>42935</c:v>
                </c:pt>
                <c:pt idx="385">
                  <c:v>42936</c:v>
                </c:pt>
                <c:pt idx="386">
                  <c:v>42937</c:v>
                </c:pt>
                <c:pt idx="387">
                  <c:v>42940</c:v>
                </c:pt>
                <c:pt idx="388">
                  <c:v>42941</c:v>
                </c:pt>
                <c:pt idx="389">
                  <c:v>42942</c:v>
                </c:pt>
                <c:pt idx="390">
                  <c:v>42943</c:v>
                </c:pt>
                <c:pt idx="391">
                  <c:v>42944</c:v>
                </c:pt>
                <c:pt idx="392">
                  <c:v>42947</c:v>
                </c:pt>
                <c:pt idx="393">
                  <c:v>42948</c:v>
                </c:pt>
                <c:pt idx="394">
                  <c:v>42949</c:v>
                </c:pt>
                <c:pt idx="395">
                  <c:v>42950</c:v>
                </c:pt>
                <c:pt idx="396">
                  <c:v>42951</c:v>
                </c:pt>
                <c:pt idx="397">
                  <c:v>42954</c:v>
                </c:pt>
                <c:pt idx="398">
                  <c:v>42955</c:v>
                </c:pt>
                <c:pt idx="399">
                  <c:v>42956</c:v>
                </c:pt>
                <c:pt idx="400">
                  <c:v>42957</c:v>
                </c:pt>
                <c:pt idx="401">
                  <c:v>42958</c:v>
                </c:pt>
                <c:pt idx="402">
                  <c:v>42961</c:v>
                </c:pt>
                <c:pt idx="403">
                  <c:v>42962</c:v>
                </c:pt>
                <c:pt idx="404">
                  <c:v>42963</c:v>
                </c:pt>
                <c:pt idx="405">
                  <c:v>42964</c:v>
                </c:pt>
                <c:pt idx="406">
                  <c:v>42965</c:v>
                </c:pt>
                <c:pt idx="407">
                  <c:v>42968</c:v>
                </c:pt>
                <c:pt idx="408">
                  <c:v>42969</c:v>
                </c:pt>
                <c:pt idx="409">
                  <c:v>42970</c:v>
                </c:pt>
                <c:pt idx="410">
                  <c:v>42971</c:v>
                </c:pt>
                <c:pt idx="411">
                  <c:v>42972</c:v>
                </c:pt>
                <c:pt idx="412">
                  <c:v>42975</c:v>
                </c:pt>
                <c:pt idx="413">
                  <c:v>42976</c:v>
                </c:pt>
                <c:pt idx="414">
                  <c:v>42977</c:v>
                </c:pt>
                <c:pt idx="415">
                  <c:v>42978</c:v>
                </c:pt>
                <c:pt idx="416">
                  <c:v>42979</c:v>
                </c:pt>
                <c:pt idx="417">
                  <c:v>42982</c:v>
                </c:pt>
                <c:pt idx="418">
                  <c:v>42983</c:v>
                </c:pt>
                <c:pt idx="419">
                  <c:v>42984</c:v>
                </c:pt>
                <c:pt idx="420">
                  <c:v>42985</c:v>
                </c:pt>
                <c:pt idx="421">
                  <c:v>42986</c:v>
                </c:pt>
                <c:pt idx="422">
                  <c:v>42989</c:v>
                </c:pt>
                <c:pt idx="423">
                  <c:v>42990</c:v>
                </c:pt>
                <c:pt idx="424">
                  <c:v>42991</c:v>
                </c:pt>
                <c:pt idx="425">
                  <c:v>42992</c:v>
                </c:pt>
                <c:pt idx="426">
                  <c:v>42993</c:v>
                </c:pt>
                <c:pt idx="427">
                  <c:v>42996</c:v>
                </c:pt>
                <c:pt idx="428">
                  <c:v>42997</c:v>
                </c:pt>
                <c:pt idx="429">
                  <c:v>42998</c:v>
                </c:pt>
                <c:pt idx="430">
                  <c:v>42999</c:v>
                </c:pt>
                <c:pt idx="431">
                  <c:v>43000</c:v>
                </c:pt>
                <c:pt idx="432">
                  <c:v>43003</c:v>
                </c:pt>
                <c:pt idx="433">
                  <c:v>43004</c:v>
                </c:pt>
                <c:pt idx="434">
                  <c:v>43005</c:v>
                </c:pt>
                <c:pt idx="435">
                  <c:v>43006</c:v>
                </c:pt>
              </c:numCache>
            </c:numRef>
          </c:cat>
          <c:val>
            <c:numRef>
              <c:f>同业存单!$C$2:$C$437</c:f>
              <c:numCache>
                <c:formatCode>0.00%</c:formatCode>
                <c:ptCount val="436"/>
                <c:pt idx="0">
                  <c:v>3.1114000000000003E-2</c:v>
                </c:pt>
                <c:pt idx="1">
                  <c:v>3.0830000000000003E-2</c:v>
                </c:pt>
                <c:pt idx="2">
                  <c:v>3.0681E-2</c:v>
                </c:pt>
                <c:pt idx="3">
                  <c:v>3.0076000000000002E-2</c:v>
                </c:pt>
                <c:pt idx="4">
                  <c:v>2.9083999999999999E-2</c:v>
                </c:pt>
                <c:pt idx="5">
                  <c:v>2.9708000000000002E-2</c:v>
                </c:pt>
                <c:pt idx="6">
                  <c:v>2.8734000000000003E-2</c:v>
                </c:pt>
                <c:pt idx="7">
                  <c:v>2.7869999999999999E-2</c:v>
                </c:pt>
                <c:pt idx="8">
                  <c:v>2.6945999999999998E-2</c:v>
                </c:pt>
                <c:pt idx="9">
                  <c:v>2.7168999999999999E-2</c:v>
                </c:pt>
                <c:pt idx="10">
                  <c:v>2.7715999999999998E-2</c:v>
                </c:pt>
                <c:pt idx="11">
                  <c:v>2.8849999999999997E-2</c:v>
                </c:pt>
                <c:pt idx="12">
                  <c:v>3.3089E-2</c:v>
                </c:pt>
                <c:pt idx="13">
                  <c:v>3.3901000000000001E-2</c:v>
                </c:pt>
                <c:pt idx="14">
                  <c:v>3.2001000000000002E-2</c:v>
                </c:pt>
                <c:pt idx="15">
                  <c:v>3.1713999999999999E-2</c:v>
                </c:pt>
                <c:pt idx="16">
                  <c:v>3.1307000000000001E-2</c:v>
                </c:pt>
                <c:pt idx="17">
                  <c:v>3.1518000000000004E-2</c:v>
                </c:pt>
                <c:pt idx="18">
                  <c:v>3.2129999999999999E-2</c:v>
                </c:pt>
                <c:pt idx="19">
                  <c:v>3.1697999999999997E-2</c:v>
                </c:pt>
                <c:pt idx="20">
                  <c:v>3.1406999999999997E-2</c:v>
                </c:pt>
                <c:pt idx="21">
                  <c:v>3.2014000000000001E-2</c:v>
                </c:pt>
                <c:pt idx="22">
                  <c:v>3.1518000000000004E-2</c:v>
                </c:pt>
                <c:pt idx="23">
                  <c:v>3.0773000000000002E-2</c:v>
                </c:pt>
                <c:pt idx="24">
                  <c:v>3.0752000000000002E-2</c:v>
                </c:pt>
                <c:pt idx="25">
                  <c:v>3.0001000000000003E-2</c:v>
                </c:pt>
                <c:pt idx="26">
                  <c:v>3.0876999999999998E-2</c:v>
                </c:pt>
                <c:pt idx="27">
                  <c:v>3.0346999999999999E-2</c:v>
                </c:pt>
                <c:pt idx="28">
                  <c:v>2.9996999999999999E-2</c:v>
                </c:pt>
                <c:pt idx="29">
                  <c:v>2.9758E-2</c:v>
                </c:pt>
                <c:pt idx="30">
                  <c:v>2.9611000000000002E-2</c:v>
                </c:pt>
                <c:pt idx="31">
                  <c:v>2.9346000000000001E-2</c:v>
                </c:pt>
                <c:pt idx="32">
                  <c:v>2.8475999999999998E-2</c:v>
                </c:pt>
                <c:pt idx="33">
                  <c:v>2.8208999999999998E-2</c:v>
                </c:pt>
                <c:pt idx="34">
                  <c:v>2.8372000000000001E-2</c:v>
                </c:pt>
                <c:pt idx="35">
                  <c:v>2.946E-2</c:v>
                </c:pt>
                <c:pt idx="36">
                  <c:v>2.9123E-2</c:v>
                </c:pt>
                <c:pt idx="37">
                  <c:v>2.8955999999999999E-2</c:v>
                </c:pt>
                <c:pt idx="38">
                  <c:v>2.9028999999999999E-2</c:v>
                </c:pt>
                <c:pt idx="39">
                  <c:v>2.8472000000000001E-2</c:v>
                </c:pt>
                <c:pt idx="40">
                  <c:v>2.8675000000000003E-2</c:v>
                </c:pt>
                <c:pt idx="41">
                  <c:v>2.8735E-2</c:v>
                </c:pt>
                <c:pt idx="42">
                  <c:v>2.8477000000000002E-2</c:v>
                </c:pt>
                <c:pt idx="43">
                  <c:v>2.8420000000000001E-2</c:v>
                </c:pt>
                <c:pt idx="44">
                  <c:v>2.8216000000000001E-2</c:v>
                </c:pt>
                <c:pt idx="45">
                  <c:v>2.8287E-2</c:v>
                </c:pt>
                <c:pt idx="46">
                  <c:v>2.8088999999999999E-2</c:v>
                </c:pt>
                <c:pt idx="47">
                  <c:v>2.8448999999999999E-2</c:v>
                </c:pt>
                <c:pt idx="48">
                  <c:v>2.8359000000000002E-2</c:v>
                </c:pt>
                <c:pt idx="49">
                  <c:v>2.8159999999999998E-2</c:v>
                </c:pt>
                <c:pt idx="50">
                  <c:v>2.8715000000000001E-2</c:v>
                </c:pt>
                <c:pt idx="51">
                  <c:v>2.8275000000000002E-2</c:v>
                </c:pt>
                <c:pt idx="52">
                  <c:v>2.8665E-2</c:v>
                </c:pt>
                <c:pt idx="53">
                  <c:v>2.8812000000000001E-2</c:v>
                </c:pt>
                <c:pt idx="54">
                  <c:v>2.9312999999999999E-2</c:v>
                </c:pt>
                <c:pt idx="55">
                  <c:v>2.8908E-2</c:v>
                </c:pt>
                <c:pt idx="56">
                  <c:v>2.8437999999999998E-2</c:v>
                </c:pt>
                <c:pt idx="57">
                  <c:v>2.8752E-2</c:v>
                </c:pt>
                <c:pt idx="58">
                  <c:v>2.9102000000000003E-2</c:v>
                </c:pt>
                <c:pt idx="59">
                  <c:v>2.9249999999999998E-2</c:v>
                </c:pt>
                <c:pt idx="60">
                  <c:v>2.8502999999999997E-2</c:v>
                </c:pt>
                <c:pt idx="61">
                  <c:v>2.8755000000000003E-2</c:v>
                </c:pt>
                <c:pt idx="62">
                  <c:v>2.9001000000000002E-2</c:v>
                </c:pt>
                <c:pt idx="63">
                  <c:v>2.8937000000000001E-2</c:v>
                </c:pt>
                <c:pt idx="64">
                  <c:v>2.9123E-2</c:v>
                </c:pt>
                <c:pt idx="65">
                  <c:v>2.9142999999999999E-2</c:v>
                </c:pt>
                <c:pt idx="66">
                  <c:v>2.9356E-2</c:v>
                </c:pt>
                <c:pt idx="67">
                  <c:v>2.9505E-2</c:v>
                </c:pt>
                <c:pt idx="68">
                  <c:v>2.9520000000000001E-2</c:v>
                </c:pt>
                <c:pt idx="69">
                  <c:v>2.955E-2</c:v>
                </c:pt>
                <c:pt idx="70">
                  <c:v>2.9550999999999997E-2</c:v>
                </c:pt>
                <c:pt idx="71">
                  <c:v>2.9702000000000003E-2</c:v>
                </c:pt>
                <c:pt idx="72">
                  <c:v>2.9891999999999998E-2</c:v>
                </c:pt>
                <c:pt idx="73">
                  <c:v>3.0116E-2</c:v>
                </c:pt>
                <c:pt idx="74">
                  <c:v>2.9825000000000001E-2</c:v>
                </c:pt>
                <c:pt idx="75">
                  <c:v>3.0283000000000001E-2</c:v>
                </c:pt>
                <c:pt idx="76">
                  <c:v>3.1000999999999997E-2</c:v>
                </c:pt>
                <c:pt idx="77">
                  <c:v>3.0880999999999999E-2</c:v>
                </c:pt>
                <c:pt idx="78">
                  <c:v>3.0428999999999998E-2</c:v>
                </c:pt>
                <c:pt idx="79">
                  <c:v>3.0023000000000001E-2</c:v>
                </c:pt>
                <c:pt idx="80">
                  <c:v>2.9639000000000002E-2</c:v>
                </c:pt>
                <c:pt idx="81">
                  <c:v>2.9828E-2</c:v>
                </c:pt>
                <c:pt idx="82">
                  <c:v>3.0232999999999999E-2</c:v>
                </c:pt>
                <c:pt idx="83">
                  <c:v>3.0044000000000001E-2</c:v>
                </c:pt>
                <c:pt idx="84">
                  <c:v>3.0026999999999998E-2</c:v>
                </c:pt>
                <c:pt idx="85">
                  <c:v>3.0259000000000001E-2</c:v>
                </c:pt>
                <c:pt idx="86">
                  <c:v>3.0196000000000001E-2</c:v>
                </c:pt>
                <c:pt idx="87">
                  <c:v>3.0533999999999999E-2</c:v>
                </c:pt>
                <c:pt idx="88">
                  <c:v>3.0470999999999998E-2</c:v>
                </c:pt>
                <c:pt idx="89">
                  <c:v>3.0084E-2</c:v>
                </c:pt>
                <c:pt idx="90">
                  <c:v>3.0270999999999999E-2</c:v>
                </c:pt>
                <c:pt idx="91">
                  <c:v>3.049E-2</c:v>
                </c:pt>
                <c:pt idx="92">
                  <c:v>3.0482999999999996E-2</c:v>
                </c:pt>
                <c:pt idx="93">
                  <c:v>3.0674E-2</c:v>
                </c:pt>
                <c:pt idx="94">
                  <c:v>3.0409000000000002E-2</c:v>
                </c:pt>
                <c:pt idx="95">
                  <c:v>3.0473E-2</c:v>
                </c:pt>
                <c:pt idx="96">
                  <c:v>3.0575999999999999E-2</c:v>
                </c:pt>
                <c:pt idx="97">
                  <c:v>3.0363999999999999E-2</c:v>
                </c:pt>
                <c:pt idx="98">
                  <c:v>3.024E-2</c:v>
                </c:pt>
                <c:pt idx="99">
                  <c:v>3.0807000000000001E-2</c:v>
                </c:pt>
                <c:pt idx="100">
                  <c:v>3.0158000000000001E-2</c:v>
                </c:pt>
                <c:pt idx="101">
                  <c:v>3.0315999999999999E-2</c:v>
                </c:pt>
                <c:pt idx="102">
                  <c:v>3.0733999999999997E-2</c:v>
                </c:pt>
                <c:pt idx="103">
                  <c:v>3.0817000000000001E-2</c:v>
                </c:pt>
                <c:pt idx="104">
                  <c:v>3.0748999999999999E-2</c:v>
                </c:pt>
                <c:pt idx="105">
                  <c:v>3.0682999999999998E-2</c:v>
                </c:pt>
                <c:pt idx="106">
                  <c:v>3.0988000000000002E-2</c:v>
                </c:pt>
                <c:pt idx="107">
                  <c:v>3.0565000000000002E-2</c:v>
                </c:pt>
                <c:pt idx="108">
                  <c:v>3.0577E-2</c:v>
                </c:pt>
                <c:pt idx="109">
                  <c:v>3.0683999999999999E-2</c:v>
                </c:pt>
                <c:pt idx="110">
                  <c:v>3.0901000000000001E-2</c:v>
                </c:pt>
                <c:pt idx="111">
                  <c:v>3.0907E-2</c:v>
                </c:pt>
                <c:pt idx="112">
                  <c:v>3.1068999999999999E-2</c:v>
                </c:pt>
                <c:pt idx="113">
                  <c:v>3.0891999999999999E-2</c:v>
                </c:pt>
                <c:pt idx="114">
                  <c:v>3.1019000000000001E-2</c:v>
                </c:pt>
                <c:pt idx="115">
                  <c:v>3.1223000000000001E-2</c:v>
                </c:pt>
                <c:pt idx="116">
                  <c:v>3.1032000000000001E-2</c:v>
                </c:pt>
                <c:pt idx="117">
                  <c:v>3.0816E-2</c:v>
                </c:pt>
                <c:pt idx="118">
                  <c:v>3.0855999999999998E-2</c:v>
                </c:pt>
                <c:pt idx="119">
                  <c:v>3.1017000000000003E-2</c:v>
                </c:pt>
                <c:pt idx="120">
                  <c:v>3.108E-2</c:v>
                </c:pt>
                <c:pt idx="121">
                  <c:v>3.0299E-2</c:v>
                </c:pt>
                <c:pt idx="122">
                  <c:v>3.0114999999999999E-2</c:v>
                </c:pt>
                <c:pt idx="123">
                  <c:v>3.041E-2</c:v>
                </c:pt>
                <c:pt idx="124">
                  <c:v>2.98E-2</c:v>
                </c:pt>
                <c:pt idx="125">
                  <c:v>2.9881999999999999E-2</c:v>
                </c:pt>
                <c:pt idx="126">
                  <c:v>2.9287999999999998E-2</c:v>
                </c:pt>
                <c:pt idx="127">
                  <c:v>2.9226000000000002E-2</c:v>
                </c:pt>
                <c:pt idx="128">
                  <c:v>2.8724E-2</c:v>
                </c:pt>
                <c:pt idx="129">
                  <c:v>2.8548E-2</c:v>
                </c:pt>
                <c:pt idx="130">
                  <c:v>2.8355000000000002E-2</c:v>
                </c:pt>
                <c:pt idx="131">
                  <c:v>2.8218E-2</c:v>
                </c:pt>
                <c:pt idx="132">
                  <c:v>2.8485999999999997E-2</c:v>
                </c:pt>
                <c:pt idx="133">
                  <c:v>2.8546999999999999E-2</c:v>
                </c:pt>
                <c:pt idx="134">
                  <c:v>2.8246000000000004E-2</c:v>
                </c:pt>
                <c:pt idx="135">
                  <c:v>2.8084999999999999E-2</c:v>
                </c:pt>
                <c:pt idx="136">
                  <c:v>2.7559999999999998E-2</c:v>
                </c:pt>
                <c:pt idx="137">
                  <c:v>2.7869999999999999E-2</c:v>
                </c:pt>
                <c:pt idx="138">
                  <c:v>2.8143999999999999E-2</c:v>
                </c:pt>
                <c:pt idx="139">
                  <c:v>2.8435999999999999E-2</c:v>
                </c:pt>
                <c:pt idx="140">
                  <c:v>2.8839E-2</c:v>
                </c:pt>
                <c:pt idx="141">
                  <c:v>2.8347000000000001E-2</c:v>
                </c:pt>
                <c:pt idx="142">
                  <c:v>2.7410999999999998E-2</c:v>
                </c:pt>
                <c:pt idx="143">
                  <c:v>2.7168999999999999E-2</c:v>
                </c:pt>
                <c:pt idx="144">
                  <c:v>2.7570999999999998E-2</c:v>
                </c:pt>
                <c:pt idx="145">
                  <c:v>2.7532000000000001E-2</c:v>
                </c:pt>
                <c:pt idx="146">
                  <c:v>2.7471000000000002E-2</c:v>
                </c:pt>
                <c:pt idx="147">
                  <c:v>2.7281E-2</c:v>
                </c:pt>
                <c:pt idx="148">
                  <c:v>2.7066E-2</c:v>
                </c:pt>
                <c:pt idx="149">
                  <c:v>2.7423000000000003E-2</c:v>
                </c:pt>
                <c:pt idx="150">
                  <c:v>2.7827999999999999E-2</c:v>
                </c:pt>
                <c:pt idx="151">
                  <c:v>2.6758999999999998E-2</c:v>
                </c:pt>
                <c:pt idx="152">
                  <c:v>2.7109000000000001E-2</c:v>
                </c:pt>
                <c:pt idx="153">
                  <c:v>2.6871999999999997E-2</c:v>
                </c:pt>
                <c:pt idx="154">
                  <c:v>2.7231000000000002E-2</c:v>
                </c:pt>
                <c:pt idx="155">
                  <c:v>2.7205E-2</c:v>
                </c:pt>
                <c:pt idx="156">
                  <c:v>2.7226E-2</c:v>
                </c:pt>
                <c:pt idx="157">
                  <c:v>2.7334999999999998E-2</c:v>
                </c:pt>
                <c:pt idx="158">
                  <c:v>2.7306E-2</c:v>
                </c:pt>
                <c:pt idx="159">
                  <c:v>2.7472E-2</c:v>
                </c:pt>
                <c:pt idx="160">
                  <c:v>2.7788E-2</c:v>
                </c:pt>
                <c:pt idx="161">
                  <c:v>2.8098999999999999E-2</c:v>
                </c:pt>
                <c:pt idx="162">
                  <c:v>2.7827999999999999E-2</c:v>
                </c:pt>
                <c:pt idx="163">
                  <c:v>2.7820999999999999E-2</c:v>
                </c:pt>
                <c:pt idx="164">
                  <c:v>2.7501999999999999E-2</c:v>
                </c:pt>
                <c:pt idx="165">
                  <c:v>2.7715999999999998E-2</c:v>
                </c:pt>
                <c:pt idx="166">
                  <c:v>2.7719000000000001E-2</c:v>
                </c:pt>
                <c:pt idx="167">
                  <c:v>2.8264999999999998E-2</c:v>
                </c:pt>
                <c:pt idx="168">
                  <c:v>2.7875999999999998E-2</c:v>
                </c:pt>
                <c:pt idx="169">
                  <c:v>2.8140999999999999E-2</c:v>
                </c:pt>
                <c:pt idx="170">
                  <c:v>2.8003999999999998E-2</c:v>
                </c:pt>
                <c:pt idx="171">
                  <c:v>2.8122999999999999E-2</c:v>
                </c:pt>
                <c:pt idx="172">
                  <c:v>2.8264999999999998E-2</c:v>
                </c:pt>
                <c:pt idx="173">
                  <c:v>2.8376999999999999E-2</c:v>
                </c:pt>
                <c:pt idx="174">
                  <c:v>2.8336999999999998E-2</c:v>
                </c:pt>
                <c:pt idx="175">
                  <c:v>2.9125999999999999E-2</c:v>
                </c:pt>
                <c:pt idx="176">
                  <c:v>3.0034999999999999E-2</c:v>
                </c:pt>
                <c:pt idx="177">
                  <c:v>2.9868000000000002E-2</c:v>
                </c:pt>
                <c:pt idx="178">
                  <c:v>2.9738000000000001E-2</c:v>
                </c:pt>
                <c:pt idx="179">
                  <c:v>3.0468000000000002E-2</c:v>
                </c:pt>
                <c:pt idx="180">
                  <c:v>3.0523999999999999E-2</c:v>
                </c:pt>
                <c:pt idx="181">
                  <c:v>2.9706E-2</c:v>
                </c:pt>
                <c:pt idx="182">
                  <c:v>2.8388E-2</c:v>
                </c:pt>
                <c:pt idx="183">
                  <c:v>2.9017000000000001E-2</c:v>
                </c:pt>
                <c:pt idx="184">
                  <c:v>2.9750000000000002E-2</c:v>
                </c:pt>
                <c:pt idx="185">
                  <c:v>2.9900000000000003E-2</c:v>
                </c:pt>
                <c:pt idx="186">
                  <c:v>2.8199999999999999E-2</c:v>
                </c:pt>
                <c:pt idx="187">
                  <c:v>2.8233999999999999E-2</c:v>
                </c:pt>
                <c:pt idx="188">
                  <c:v>2.9150999999999996E-2</c:v>
                </c:pt>
                <c:pt idx="189">
                  <c:v>2.9319999999999999E-2</c:v>
                </c:pt>
                <c:pt idx="190">
                  <c:v>2.9106999999999997E-2</c:v>
                </c:pt>
                <c:pt idx="191">
                  <c:v>2.9026E-2</c:v>
                </c:pt>
                <c:pt idx="192">
                  <c:v>2.9161000000000003E-2</c:v>
                </c:pt>
                <c:pt idx="193">
                  <c:v>2.9373999999999997E-2</c:v>
                </c:pt>
                <c:pt idx="194">
                  <c:v>2.9241000000000003E-2</c:v>
                </c:pt>
                <c:pt idx="195">
                  <c:v>2.9318E-2</c:v>
                </c:pt>
                <c:pt idx="196">
                  <c:v>2.981E-2</c:v>
                </c:pt>
                <c:pt idx="197">
                  <c:v>2.9580000000000002E-2</c:v>
                </c:pt>
                <c:pt idx="198">
                  <c:v>2.9994999999999997E-2</c:v>
                </c:pt>
                <c:pt idx="199">
                  <c:v>3.0011999999999997E-2</c:v>
                </c:pt>
                <c:pt idx="200">
                  <c:v>3.0325999999999999E-2</c:v>
                </c:pt>
                <c:pt idx="201">
                  <c:v>3.066E-2</c:v>
                </c:pt>
                <c:pt idx="202">
                  <c:v>3.1280000000000002E-2</c:v>
                </c:pt>
                <c:pt idx="203">
                  <c:v>3.2129999999999999E-2</c:v>
                </c:pt>
                <c:pt idx="204">
                  <c:v>3.1551000000000003E-2</c:v>
                </c:pt>
                <c:pt idx="205">
                  <c:v>3.1368E-2</c:v>
                </c:pt>
                <c:pt idx="206">
                  <c:v>3.1528E-2</c:v>
                </c:pt>
                <c:pt idx="207">
                  <c:v>3.1435999999999999E-2</c:v>
                </c:pt>
                <c:pt idx="208">
                  <c:v>3.1400999999999998E-2</c:v>
                </c:pt>
                <c:pt idx="209">
                  <c:v>3.1460000000000002E-2</c:v>
                </c:pt>
                <c:pt idx="210">
                  <c:v>3.1415999999999999E-2</c:v>
                </c:pt>
                <c:pt idx="211">
                  <c:v>3.1972E-2</c:v>
                </c:pt>
                <c:pt idx="212">
                  <c:v>3.2197000000000003E-2</c:v>
                </c:pt>
                <c:pt idx="213">
                  <c:v>3.2564999999999997E-2</c:v>
                </c:pt>
                <c:pt idx="214">
                  <c:v>3.3224000000000004E-2</c:v>
                </c:pt>
                <c:pt idx="215">
                  <c:v>3.3131000000000001E-2</c:v>
                </c:pt>
                <c:pt idx="216">
                  <c:v>3.3751000000000003E-2</c:v>
                </c:pt>
                <c:pt idx="217">
                  <c:v>3.4612999999999998E-2</c:v>
                </c:pt>
                <c:pt idx="218">
                  <c:v>3.4716999999999998E-2</c:v>
                </c:pt>
                <c:pt idx="219">
                  <c:v>3.4259999999999999E-2</c:v>
                </c:pt>
                <c:pt idx="220">
                  <c:v>3.4233E-2</c:v>
                </c:pt>
                <c:pt idx="221">
                  <c:v>3.4404999999999998E-2</c:v>
                </c:pt>
                <c:pt idx="222">
                  <c:v>3.5104000000000003E-2</c:v>
                </c:pt>
                <c:pt idx="223">
                  <c:v>3.542E-2</c:v>
                </c:pt>
                <c:pt idx="224">
                  <c:v>3.5304000000000002E-2</c:v>
                </c:pt>
                <c:pt idx="225">
                  <c:v>3.4874000000000002E-2</c:v>
                </c:pt>
                <c:pt idx="226">
                  <c:v>3.5961E-2</c:v>
                </c:pt>
                <c:pt idx="227">
                  <c:v>3.7275999999999997E-2</c:v>
                </c:pt>
                <c:pt idx="228">
                  <c:v>3.8589000000000005E-2</c:v>
                </c:pt>
                <c:pt idx="229">
                  <c:v>3.8734000000000005E-2</c:v>
                </c:pt>
                <c:pt idx="230">
                  <c:v>3.8845999999999999E-2</c:v>
                </c:pt>
                <c:pt idx="231">
                  <c:v>3.9952999999999995E-2</c:v>
                </c:pt>
                <c:pt idx="232">
                  <c:v>3.9738999999999997E-2</c:v>
                </c:pt>
                <c:pt idx="233">
                  <c:v>4.0763000000000001E-2</c:v>
                </c:pt>
                <c:pt idx="234">
                  <c:v>4.1521999999999996E-2</c:v>
                </c:pt>
                <c:pt idx="235">
                  <c:v>4.2214000000000002E-2</c:v>
                </c:pt>
                <c:pt idx="236">
                  <c:v>4.2832000000000002E-2</c:v>
                </c:pt>
                <c:pt idx="237">
                  <c:v>4.3917000000000005E-2</c:v>
                </c:pt>
                <c:pt idx="238">
                  <c:v>4.4325999999999997E-2</c:v>
                </c:pt>
                <c:pt idx="239">
                  <c:v>4.6288000000000003E-2</c:v>
                </c:pt>
                <c:pt idx="240">
                  <c:v>4.6951E-2</c:v>
                </c:pt>
                <c:pt idx="241">
                  <c:v>4.9678000000000007E-2</c:v>
                </c:pt>
                <c:pt idx="242">
                  <c:v>4.9814999999999998E-2</c:v>
                </c:pt>
                <c:pt idx="243">
                  <c:v>5.1380000000000002E-2</c:v>
                </c:pt>
                <c:pt idx="244">
                  <c:v>5.0744999999999998E-2</c:v>
                </c:pt>
                <c:pt idx="245">
                  <c:v>4.6401000000000005E-2</c:v>
                </c:pt>
                <c:pt idx="246">
                  <c:v>4.6927000000000003E-2</c:v>
                </c:pt>
                <c:pt idx="247">
                  <c:v>4.7150999999999998E-2</c:v>
                </c:pt>
                <c:pt idx="248">
                  <c:v>4.5688000000000006E-2</c:v>
                </c:pt>
                <c:pt idx="249">
                  <c:v>4.4667000000000005E-2</c:v>
                </c:pt>
                <c:pt idx="250">
                  <c:v>4.0667999999999996E-2</c:v>
                </c:pt>
                <c:pt idx="251">
                  <c:v>4.0578000000000003E-2</c:v>
                </c:pt>
                <c:pt idx="252">
                  <c:v>4.0864999999999999E-2</c:v>
                </c:pt>
                <c:pt idx="253">
                  <c:v>4.0651E-2</c:v>
                </c:pt>
                <c:pt idx="254">
                  <c:v>4.1146000000000002E-2</c:v>
                </c:pt>
                <c:pt idx="255">
                  <c:v>4.1349999999999998E-2</c:v>
                </c:pt>
                <c:pt idx="256">
                  <c:v>4.0610999999999994E-2</c:v>
                </c:pt>
                <c:pt idx="257">
                  <c:v>4.0323999999999999E-2</c:v>
                </c:pt>
                <c:pt idx="258">
                  <c:v>3.9844999999999998E-2</c:v>
                </c:pt>
                <c:pt idx="259">
                  <c:v>4.0300000000000002E-2</c:v>
                </c:pt>
                <c:pt idx="260">
                  <c:v>4.0951000000000001E-2</c:v>
                </c:pt>
                <c:pt idx="261">
                  <c:v>4.2667000000000004E-2</c:v>
                </c:pt>
                <c:pt idx="262">
                  <c:v>4.4356E-2</c:v>
                </c:pt>
                <c:pt idx="263">
                  <c:v>4.2382000000000003E-2</c:v>
                </c:pt>
                <c:pt idx="264">
                  <c:v>4.1336999999999999E-2</c:v>
                </c:pt>
                <c:pt idx="265">
                  <c:v>4.0955000000000005E-2</c:v>
                </c:pt>
                <c:pt idx="266">
                  <c:v>4.1306000000000002E-2</c:v>
                </c:pt>
                <c:pt idx="267">
                  <c:v>4.1685E-2</c:v>
                </c:pt>
                <c:pt idx="268">
                  <c:v>4.1479999999999996E-2</c:v>
                </c:pt>
                <c:pt idx="269">
                  <c:v>4.2363999999999999E-2</c:v>
                </c:pt>
                <c:pt idx="270">
                  <c:v>4.2773000000000005E-2</c:v>
                </c:pt>
                <c:pt idx="271">
                  <c:v>4.3959999999999999E-2</c:v>
                </c:pt>
                <c:pt idx="272">
                  <c:v>4.5137000000000004E-2</c:v>
                </c:pt>
                <c:pt idx="273">
                  <c:v>4.5416999999999999E-2</c:v>
                </c:pt>
                <c:pt idx="274">
                  <c:v>4.5143000000000003E-2</c:v>
                </c:pt>
                <c:pt idx="275">
                  <c:v>4.4833999999999999E-2</c:v>
                </c:pt>
                <c:pt idx="276">
                  <c:v>4.4974E-2</c:v>
                </c:pt>
                <c:pt idx="277">
                  <c:v>4.5134000000000001E-2</c:v>
                </c:pt>
                <c:pt idx="278">
                  <c:v>4.5174000000000006E-2</c:v>
                </c:pt>
                <c:pt idx="279">
                  <c:v>4.5330000000000002E-2</c:v>
                </c:pt>
                <c:pt idx="280">
                  <c:v>4.5312999999999999E-2</c:v>
                </c:pt>
                <c:pt idx="281">
                  <c:v>4.4999999999999998E-2</c:v>
                </c:pt>
                <c:pt idx="282">
                  <c:v>4.5000999999999999E-2</c:v>
                </c:pt>
                <c:pt idx="283">
                  <c:v>4.5274000000000002E-2</c:v>
                </c:pt>
                <c:pt idx="284">
                  <c:v>4.5065000000000001E-2</c:v>
                </c:pt>
                <c:pt idx="285">
                  <c:v>4.4867999999999998E-2</c:v>
                </c:pt>
                <c:pt idx="286">
                  <c:v>4.4642000000000001E-2</c:v>
                </c:pt>
                <c:pt idx="287">
                  <c:v>4.4640000000000006E-2</c:v>
                </c:pt>
                <c:pt idx="288">
                  <c:v>4.4652999999999998E-2</c:v>
                </c:pt>
                <c:pt idx="289">
                  <c:v>4.4810999999999997E-2</c:v>
                </c:pt>
                <c:pt idx="290">
                  <c:v>4.4665999999999997E-2</c:v>
                </c:pt>
                <c:pt idx="291">
                  <c:v>4.4523E-2</c:v>
                </c:pt>
                <c:pt idx="292">
                  <c:v>4.4812000000000005E-2</c:v>
                </c:pt>
                <c:pt idx="293">
                  <c:v>4.5004999999999996E-2</c:v>
                </c:pt>
                <c:pt idx="294">
                  <c:v>4.4854999999999999E-2</c:v>
                </c:pt>
                <c:pt idx="295">
                  <c:v>4.4958999999999999E-2</c:v>
                </c:pt>
                <c:pt idx="296">
                  <c:v>4.5236999999999999E-2</c:v>
                </c:pt>
                <c:pt idx="297">
                  <c:v>4.5461999999999995E-2</c:v>
                </c:pt>
                <c:pt idx="298">
                  <c:v>4.5553999999999997E-2</c:v>
                </c:pt>
                <c:pt idx="299">
                  <c:v>4.6239000000000002E-2</c:v>
                </c:pt>
                <c:pt idx="300">
                  <c:v>4.6170999999999997E-2</c:v>
                </c:pt>
                <c:pt idx="301">
                  <c:v>4.6797000000000005E-2</c:v>
                </c:pt>
                <c:pt idx="302">
                  <c:v>4.761E-2</c:v>
                </c:pt>
                <c:pt idx="303">
                  <c:v>4.7710000000000002E-2</c:v>
                </c:pt>
                <c:pt idx="304">
                  <c:v>4.7255000000000005E-2</c:v>
                </c:pt>
                <c:pt idx="305">
                  <c:v>4.6881000000000006E-2</c:v>
                </c:pt>
                <c:pt idx="306">
                  <c:v>4.5641000000000001E-2</c:v>
                </c:pt>
                <c:pt idx="307">
                  <c:v>4.4767000000000001E-2</c:v>
                </c:pt>
                <c:pt idx="308">
                  <c:v>4.5186999999999998E-2</c:v>
                </c:pt>
                <c:pt idx="309">
                  <c:v>4.4957000000000004E-2</c:v>
                </c:pt>
                <c:pt idx="310">
                  <c:v>4.4767000000000001E-2</c:v>
                </c:pt>
                <c:pt idx="311">
                  <c:v>4.3968999999999994E-2</c:v>
                </c:pt>
                <c:pt idx="312">
                  <c:v>4.4635999999999995E-2</c:v>
                </c:pt>
                <c:pt idx="313">
                  <c:v>4.487E-2</c:v>
                </c:pt>
                <c:pt idx="314">
                  <c:v>4.4724000000000007E-2</c:v>
                </c:pt>
                <c:pt idx="315">
                  <c:v>4.5087000000000002E-2</c:v>
                </c:pt>
                <c:pt idx="316">
                  <c:v>4.4981999999999994E-2</c:v>
                </c:pt>
                <c:pt idx="317">
                  <c:v>4.5102999999999997E-2</c:v>
                </c:pt>
                <c:pt idx="318">
                  <c:v>4.5208999999999999E-2</c:v>
                </c:pt>
                <c:pt idx="319">
                  <c:v>4.4477000000000003E-2</c:v>
                </c:pt>
                <c:pt idx="320">
                  <c:v>4.4938000000000006E-2</c:v>
                </c:pt>
                <c:pt idx="321">
                  <c:v>4.5107999999999995E-2</c:v>
                </c:pt>
                <c:pt idx="322">
                  <c:v>4.5552000000000002E-2</c:v>
                </c:pt>
                <c:pt idx="323">
                  <c:v>4.5411E-2</c:v>
                </c:pt>
                <c:pt idx="324">
                  <c:v>4.5176999999999995E-2</c:v>
                </c:pt>
                <c:pt idx="325">
                  <c:v>4.5377000000000001E-2</c:v>
                </c:pt>
                <c:pt idx="326">
                  <c:v>4.5534999999999999E-2</c:v>
                </c:pt>
                <c:pt idx="327">
                  <c:v>4.5523999999999995E-2</c:v>
                </c:pt>
                <c:pt idx="328">
                  <c:v>4.5323000000000002E-2</c:v>
                </c:pt>
                <c:pt idx="329">
                  <c:v>4.5282999999999997E-2</c:v>
                </c:pt>
                <c:pt idx="330">
                  <c:v>4.5547000000000004E-2</c:v>
                </c:pt>
                <c:pt idx="331">
                  <c:v>4.5827E-2</c:v>
                </c:pt>
                <c:pt idx="332">
                  <c:v>4.6314000000000001E-2</c:v>
                </c:pt>
                <c:pt idx="333">
                  <c:v>4.6817999999999999E-2</c:v>
                </c:pt>
                <c:pt idx="334">
                  <c:v>4.7019999999999999E-2</c:v>
                </c:pt>
                <c:pt idx="335">
                  <c:v>4.7035999999999994E-2</c:v>
                </c:pt>
                <c:pt idx="336">
                  <c:v>4.7477999999999999E-2</c:v>
                </c:pt>
                <c:pt idx="337">
                  <c:v>4.7764000000000001E-2</c:v>
                </c:pt>
                <c:pt idx="338">
                  <c:v>4.8140000000000002E-2</c:v>
                </c:pt>
                <c:pt idx="339">
                  <c:v>4.8094999999999999E-2</c:v>
                </c:pt>
                <c:pt idx="340">
                  <c:v>4.8398999999999998E-2</c:v>
                </c:pt>
                <c:pt idx="341">
                  <c:v>4.8711000000000004E-2</c:v>
                </c:pt>
                <c:pt idx="342">
                  <c:v>4.8425000000000003E-2</c:v>
                </c:pt>
                <c:pt idx="343">
                  <c:v>4.8746999999999999E-2</c:v>
                </c:pt>
                <c:pt idx="344">
                  <c:v>4.8804999999999994E-2</c:v>
                </c:pt>
                <c:pt idx="345">
                  <c:v>4.8792999999999996E-2</c:v>
                </c:pt>
                <c:pt idx="346">
                  <c:v>4.9237999999999997E-2</c:v>
                </c:pt>
                <c:pt idx="347">
                  <c:v>4.8696000000000003E-2</c:v>
                </c:pt>
                <c:pt idx="348">
                  <c:v>4.8357999999999998E-2</c:v>
                </c:pt>
                <c:pt idx="349">
                  <c:v>4.8760000000000005E-2</c:v>
                </c:pt>
                <c:pt idx="350">
                  <c:v>4.8940999999999998E-2</c:v>
                </c:pt>
                <c:pt idx="351">
                  <c:v>4.9550000000000004E-2</c:v>
                </c:pt>
                <c:pt idx="352">
                  <c:v>4.9679000000000001E-2</c:v>
                </c:pt>
                <c:pt idx="353">
                  <c:v>5.0376000000000004E-2</c:v>
                </c:pt>
                <c:pt idx="354">
                  <c:v>5.1119999999999999E-2</c:v>
                </c:pt>
                <c:pt idx="355">
                  <c:v>5.1944999999999998E-2</c:v>
                </c:pt>
                <c:pt idx="356">
                  <c:v>5.1923000000000004E-2</c:v>
                </c:pt>
                <c:pt idx="357">
                  <c:v>5.1554999999999997E-2</c:v>
                </c:pt>
                <c:pt idx="358">
                  <c:v>5.1060000000000001E-2</c:v>
                </c:pt>
                <c:pt idx="359">
                  <c:v>5.1087999999999995E-2</c:v>
                </c:pt>
                <c:pt idx="360">
                  <c:v>4.9530999999999999E-2</c:v>
                </c:pt>
                <c:pt idx="361">
                  <c:v>4.9338E-2</c:v>
                </c:pt>
                <c:pt idx="362">
                  <c:v>4.8947999999999998E-2</c:v>
                </c:pt>
                <c:pt idx="363">
                  <c:v>4.8091000000000002E-2</c:v>
                </c:pt>
                <c:pt idx="364">
                  <c:v>4.7217000000000002E-2</c:v>
                </c:pt>
                <c:pt idx="365">
                  <c:v>4.7154999999999996E-2</c:v>
                </c:pt>
                <c:pt idx="366">
                  <c:v>4.6195000000000007E-2</c:v>
                </c:pt>
                <c:pt idx="367">
                  <c:v>4.5652999999999999E-2</c:v>
                </c:pt>
                <c:pt idx="368">
                  <c:v>4.5446999999999994E-2</c:v>
                </c:pt>
                <c:pt idx="369">
                  <c:v>4.4249999999999998E-2</c:v>
                </c:pt>
                <c:pt idx="370">
                  <c:v>4.3606999999999993E-2</c:v>
                </c:pt>
                <c:pt idx="371">
                  <c:v>4.4555999999999998E-2</c:v>
                </c:pt>
                <c:pt idx="372">
                  <c:v>4.4686000000000003E-2</c:v>
                </c:pt>
                <c:pt idx="373">
                  <c:v>4.4630000000000003E-2</c:v>
                </c:pt>
                <c:pt idx="374">
                  <c:v>4.5033999999999998E-2</c:v>
                </c:pt>
                <c:pt idx="375">
                  <c:v>4.4945000000000006E-2</c:v>
                </c:pt>
                <c:pt idx="376">
                  <c:v>4.4443999999999997E-2</c:v>
                </c:pt>
                <c:pt idx="377">
                  <c:v>4.3430999999999997E-2</c:v>
                </c:pt>
                <c:pt idx="378">
                  <c:v>4.3640999999999999E-2</c:v>
                </c:pt>
                <c:pt idx="379">
                  <c:v>4.3255000000000002E-2</c:v>
                </c:pt>
                <c:pt idx="380">
                  <c:v>4.3483999999999995E-2</c:v>
                </c:pt>
                <c:pt idx="381">
                  <c:v>4.3102000000000001E-2</c:v>
                </c:pt>
                <c:pt idx="382">
                  <c:v>4.3228999999999997E-2</c:v>
                </c:pt>
                <c:pt idx="383">
                  <c:v>4.2004E-2</c:v>
                </c:pt>
                <c:pt idx="384">
                  <c:v>4.2811000000000002E-2</c:v>
                </c:pt>
                <c:pt idx="385">
                  <c:v>4.2774E-2</c:v>
                </c:pt>
                <c:pt idx="386">
                  <c:v>4.3007999999999998E-2</c:v>
                </c:pt>
                <c:pt idx="387">
                  <c:v>4.2887000000000002E-2</c:v>
                </c:pt>
                <c:pt idx="388">
                  <c:v>4.3103999999999996E-2</c:v>
                </c:pt>
                <c:pt idx="389">
                  <c:v>4.3299999999999998E-2</c:v>
                </c:pt>
                <c:pt idx="390">
                  <c:v>4.3156999999999994E-2</c:v>
                </c:pt>
                <c:pt idx="391">
                  <c:v>4.2986000000000003E-2</c:v>
                </c:pt>
                <c:pt idx="392">
                  <c:v>4.2857000000000006E-2</c:v>
                </c:pt>
                <c:pt idx="393">
                  <c:v>4.3373999999999996E-2</c:v>
                </c:pt>
                <c:pt idx="394">
                  <c:v>4.3589999999999997E-2</c:v>
                </c:pt>
                <c:pt idx="395">
                  <c:v>4.3656E-2</c:v>
                </c:pt>
                <c:pt idx="396">
                  <c:v>4.3776000000000002E-2</c:v>
                </c:pt>
                <c:pt idx="397">
                  <c:v>4.3730999999999999E-2</c:v>
                </c:pt>
                <c:pt idx="398">
                  <c:v>4.3971999999999997E-2</c:v>
                </c:pt>
                <c:pt idx="399">
                  <c:v>4.4057000000000006E-2</c:v>
                </c:pt>
                <c:pt idx="400">
                  <c:v>4.4173999999999998E-2</c:v>
                </c:pt>
                <c:pt idx="401">
                  <c:v>4.4450999999999997E-2</c:v>
                </c:pt>
                <c:pt idx="402">
                  <c:v>4.4561000000000003E-2</c:v>
                </c:pt>
                <c:pt idx="403">
                  <c:v>4.4652000000000004E-2</c:v>
                </c:pt>
                <c:pt idx="404">
                  <c:v>4.4809000000000002E-2</c:v>
                </c:pt>
                <c:pt idx="405">
                  <c:v>4.4983000000000002E-2</c:v>
                </c:pt>
                <c:pt idx="406">
                  <c:v>4.5023000000000001E-2</c:v>
                </c:pt>
                <c:pt idx="407">
                  <c:v>4.4974E-2</c:v>
                </c:pt>
                <c:pt idx="408">
                  <c:v>4.5186999999999998E-2</c:v>
                </c:pt>
                <c:pt idx="409">
                  <c:v>4.5508E-2</c:v>
                </c:pt>
                <c:pt idx="410">
                  <c:v>4.5721999999999999E-2</c:v>
                </c:pt>
                <c:pt idx="411">
                  <c:v>4.5941000000000003E-2</c:v>
                </c:pt>
                <c:pt idx="412">
                  <c:v>4.5989000000000002E-2</c:v>
                </c:pt>
                <c:pt idx="413">
                  <c:v>4.6111000000000006E-2</c:v>
                </c:pt>
                <c:pt idx="414">
                  <c:v>4.6689000000000001E-2</c:v>
                </c:pt>
                <c:pt idx="415">
                  <c:v>4.6900000000000004E-2</c:v>
                </c:pt>
                <c:pt idx="416">
                  <c:v>4.7129000000000004E-2</c:v>
                </c:pt>
                <c:pt idx="417">
                  <c:v>4.7038000000000003E-2</c:v>
                </c:pt>
                <c:pt idx="418">
                  <c:v>4.7394999999999993E-2</c:v>
                </c:pt>
                <c:pt idx="419">
                  <c:v>4.7306000000000001E-2</c:v>
                </c:pt>
                <c:pt idx="420">
                  <c:v>4.7363999999999996E-2</c:v>
                </c:pt>
                <c:pt idx="421">
                  <c:v>4.6873999999999999E-2</c:v>
                </c:pt>
                <c:pt idx="422">
                  <c:v>4.5053999999999997E-2</c:v>
                </c:pt>
                <c:pt idx="423">
                  <c:v>4.4989999999999995E-2</c:v>
                </c:pt>
                <c:pt idx="424">
                  <c:v>4.3574000000000002E-2</c:v>
                </c:pt>
                <c:pt idx="425">
                  <c:v>4.4785000000000005E-2</c:v>
                </c:pt>
                <c:pt idx="426">
                  <c:v>4.4191000000000001E-2</c:v>
                </c:pt>
                <c:pt idx="427">
                  <c:v>4.4249999999999998E-2</c:v>
                </c:pt>
                <c:pt idx="428">
                  <c:v>4.4436000000000003E-2</c:v>
                </c:pt>
                <c:pt idx="429">
                  <c:v>4.5105000000000006E-2</c:v>
                </c:pt>
                <c:pt idx="430">
                  <c:v>4.4736999999999999E-2</c:v>
                </c:pt>
                <c:pt idx="431">
                  <c:v>4.4592E-2</c:v>
                </c:pt>
                <c:pt idx="432">
                  <c:v>4.4305000000000004E-2</c:v>
                </c:pt>
                <c:pt idx="433">
                  <c:v>4.4299999999999999E-2</c:v>
                </c:pt>
                <c:pt idx="434">
                  <c:v>4.5175E-2</c:v>
                </c:pt>
                <c:pt idx="435">
                  <c:v>4.9000000000000002E-2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22-4352-9BF8-CDF40F45E4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504704"/>
        <c:axId val="82773120"/>
      </c:lineChart>
      <c:dateAx>
        <c:axId val="82504704"/>
        <c:scaling>
          <c:orientation val="minMax"/>
          <c:min val="42372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altLang="zh-CN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资讯，东吴证券研究所</a:t>
                </a:r>
              </a:p>
            </c:rich>
          </c:tx>
          <c:layout>
            <c:manualLayout>
              <c:xMode val="edge"/>
              <c:yMode val="edge"/>
              <c:x val="1.0461907655916361E-3"/>
              <c:y val="0.93560607981207355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27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773120"/>
        <c:crosses val="autoZero"/>
        <c:auto val="1"/>
        <c:lblOffset val="100"/>
        <c:baseTimeUnit val="days"/>
      </c:dateAx>
      <c:valAx>
        <c:axId val="82773120"/>
        <c:scaling>
          <c:orientation val="minMax"/>
        </c:scaling>
        <c:delete val="0"/>
        <c:axPos val="l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5047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3397046861777722"/>
          <c:y val="0.10763269278433168"/>
          <c:w val="0.11111105502838496"/>
          <c:h val="0.14722222222222348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>
                <a:latin typeface="楷体_GB2312" pitchFamily="49" charset="-122"/>
                <a:ea typeface="楷体_GB2312" pitchFamily="49" charset="-122"/>
              </a:defRPr>
            </a:pPr>
            <a:r>
              <a:rPr lang="en-US" altLang="zh-CN" baseline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aseline="0">
                <a:latin typeface="楷体_GB2312" pitchFamily="49" charset="-122"/>
                <a:ea typeface="楷体_GB2312" pitchFamily="49" charset="-122"/>
              </a:rPr>
              <a:t>银行间质押式回购成交量与加权平均利率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c:rich>
      </c:tx>
      <c:layout>
        <c:manualLayout>
          <c:xMode val="edge"/>
          <c:yMode val="edge"/>
          <c:x val="0.276096624285601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0933008975418014E-2"/>
          <c:y val="0.11073446327683616"/>
          <c:w val="0.88188328731635757"/>
          <c:h val="0.67087630175260349"/>
        </c:manualLayout>
      </c:layout>
      <c:lineChart>
        <c:grouping val="standard"/>
        <c:varyColors val="0"/>
        <c:ser>
          <c:idx val="0"/>
          <c:order val="0"/>
          <c:tx>
            <c:strRef>
              <c:f>银行间质押!$B$1</c:f>
              <c:strCache>
                <c:ptCount val="1"/>
                <c:pt idx="0">
                  <c:v>成交量(亿元，左轴）</c:v>
                </c:pt>
              </c:strCache>
            </c:strRef>
          </c:tx>
          <c:marker>
            <c:symbol val="none"/>
          </c:marker>
          <c:cat>
            <c:numRef>
              <c:f>银行间质押!$A$2:$A$438</c:f>
              <c:numCache>
                <c:formatCode>yyyy\-mm\-dd;@</c:formatCode>
                <c:ptCount val="437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42735</c:v>
                </c:pt>
                <c:pt idx="251">
                  <c:v>42738</c:v>
                </c:pt>
                <c:pt idx="252">
                  <c:v>42739</c:v>
                </c:pt>
                <c:pt idx="253">
                  <c:v>42740</c:v>
                </c:pt>
                <c:pt idx="254">
                  <c:v>42741</c:v>
                </c:pt>
                <c:pt idx="255">
                  <c:v>42744</c:v>
                </c:pt>
                <c:pt idx="256">
                  <c:v>42745</c:v>
                </c:pt>
                <c:pt idx="257">
                  <c:v>42746</c:v>
                </c:pt>
                <c:pt idx="258">
                  <c:v>42747</c:v>
                </c:pt>
                <c:pt idx="259">
                  <c:v>42748</c:v>
                </c:pt>
                <c:pt idx="260">
                  <c:v>42751</c:v>
                </c:pt>
                <c:pt idx="261">
                  <c:v>42752</c:v>
                </c:pt>
                <c:pt idx="262">
                  <c:v>42753</c:v>
                </c:pt>
                <c:pt idx="263">
                  <c:v>42754</c:v>
                </c:pt>
                <c:pt idx="264">
                  <c:v>42755</c:v>
                </c:pt>
                <c:pt idx="265">
                  <c:v>42757</c:v>
                </c:pt>
                <c:pt idx="266">
                  <c:v>42758</c:v>
                </c:pt>
                <c:pt idx="267">
                  <c:v>42759</c:v>
                </c:pt>
                <c:pt idx="268">
                  <c:v>42760</c:v>
                </c:pt>
                <c:pt idx="269">
                  <c:v>42761</c:v>
                </c:pt>
                <c:pt idx="270">
                  <c:v>42769</c:v>
                </c:pt>
                <c:pt idx="271">
                  <c:v>42770</c:v>
                </c:pt>
                <c:pt idx="272">
                  <c:v>42772</c:v>
                </c:pt>
                <c:pt idx="273">
                  <c:v>42773</c:v>
                </c:pt>
                <c:pt idx="274">
                  <c:v>42774</c:v>
                </c:pt>
                <c:pt idx="275">
                  <c:v>42775</c:v>
                </c:pt>
                <c:pt idx="276">
                  <c:v>42776</c:v>
                </c:pt>
                <c:pt idx="277">
                  <c:v>42779</c:v>
                </c:pt>
                <c:pt idx="278">
                  <c:v>42780</c:v>
                </c:pt>
                <c:pt idx="279">
                  <c:v>42781</c:v>
                </c:pt>
                <c:pt idx="280">
                  <c:v>42782</c:v>
                </c:pt>
                <c:pt idx="281">
                  <c:v>42783</c:v>
                </c:pt>
                <c:pt idx="282">
                  <c:v>42786</c:v>
                </c:pt>
                <c:pt idx="283">
                  <c:v>42787</c:v>
                </c:pt>
                <c:pt idx="284">
                  <c:v>42788</c:v>
                </c:pt>
                <c:pt idx="285">
                  <c:v>42789</c:v>
                </c:pt>
                <c:pt idx="286">
                  <c:v>42790</c:v>
                </c:pt>
                <c:pt idx="287">
                  <c:v>42793</c:v>
                </c:pt>
                <c:pt idx="288">
                  <c:v>42794</c:v>
                </c:pt>
                <c:pt idx="289">
                  <c:v>42795</c:v>
                </c:pt>
                <c:pt idx="290">
                  <c:v>42796</c:v>
                </c:pt>
                <c:pt idx="291">
                  <c:v>42797</c:v>
                </c:pt>
                <c:pt idx="292">
                  <c:v>42800</c:v>
                </c:pt>
                <c:pt idx="293">
                  <c:v>42801</c:v>
                </c:pt>
                <c:pt idx="294">
                  <c:v>42802</c:v>
                </c:pt>
                <c:pt idx="295">
                  <c:v>42803</c:v>
                </c:pt>
                <c:pt idx="296">
                  <c:v>42804</c:v>
                </c:pt>
                <c:pt idx="297">
                  <c:v>42807</c:v>
                </c:pt>
                <c:pt idx="298">
                  <c:v>42808</c:v>
                </c:pt>
                <c:pt idx="299">
                  <c:v>42809</c:v>
                </c:pt>
                <c:pt idx="300">
                  <c:v>42810</c:v>
                </c:pt>
                <c:pt idx="301">
                  <c:v>42811</c:v>
                </c:pt>
                <c:pt idx="302">
                  <c:v>42814</c:v>
                </c:pt>
                <c:pt idx="303">
                  <c:v>42815</c:v>
                </c:pt>
                <c:pt idx="304">
                  <c:v>42816</c:v>
                </c:pt>
                <c:pt idx="305">
                  <c:v>42817</c:v>
                </c:pt>
                <c:pt idx="306">
                  <c:v>42818</c:v>
                </c:pt>
                <c:pt idx="307">
                  <c:v>42821</c:v>
                </c:pt>
                <c:pt idx="308">
                  <c:v>42822</c:v>
                </c:pt>
                <c:pt idx="309">
                  <c:v>42823</c:v>
                </c:pt>
                <c:pt idx="310">
                  <c:v>42824</c:v>
                </c:pt>
                <c:pt idx="311">
                  <c:v>42825</c:v>
                </c:pt>
                <c:pt idx="312">
                  <c:v>42826</c:v>
                </c:pt>
                <c:pt idx="313">
                  <c:v>42830</c:v>
                </c:pt>
                <c:pt idx="314">
                  <c:v>42831</c:v>
                </c:pt>
                <c:pt idx="315">
                  <c:v>42832</c:v>
                </c:pt>
                <c:pt idx="316">
                  <c:v>42835</c:v>
                </c:pt>
                <c:pt idx="317">
                  <c:v>42836</c:v>
                </c:pt>
                <c:pt idx="318">
                  <c:v>42837</c:v>
                </c:pt>
                <c:pt idx="319">
                  <c:v>42838</c:v>
                </c:pt>
                <c:pt idx="320">
                  <c:v>42839</c:v>
                </c:pt>
                <c:pt idx="321">
                  <c:v>42842</c:v>
                </c:pt>
                <c:pt idx="322">
                  <c:v>42843</c:v>
                </c:pt>
                <c:pt idx="323">
                  <c:v>42844</c:v>
                </c:pt>
                <c:pt idx="324">
                  <c:v>42845</c:v>
                </c:pt>
                <c:pt idx="325">
                  <c:v>42846</c:v>
                </c:pt>
                <c:pt idx="326">
                  <c:v>42849</c:v>
                </c:pt>
                <c:pt idx="327">
                  <c:v>42850</c:v>
                </c:pt>
                <c:pt idx="328">
                  <c:v>42851</c:v>
                </c:pt>
                <c:pt idx="329">
                  <c:v>42852</c:v>
                </c:pt>
                <c:pt idx="330">
                  <c:v>42853</c:v>
                </c:pt>
                <c:pt idx="331">
                  <c:v>42857</c:v>
                </c:pt>
                <c:pt idx="332">
                  <c:v>42858</c:v>
                </c:pt>
                <c:pt idx="333">
                  <c:v>42859</c:v>
                </c:pt>
                <c:pt idx="334">
                  <c:v>42860</c:v>
                </c:pt>
                <c:pt idx="335">
                  <c:v>42863</c:v>
                </c:pt>
                <c:pt idx="336">
                  <c:v>42864</c:v>
                </c:pt>
                <c:pt idx="337">
                  <c:v>42865</c:v>
                </c:pt>
                <c:pt idx="338">
                  <c:v>42866</c:v>
                </c:pt>
                <c:pt idx="339">
                  <c:v>42867</c:v>
                </c:pt>
                <c:pt idx="340">
                  <c:v>42870</c:v>
                </c:pt>
                <c:pt idx="341">
                  <c:v>42871</c:v>
                </c:pt>
                <c:pt idx="342">
                  <c:v>42872</c:v>
                </c:pt>
                <c:pt idx="343">
                  <c:v>42873</c:v>
                </c:pt>
                <c:pt idx="344">
                  <c:v>42874</c:v>
                </c:pt>
                <c:pt idx="345">
                  <c:v>42877</c:v>
                </c:pt>
                <c:pt idx="346">
                  <c:v>42878</c:v>
                </c:pt>
                <c:pt idx="347">
                  <c:v>42879</c:v>
                </c:pt>
                <c:pt idx="348">
                  <c:v>42880</c:v>
                </c:pt>
                <c:pt idx="349">
                  <c:v>42881</c:v>
                </c:pt>
                <c:pt idx="350">
                  <c:v>42882</c:v>
                </c:pt>
                <c:pt idx="351">
                  <c:v>42886</c:v>
                </c:pt>
                <c:pt idx="352">
                  <c:v>42887</c:v>
                </c:pt>
                <c:pt idx="353">
                  <c:v>42888</c:v>
                </c:pt>
                <c:pt idx="354">
                  <c:v>42891</c:v>
                </c:pt>
                <c:pt idx="355">
                  <c:v>42892</c:v>
                </c:pt>
                <c:pt idx="356">
                  <c:v>42893</c:v>
                </c:pt>
                <c:pt idx="357">
                  <c:v>42894</c:v>
                </c:pt>
                <c:pt idx="358">
                  <c:v>42895</c:v>
                </c:pt>
                <c:pt idx="359">
                  <c:v>42898</c:v>
                </c:pt>
                <c:pt idx="360">
                  <c:v>42899</c:v>
                </c:pt>
                <c:pt idx="361">
                  <c:v>42900</c:v>
                </c:pt>
                <c:pt idx="362">
                  <c:v>42901</c:v>
                </c:pt>
                <c:pt idx="363">
                  <c:v>42902</c:v>
                </c:pt>
                <c:pt idx="364">
                  <c:v>42905</c:v>
                </c:pt>
                <c:pt idx="365">
                  <c:v>42906</c:v>
                </c:pt>
                <c:pt idx="366">
                  <c:v>42907</c:v>
                </c:pt>
                <c:pt idx="367">
                  <c:v>42908</c:v>
                </c:pt>
                <c:pt idx="368">
                  <c:v>42909</c:v>
                </c:pt>
                <c:pt idx="369">
                  <c:v>42912</c:v>
                </c:pt>
                <c:pt idx="370">
                  <c:v>42913</c:v>
                </c:pt>
                <c:pt idx="371">
                  <c:v>42914</c:v>
                </c:pt>
                <c:pt idx="372">
                  <c:v>42915</c:v>
                </c:pt>
                <c:pt idx="373">
                  <c:v>42916</c:v>
                </c:pt>
                <c:pt idx="374">
                  <c:v>42919</c:v>
                </c:pt>
                <c:pt idx="375">
                  <c:v>42920</c:v>
                </c:pt>
                <c:pt idx="376">
                  <c:v>42921</c:v>
                </c:pt>
                <c:pt idx="377">
                  <c:v>42922</c:v>
                </c:pt>
                <c:pt idx="378">
                  <c:v>42923</c:v>
                </c:pt>
                <c:pt idx="379">
                  <c:v>42926</c:v>
                </c:pt>
                <c:pt idx="380">
                  <c:v>42927</c:v>
                </c:pt>
                <c:pt idx="381">
                  <c:v>42928</c:v>
                </c:pt>
                <c:pt idx="382">
                  <c:v>42929</c:v>
                </c:pt>
                <c:pt idx="383">
                  <c:v>42930</c:v>
                </c:pt>
                <c:pt idx="384">
                  <c:v>42933</c:v>
                </c:pt>
                <c:pt idx="385">
                  <c:v>42934</c:v>
                </c:pt>
                <c:pt idx="386">
                  <c:v>42935</c:v>
                </c:pt>
                <c:pt idx="387">
                  <c:v>42936</c:v>
                </c:pt>
                <c:pt idx="388">
                  <c:v>42937</c:v>
                </c:pt>
                <c:pt idx="389">
                  <c:v>42940</c:v>
                </c:pt>
                <c:pt idx="390">
                  <c:v>42941</c:v>
                </c:pt>
                <c:pt idx="391">
                  <c:v>42942</c:v>
                </c:pt>
                <c:pt idx="392">
                  <c:v>42943</c:v>
                </c:pt>
                <c:pt idx="393">
                  <c:v>42944</c:v>
                </c:pt>
                <c:pt idx="394">
                  <c:v>42947</c:v>
                </c:pt>
                <c:pt idx="395">
                  <c:v>42948</c:v>
                </c:pt>
                <c:pt idx="396">
                  <c:v>42949</c:v>
                </c:pt>
                <c:pt idx="397">
                  <c:v>42950</c:v>
                </c:pt>
                <c:pt idx="398">
                  <c:v>42951</c:v>
                </c:pt>
                <c:pt idx="399">
                  <c:v>42954</c:v>
                </c:pt>
                <c:pt idx="400">
                  <c:v>42955</c:v>
                </c:pt>
                <c:pt idx="401">
                  <c:v>42956</c:v>
                </c:pt>
                <c:pt idx="402">
                  <c:v>42957</c:v>
                </c:pt>
                <c:pt idx="403">
                  <c:v>42958</c:v>
                </c:pt>
                <c:pt idx="404">
                  <c:v>42961</c:v>
                </c:pt>
                <c:pt idx="405">
                  <c:v>42962</c:v>
                </c:pt>
                <c:pt idx="406">
                  <c:v>42963</c:v>
                </c:pt>
                <c:pt idx="407">
                  <c:v>42964</c:v>
                </c:pt>
                <c:pt idx="408">
                  <c:v>42965</c:v>
                </c:pt>
                <c:pt idx="409">
                  <c:v>42968</c:v>
                </c:pt>
                <c:pt idx="410">
                  <c:v>42969</c:v>
                </c:pt>
                <c:pt idx="411">
                  <c:v>42970</c:v>
                </c:pt>
                <c:pt idx="412">
                  <c:v>42971</c:v>
                </c:pt>
                <c:pt idx="413">
                  <c:v>42972</c:v>
                </c:pt>
                <c:pt idx="414">
                  <c:v>42975</c:v>
                </c:pt>
                <c:pt idx="415">
                  <c:v>42976</c:v>
                </c:pt>
                <c:pt idx="416">
                  <c:v>42977</c:v>
                </c:pt>
                <c:pt idx="417">
                  <c:v>42978</c:v>
                </c:pt>
                <c:pt idx="418">
                  <c:v>42979</c:v>
                </c:pt>
                <c:pt idx="419">
                  <c:v>42982</c:v>
                </c:pt>
                <c:pt idx="420">
                  <c:v>42983</c:v>
                </c:pt>
                <c:pt idx="421">
                  <c:v>42984</c:v>
                </c:pt>
                <c:pt idx="422">
                  <c:v>42985</c:v>
                </c:pt>
                <c:pt idx="423">
                  <c:v>42986</c:v>
                </c:pt>
                <c:pt idx="424">
                  <c:v>42989</c:v>
                </c:pt>
                <c:pt idx="425">
                  <c:v>42990</c:v>
                </c:pt>
                <c:pt idx="426">
                  <c:v>42991</c:v>
                </c:pt>
                <c:pt idx="427">
                  <c:v>42992</c:v>
                </c:pt>
                <c:pt idx="428">
                  <c:v>42993</c:v>
                </c:pt>
                <c:pt idx="429">
                  <c:v>42996</c:v>
                </c:pt>
                <c:pt idx="430">
                  <c:v>42997</c:v>
                </c:pt>
                <c:pt idx="431">
                  <c:v>42998</c:v>
                </c:pt>
                <c:pt idx="432">
                  <c:v>42999</c:v>
                </c:pt>
                <c:pt idx="433">
                  <c:v>43000</c:v>
                </c:pt>
                <c:pt idx="434">
                  <c:v>43003</c:v>
                </c:pt>
                <c:pt idx="435">
                  <c:v>43004</c:v>
                </c:pt>
                <c:pt idx="436">
                  <c:v>43005</c:v>
                </c:pt>
              </c:numCache>
            </c:numRef>
          </c:cat>
          <c:val>
            <c:numRef>
              <c:f>银行间质押!$B$2:$B$438</c:f>
              <c:numCache>
                <c:formatCode>###,###,###,###,##0_ </c:formatCode>
                <c:ptCount val="437"/>
                <c:pt idx="0">
                  <c:v>20380.391599999999</c:v>
                </c:pt>
                <c:pt idx="1">
                  <c:v>19101.363399999998</c:v>
                </c:pt>
                <c:pt idx="2">
                  <c:v>20967.588500000002</c:v>
                </c:pt>
                <c:pt idx="3">
                  <c:v>21336.464400000001</c:v>
                </c:pt>
                <c:pt idx="4">
                  <c:v>20490.359499999999</c:v>
                </c:pt>
                <c:pt idx="5">
                  <c:v>23668.6636</c:v>
                </c:pt>
                <c:pt idx="6">
                  <c:v>25417.265299999999</c:v>
                </c:pt>
                <c:pt idx="7">
                  <c:v>26642.796999999999</c:v>
                </c:pt>
                <c:pt idx="8">
                  <c:v>27072.224999999999</c:v>
                </c:pt>
                <c:pt idx="9">
                  <c:v>27759.765100000001</c:v>
                </c:pt>
                <c:pt idx="10">
                  <c:v>26711.309600000001</c:v>
                </c:pt>
                <c:pt idx="11">
                  <c:v>22711.0069</c:v>
                </c:pt>
                <c:pt idx="12">
                  <c:v>18859.144799999998</c:v>
                </c:pt>
                <c:pt idx="13">
                  <c:v>19061.493900000001</c:v>
                </c:pt>
                <c:pt idx="14">
                  <c:v>17684.409599999999</c:v>
                </c:pt>
                <c:pt idx="15">
                  <c:v>20051.762299999999</c:v>
                </c:pt>
                <c:pt idx="16">
                  <c:v>21159.4074</c:v>
                </c:pt>
                <c:pt idx="17">
                  <c:v>21565.025399999999</c:v>
                </c:pt>
                <c:pt idx="18">
                  <c:v>21318.601500000001</c:v>
                </c:pt>
                <c:pt idx="19">
                  <c:v>20983.6217</c:v>
                </c:pt>
                <c:pt idx="20">
                  <c:v>21992.832900000001</c:v>
                </c:pt>
                <c:pt idx="21">
                  <c:v>19814.254199999999</c:v>
                </c:pt>
                <c:pt idx="22">
                  <c:v>17403.258699999998</c:v>
                </c:pt>
                <c:pt idx="23">
                  <c:v>14904.9881</c:v>
                </c:pt>
                <c:pt idx="24">
                  <c:v>9712.2075999999997</c:v>
                </c:pt>
                <c:pt idx="25">
                  <c:v>3860.5369999999998</c:v>
                </c:pt>
                <c:pt idx="26">
                  <c:v>9312.6435999999994</c:v>
                </c:pt>
                <c:pt idx="27">
                  <c:v>15513.054899999999</c:v>
                </c:pt>
                <c:pt idx="28">
                  <c:v>18655.606199999998</c:v>
                </c:pt>
                <c:pt idx="29">
                  <c:v>19677.132600000001</c:v>
                </c:pt>
                <c:pt idx="30">
                  <c:v>21040.402099999999</c:v>
                </c:pt>
                <c:pt idx="31">
                  <c:v>21221.7274</c:v>
                </c:pt>
                <c:pt idx="32">
                  <c:v>24661.439299999998</c:v>
                </c:pt>
                <c:pt idx="33">
                  <c:v>25007.958699999999</c:v>
                </c:pt>
                <c:pt idx="34">
                  <c:v>22595.029399999999</c:v>
                </c:pt>
                <c:pt idx="35">
                  <c:v>21034.897799999999</c:v>
                </c:pt>
                <c:pt idx="36">
                  <c:v>17964.9457</c:v>
                </c:pt>
                <c:pt idx="37">
                  <c:v>17435.7143</c:v>
                </c:pt>
                <c:pt idx="38">
                  <c:v>19338.398000000001</c:v>
                </c:pt>
                <c:pt idx="39">
                  <c:v>20268.551200000002</c:v>
                </c:pt>
                <c:pt idx="40">
                  <c:v>23079.105200000002</c:v>
                </c:pt>
                <c:pt idx="41">
                  <c:v>22906.3187</c:v>
                </c:pt>
                <c:pt idx="42">
                  <c:v>24006.3145</c:v>
                </c:pt>
                <c:pt idx="43">
                  <c:v>23880.473900000001</c:v>
                </c:pt>
                <c:pt idx="44">
                  <c:v>23186.7582</c:v>
                </c:pt>
                <c:pt idx="45">
                  <c:v>24382.3577</c:v>
                </c:pt>
                <c:pt idx="46">
                  <c:v>23920.502899999999</c:v>
                </c:pt>
                <c:pt idx="47">
                  <c:v>25913.9827</c:v>
                </c:pt>
                <c:pt idx="48">
                  <c:v>25298.285400000001</c:v>
                </c:pt>
                <c:pt idx="49">
                  <c:v>26005.2968</c:v>
                </c:pt>
                <c:pt idx="50">
                  <c:v>23926.2958</c:v>
                </c:pt>
                <c:pt idx="51">
                  <c:v>21050.797500000001</c:v>
                </c:pt>
                <c:pt idx="52">
                  <c:v>18232.212800000001</c:v>
                </c:pt>
                <c:pt idx="53">
                  <c:v>18569.5108</c:v>
                </c:pt>
                <c:pt idx="54">
                  <c:v>19158.2248</c:v>
                </c:pt>
                <c:pt idx="55">
                  <c:v>21286.1783</c:v>
                </c:pt>
                <c:pt idx="56">
                  <c:v>22418.826799999999</c:v>
                </c:pt>
                <c:pt idx="57">
                  <c:v>22980.213899999999</c:v>
                </c:pt>
                <c:pt idx="58">
                  <c:v>22525.847000000002</c:v>
                </c:pt>
                <c:pt idx="59">
                  <c:v>19991.713500000002</c:v>
                </c:pt>
                <c:pt idx="60">
                  <c:v>16622.380099999998</c:v>
                </c:pt>
                <c:pt idx="61">
                  <c:v>17542.035</c:v>
                </c:pt>
                <c:pt idx="62">
                  <c:v>21787.338400000001</c:v>
                </c:pt>
                <c:pt idx="63">
                  <c:v>22553.956200000001</c:v>
                </c:pt>
                <c:pt idx="64">
                  <c:v>24614.731599999999</c:v>
                </c:pt>
                <c:pt idx="65">
                  <c:v>24398.982199999999</c:v>
                </c:pt>
                <c:pt idx="66">
                  <c:v>24410.682700000001</c:v>
                </c:pt>
                <c:pt idx="67">
                  <c:v>24073.458699999999</c:v>
                </c:pt>
                <c:pt idx="68">
                  <c:v>21754.548900000002</c:v>
                </c:pt>
                <c:pt idx="69">
                  <c:v>19900.343000000001</c:v>
                </c:pt>
                <c:pt idx="70">
                  <c:v>17707.687900000001</c:v>
                </c:pt>
                <c:pt idx="71">
                  <c:v>20434.6548</c:v>
                </c:pt>
                <c:pt idx="72">
                  <c:v>21748.574700000001</c:v>
                </c:pt>
                <c:pt idx="73">
                  <c:v>19987.895400000001</c:v>
                </c:pt>
                <c:pt idx="74">
                  <c:v>18528.448100000001</c:v>
                </c:pt>
                <c:pt idx="75">
                  <c:v>17662.864000000001</c:v>
                </c:pt>
                <c:pt idx="76">
                  <c:v>17182.712200000002</c:v>
                </c:pt>
                <c:pt idx="77">
                  <c:v>19526.214899999999</c:v>
                </c:pt>
                <c:pt idx="78">
                  <c:v>19095.794999999998</c:v>
                </c:pt>
                <c:pt idx="79">
                  <c:v>18884.9899</c:v>
                </c:pt>
                <c:pt idx="80">
                  <c:v>14875.204599999999</c:v>
                </c:pt>
                <c:pt idx="81">
                  <c:v>21647.605200000002</c:v>
                </c:pt>
                <c:pt idx="82">
                  <c:v>23336.777399999999</c:v>
                </c:pt>
                <c:pt idx="83">
                  <c:v>24090.556</c:v>
                </c:pt>
                <c:pt idx="84">
                  <c:v>23817.271799999999</c:v>
                </c:pt>
                <c:pt idx="85">
                  <c:v>23472.991000000002</c:v>
                </c:pt>
                <c:pt idx="86">
                  <c:v>24026.834900000002</c:v>
                </c:pt>
                <c:pt idx="87">
                  <c:v>24171.4516</c:v>
                </c:pt>
                <c:pt idx="88">
                  <c:v>24913.423299999999</c:v>
                </c:pt>
                <c:pt idx="89">
                  <c:v>24682.005799999999</c:v>
                </c:pt>
                <c:pt idx="90">
                  <c:v>23704.963100000001</c:v>
                </c:pt>
                <c:pt idx="91">
                  <c:v>24594.453699999998</c:v>
                </c:pt>
                <c:pt idx="92">
                  <c:v>24183.883300000001</c:v>
                </c:pt>
                <c:pt idx="93">
                  <c:v>25247.246500000001</c:v>
                </c:pt>
                <c:pt idx="94">
                  <c:v>23834.296399999999</c:v>
                </c:pt>
                <c:pt idx="95">
                  <c:v>25483.4951</c:v>
                </c:pt>
                <c:pt idx="96">
                  <c:v>25721.35</c:v>
                </c:pt>
                <c:pt idx="97">
                  <c:v>26301.207999999999</c:v>
                </c:pt>
                <c:pt idx="98">
                  <c:v>25561.134600000001</c:v>
                </c:pt>
                <c:pt idx="99">
                  <c:v>24617.793699999998</c:v>
                </c:pt>
                <c:pt idx="100">
                  <c:v>25257.751100000001</c:v>
                </c:pt>
                <c:pt idx="101">
                  <c:v>22933.6489</c:v>
                </c:pt>
                <c:pt idx="102">
                  <c:v>25209.8354</c:v>
                </c:pt>
                <c:pt idx="103">
                  <c:v>24756.760300000002</c:v>
                </c:pt>
                <c:pt idx="104">
                  <c:v>24893.4385</c:v>
                </c:pt>
                <c:pt idx="105">
                  <c:v>27612.411599999999</c:v>
                </c:pt>
                <c:pt idx="106">
                  <c:v>29214.650699999998</c:v>
                </c:pt>
                <c:pt idx="107">
                  <c:v>25446.786199999999</c:v>
                </c:pt>
                <c:pt idx="108">
                  <c:v>19944.0998</c:v>
                </c:pt>
                <c:pt idx="109">
                  <c:v>27156.0857</c:v>
                </c:pt>
                <c:pt idx="110">
                  <c:v>30406.283200000002</c:v>
                </c:pt>
                <c:pt idx="111">
                  <c:v>29899.605500000001</c:v>
                </c:pt>
                <c:pt idx="112">
                  <c:v>27845.733400000001</c:v>
                </c:pt>
                <c:pt idx="113">
                  <c:v>25216.822800000002</c:v>
                </c:pt>
                <c:pt idx="114">
                  <c:v>28385.032200000001</c:v>
                </c:pt>
                <c:pt idx="115">
                  <c:v>27092.672600000002</c:v>
                </c:pt>
                <c:pt idx="116">
                  <c:v>25715.3577</c:v>
                </c:pt>
                <c:pt idx="117">
                  <c:v>23203.247899999998</c:v>
                </c:pt>
                <c:pt idx="118">
                  <c:v>23632.070800000001</c:v>
                </c:pt>
                <c:pt idx="119">
                  <c:v>22843.95</c:v>
                </c:pt>
                <c:pt idx="120">
                  <c:v>23139.185600000001</c:v>
                </c:pt>
                <c:pt idx="121">
                  <c:v>19909.143</c:v>
                </c:pt>
                <c:pt idx="122">
                  <c:v>14618.002200000001</c:v>
                </c:pt>
                <c:pt idx="123">
                  <c:v>20111.8681</c:v>
                </c:pt>
                <c:pt idx="124">
                  <c:v>23089.0851</c:v>
                </c:pt>
                <c:pt idx="125">
                  <c:v>27311.442999999999</c:v>
                </c:pt>
                <c:pt idx="126">
                  <c:v>30848.9915</c:v>
                </c:pt>
                <c:pt idx="127">
                  <c:v>30885.2019</c:v>
                </c:pt>
                <c:pt idx="128">
                  <c:v>28468.075099999998</c:v>
                </c:pt>
                <c:pt idx="129">
                  <c:v>29363.957999999999</c:v>
                </c:pt>
                <c:pt idx="130">
                  <c:v>31054.6201</c:v>
                </c:pt>
                <c:pt idx="131">
                  <c:v>30183.269</c:v>
                </c:pt>
                <c:pt idx="132">
                  <c:v>32928.703099999999</c:v>
                </c:pt>
                <c:pt idx="133">
                  <c:v>30514.4185</c:v>
                </c:pt>
                <c:pt idx="134">
                  <c:v>30265.595300000001</c:v>
                </c:pt>
                <c:pt idx="135">
                  <c:v>29530.660500000002</c:v>
                </c:pt>
                <c:pt idx="136">
                  <c:v>28251.394499999999</c:v>
                </c:pt>
                <c:pt idx="137">
                  <c:v>26044.448799999998</c:v>
                </c:pt>
                <c:pt idx="138">
                  <c:v>23445.492300000002</c:v>
                </c:pt>
                <c:pt idx="139">
                  <c:v>20635.408200000002</c:v>
                </c:pt>
                <c:pt idx="140">
                  <c:v>20215.985000000001</c:v>
                </c:pt>
                <c:pt idx="141">
                  <c:v>22327.062699999999</c:v>
                </c:pt>
                <c:pt idx="142">
                  <c:v>23531.824499999999</c:v>
                </c:pt>
                <c:pt idx="143">
                  <c:v>23605.669600000001</c:v>
                </c:pt>
                <c:pt idx="144">
                  <c:v>26840.775699999998</c:v>
                </c:pt>
                <c:pt idx="145">
                  <c:v>26694.493299999998</c:v>
                </c:pt>
                <c:pt idx="146">
                  <c:v>30018.936799999999</c:v>
                </c:pt>
                <c:pt idx="147">
                  <c:v>30301.825000000001</c:v>
                </c:pt>
                <c:pt idx="148">
                  <c:v>29789.574000000001</c:v>
                </c:pt>
                <c:pt idx="149">
                  <c:v>29740.749</c:v>
                </c:pt>
                <c:pt idx="150">
                  <c:v>27799.0527</c:v>
                </c:pt>
                <c:pt idx="151">
                  <c:v>25648.881000000001</c:v>
                </c:pt>
                <c:pt idx="152">
                  <c:v>24149.3848</c:v>
                </c:pt>
                <c:pt idx="153">
                  <c:v>24394.683099999998</c:v>
                </c:pt>
                <c:pt idx="154">
                  <c:v>26003.444200000002</c:v>
                </c:pt>
                <c:pt idx="155">
                  <c:v>27475.404500000001</c:v>
                </c:pt>
                <c:pt idx="156">
                  <c:v>28495.358100000001</c:v>
                </c:pt>
                <c:pt idx="157">
                  <c:v>28135.1754</c:v>
                </c:pt>
                <c:pt idx="158">
                  <c:v>28195.407999999999</c:v>
                </c:pt>
                <c:pt idx="159">
                  <c:v>28077.418600000001</c:v>
                </c:pt>
                <c:pt idx="160">
                  <c:v>26289.363000000001</c:v>
                </c:pt>
                <c:pt idx="161">
                  <c:v>22677.3874</c:v>
                </c:pt>
                <c:pt idx="162">
                  <c:v>21296.307499999999</c:v>
                </c:pt>
                <c:pt idx="163">
                  <c:v>20827.718799999999</c:v>
                </c:pt>
                <c:pt idx="164">
                  <c:v>21439.314200000001</c:v>
                </c:pt>
                <c:pt idx="165">
                  <c:v>22940.977999999999</c:v>
                </c:pt>
                <c:pt idx="166">
                  <c:v>20474.240000000002</c:v>
                </c:pt>
                <c:pt idx="167">
                  <c:v>25586.6008</c:v>
                </c:pt>
                <c:pt idx="168">
                  <c:v>26051.670900000001</c:v>
                </c:pt>
                <c:pt idx="169">
                  <c:v>26910.330399999999</c:v>
                </c:pt>
                <c:pt idx="170">
                  <c:v>28868.234</c:v>
                </c:pt>
                <c:pt idx="171">
                  <c:v>28885.7238</c:v>
                </c:pt>
                <c:pt idx="172">
                  <c:v>29492.209299999999</c:v>
                </c:pt>
                <c:pt idx="173">
                  <c:v>27186.7356</c:v>
                </c:pt>
                <c:pt idx="174">
                  <c:v>27037.0612</c:v>
                </c:pt>
                <c:pt idx="175">
                  <c:v>24815.8423</c:v>
                </c:pt>
                <c:pt idx="176">
                  <c:v>21059.298299999999</c:v>
                </c:pt>
                <c:pt idx="177">
                  <c:v>15375.8866</c:v>
                </c:pt>
                <c:pt idx="178">
                  <c:v>20862.141599999999</c:v>
                </c:pt>
                <c:pt idx="179">
                  <c:v>21957.897700000001</c:v>
                </c:pt>
                <c:pt idx="180">
                  <c:v>21478.007900000001</c:v>
                </c:pt>
                <c:pt idx="181">
                  <c:v>19778.668699999998</c:v>
                </c:pt>
                <c:pt idx="182">
                  <c:v>19031.551800000001</c:v>
                </c:pt>
                <c:pt idx="183">
                  <c:v>23095.0196</c:v>
                </c:pt>
                <c:pt idx="184">
                  <c:v>21626.2896</c:v>
                </c:pt>
                <c:pt idx="185">
                  <c:v>21802.431400000001</c:v>
                </c:pt>
                <c:pt idx="186">
                  <c:v>20098.546999999999</c:v>
                </c:pt>
                <c:pt idx="187">
                  <c:v>13657.0831</c:v>
                </c:pt>
                <c:pt idx="188">
                  <c:v>15200.062900000001</c:v>
                </c:pt>
                <c:pt idx="189">
                  <c:v>13530.454299999999</c:v>
                </c:pt>
                <c:pt idx="190">
                  <c:v>21714.134399999999</c:v>
                </c:pt>
                <c:pt idx="191">
                  <c:v>25617.217400000001</c:v>
                </c:pt>
                <c:pt idx="192">
                  <c:v>27778.6358</c:v>
                </c:pt>
                <c:pt idx="193">
                  <c:v>27764.452499999999</c:v>
                </c:pt>
                <c:pt idx="194">
                  <c:v>24811.5128</c:v>
                </c:pt>
                <c:pt idx="195">
                  <c:v>24992.940299999998</c:v>
                </c:pt>
                <c:pt idx="196">
                  <c:v>23800.889599999999</c:v>
                </c:pt>
                <c:pt idx="197">
                  <c:v>21258.558300000001</c:v>
                </c:pt>
                <c:pt idx="198">
                  <c:v>20345.0651</c:v>
                </c:pt>
                <c:pt idx="199">
                  <c:v>18543.216899999999</c:v>
                </c:pt>
                <c:pt idx="200">
                  <c:v>19647.892599999999</c:v>
                </c:pt>
                <c:pt idx="201">
                  <c:v>20937.196499999998</c:v>
                </c:pt>
                <c:pt idx="202">
                  <c:v>19339.338299999999</c:v>
                </c:pt>
                <c:pt idx="203">
                  <c:v>19564.2474</c:v>
                </c:pt>
                <c:pt idx="204">
                  <c:v>17922.71</c:v>
                </c:pt>
                <c:pt idx="205">
                  <c:v>18060.030999999999</c:v>
                </c:pt>
                <c:pt idx="206">
                  <c:v>21153.8501</c:v>
                </c:pt>
                <c:pt idx="207">
                  <c:v>21953.875599999999</c:v>
                </c:pt>
                <c:pt idx="208">
                  <c:v>21760.9552</c:v>
                </c:pt>
                <c:pt idx="209">
                  <c:v>21279.461800000001</c:v>
                </c:pt>
                <c:pt idx="210">
                  <c:v>23964.772199999999</c:v>
                </c:pt>
                <c:pt idx="211">
                  <c:v>24894.016</c:v>
                </c:pt>
                <c:pt idx="212">
                  <c:v>25412.941500000001</c:v>
                </c:pt>
                <c:pt idx="213">
                  <c:v>22671.325400000002</c:v>
                </c:pt>
                <c:pt idx="214">
                  <c:v>21727.500899999999</c:v>
                </c:pt>
                <c:pt idx="215">
                  <c:v>22363.304700000001</c:v>
                </c:pt>
                <c:pt idx="216">
                  <c:v>21559.4817</c:v>
                </c:pt>
                <c:pt idx="217">
                  <c:v>20447.994699999999</c:v>
                </c:pt>
                <c:pt idx="218">
                  <c:v>20046.131700000002</c:v>
                </c:pt>
                <c:pt idx="219">
                  <c:v>19938.0825</c:v>
                </c:pt>
                <c:pt idx="220">
                  <c:v>20773.684300000001</c:v>
                </c:pt>
                <c:pt idx="221">
                  <c:v>21642.0645</c:v>
                </c:pt>
                <c:pt idx="222">
                  <c:v>22016.214800000002</c:v>
                </c:pt>
                <c:pt idx="223">
                  <c:v>21139.0815</c:v>
                </c:pt>
                <c:pt idx="224">
                  <c:v>21085.456999999999</c:v>
                </c:pt>
                <c:pt idx="225">
                  <c:v>21734.5802</c:v>
                </c:pt>
                <c:pt idx="226">
                  <c:v>19916.527099999999</c:v>
                </c:pt>
                <c:pt idx="227">
                  <c:v>19563.528600000001</c:v>
                </c:pt>
                <c:pt idx="228">
                  <c:v>19761.438399999999</c:v>
                </c:pt>
                <c:pt idx="229">
                  <c:v>21494.371899999998</c:v>
                </c:pt>
                <c:pt idx="230">
                  <c:v>23003.643400000001</c:v>
                </c:pt>
                <c:pt idx="231">
                  <c:v>22354.620900000002</c:v>
                </c:pt>
                <c:pt idx="232">
                  <c:v>23039.925500000001</c:v>
                </c:pt>
                <c:pt idx="233">
                  <c:v>23537.4195</c:v>
                </c:pt>
                <c:pt idx="234">
                  <c:v>23435.363000000001</c:v>
                </c:pt>
                <c:pt idx="235">
                  <c:v>25008.458699999999</c:v>
                </c:pt>
                <c:pt idx="236">
                  <c:v>24958.375499999998</c:v>
                </c:pt>
                <c:pt idx="237">
                  <c:v>23691.439600000002</c:v>
                </c:pt>
                <c:pt idx="238">
                  <c:v>21669.154500000001</c:v>
                </c:pt>
                <c:pt idx="239">
                  <c:v>20257.588299999999</c:v>
                </c:pt>
                <c:pt idx="240">
                  <c:v>20798.1358</c:v>
                </c:pt>
                <c:pt idx="241">
                  <c:v>21870.6777</c:v>
                </c:pt>
                <c:pt idx="242">
                  <c:v>21247.474999999999</c:v>
                </c:pt>
                <c:pt idx="243">
                  <c:v>19055.222099999999</c:v>
                </c:pt>
                <c:pt idx="244">
                  <c:v>17823.4902</c:v>
                </c:pt>
                <c:pt idx="245">
                  <c:v>17167.363300000001</c:v>
                </c:pt>
                <c:pt idx="246">
                  <c:v>19478.5897</c:v>
                </c:pt>
                <c:pt idx="247">
                  <c:v>18889.923200000001</c:v>
                </c:pt>
                <c:pt idx="248">
                  <c:v>18449.590800000002</c:v>
                </c:pt>
                <c:pt idx="249">
                  <c:v>11487.005300000001</c:v>
                </c:pt>
                <c:pt idx="250">
                  <c:v>3251.9238999999998</c:v>
                </c:pt>
                <c:pt idx="251">
                  <c:v>13866.636399999999</c:v>
                </c:pt>
                <c:pt idx="252">
                  <c:v>18308.1214</c:v>
                </c:pt>
                <c:pt idx="253">
                  <c:v>19569.497299999999</c:v>
                </c:pt>
                <c:pt idx="254">
                  <c:v>20933.5128</c:v>
                </c:pt>
                <c:pt idx="255">
                  <c:v>21056.639599999999</c:v>
                </c:pt>
                <c:pt idx="256">
                  <c:v>22263.6685</c:v>
                </c:pt>
                <c:pt idx="257">
                  <c:v>21725.078399999999</c:v>
                </c:pt>
                <c:pt idx="258">
                  <c:v>22274.6947</c:v>
                </c:pt>
                <c:pt idx="259">
                  <c:v>22369.9833</c:v>
                </c:pt>
                <c:pt idx="260">
                  <c:v>22458.468700000001</c:v>
                </c:pt>
                <c:pt idx="261">
                  <c:v>18910.909100000001</c:v>
                </c:pt>
                <c:pt idx="262">
                  <c:v>17764.6675</c:v>
                </c:pt>
                <c:pt idx="263">
                  <c:v>20254.162400000001</c:v>
                </c:pt>
                <c:pt idx="264">
                  <c:v>19865.521499999999</c:v>
                </c:pt>
                <c:pt idx="265">
                  <c:v>11520.5177</c:v>
                </c:pt>
                <c:pt idx="266">
                  <c:v>19720.717100000002</c:v>
                </c:pt>
                <c:pt idx="267">
                  <c:v>17860.204699999998</c:v>
                </c:pt>
                <c:pt idx="268">
                  <c:v>13261.6165</c:v>
                </c:pt>
                <c:pt idx="269">
                  <c:v>5846.2839000000004</c:v>
                </c:pt>
                <c:pt idx="270">
                  <c:v>12452.409900000001</c:v>
                </c:pt>
                <c:pt idx="271">
                  <c:v>8736.8826000000008</c:v>
                </c:pt>
                <c:pt idx="272">
                  <c:v>18517.625100000001</c:v>
                </c:pt>
                <c:pt idx="273">
                  <c:v>18536.765899999999</c:v>
                </c:pt>
                <c:pt idx="274">
                  <c:v>18757.476999999999</c:v>
                </c:pt>
                <c:pt idx="275">
                  <c:v>17756.253100000002</c:v>
                </c:pt>
                <c:pt idx="276">
                  <c:v>17785.281599999998</c:v>
                </c:pt>
                <c:pt idx="277">
                  <c:v>20493.616000000002</c:v>
                </c:pt>
                <c:pt idx="278">
                  <c:v>19917.775699999998</c:v>
                </c:pt>
                <c:pt idx="279">
                  <c:v>21265.152300000002</c:v>
                </c:pt>
                <c:pt idx="280">
                  <c:v>18605.449799999999</c:v>
                </c:pt>
                <c:pt idx="281">
                  <c:v>18311.516100000001</c:v>
                </c:pt>
                <c:pt idx="282">
                  <c:v>19603.806799999998</c:v>
                </c:pt>
                <c:pt idx="283">
                  <c:v>20582.840700000001</c:v>
                </c:pt>
                <c:pt idx="284">
                  <c:v>20171.254300000001</c:v>
                </c:pt>
                <c:pt idx="285">
                  <c:v>20447.727599999998</c:v>
                </c:pt>
                <c:pt idx="286">
                  <c:v>22098.923299999999</c:v>
                </c:pt>
                <c:pt idx="287">
                  <c:v>22705.837899999999</c:v>
                </c:pt>
                <c:pt idx="288">
                  <c:v>21283.835500000001</c:v>
                </c:pt>
                <c:pt idx="289">
                  <c:v>21685.2261</c:v>
                </c:pt>
                <c:pt idx="290">
                  <c:v>21782.259099999999</c:v>
                </c:pt>
                <c:pt idx="291">
                  <c:v>21741.683300000001</c:v>
                </c:pt>
                <c:pt idx="292">
                  <c:v>23474.7078</c:v>
                </c:pt>
                <c:pt idx="293">
                  <c:v>22309.6096</c:v>
                </c:pt>
                <c:pt idx="294">
                  <c:v>21516.090100000001</c:v>
                </c:pt>
                <c:pt idx="295">
                  <c:v>21767.671399999999</c:v>
                </c:pt>
                <c:pt idx="296">
                  <c:v>21922.6577</c:v>
                </c:pt>
                <c:pt idx="297">
                  <c:v>23062.142599999999</c:v>
                </c:pt>
                <c:pt idx="298">
                  <c:v>24299.096300000001</c:v>
                </c:pt>
                <c:pt idx="299">
                  <c:v>24924.1774</c:v>
                </c:pt>
                <c:pt idx="300">
                  <c:v>23606.456699999999</c:v>
                </c:pt>
                <c:pt idx="301">
                  <c:v>23385.101600000002</c:v>
                </c:pt>
                <c:pt idx="302">
                  <c:v>21970.225299999998</c:v>
                </c:pt>
                <c:pt idx="303">
                  <c:v>21413.353299999999</c:v>
                </c:pt>
                <c:pt idx="304">
                  <c:v>21286.504199999999</c:v>
                </c:pt>
                <c:pt idx="305">
                  <c:v>20625.718400000002</c:v>
                </c:pt>
                <c:pt idx="306">
                  <c:v>20545.118699999999</c:v>
                </c:pt>
                <c:pt idx="307">
                  <c:v>22282.475399999999</c:v>
                </c:pt>
                <c:pt idx="308">
                  <c:v>20609.757300000001</c:v>
                </c:pt>
                <c:pt idx="309">
                  <c:v>20354.331699999999</c:v>
                </c:pt>
                <c:pt idx="310">
                  <c:v>19177.601900000001</c:v>
                </c:pt>
                <c:pt idx="311">
                  <c:v>16159.1248</c:v>
                </c:pt>
                <c:pt idx="312">
                  <c:v>13000.696599999999</c:v>
                </c:pt>
                <c:pt idx="313">
                  <c:v>24867.6433</c:v>
                </c:pt>
                <c:pt idx="314">
                  <c:v>23364.467000000001</c:v>
                </c:pt>
                <c:pt idx="315">
                  <c:v>23395.009900000001</c:v>
                </c:pt>
                <c:pt idx="316">
                  <c:v>24800.6983</c:v>
                </c:pt>
                <c:pt idx="317">
                  <c:v>23779.221600000001</c:v>
                </c:pt>
                <c:pt idx="318">
                  <c:v>23734.531999999999</c:v>
                </c:pt>
                <c:pt idx="319">
                  <c:v>26355.180799999998</c:v>
                </c:pt>
                <c:pt idx="320">
                  <c:v>24010.6728</c:v>
                </c:pt>
                <c:pt idx="321">
                  <c:v>22887.108</c:v>
                </c:pt>
                <c:pt idx="322">
                  <c:v>22451.828099999999</c:v>
                </c:pt>
                <c:pt idx="323">
                  <c:v>20989.997299999999</c:v>
                </c:pt>
                <c:pt idx="324">
                  <c:v>21185.4048</c:v>
                </c:pt>
                <c:pt idx="325">
                  <c:v>19864.2827</c:v>
                </c:pt>
                <c:pt idx="326">
                  <c:v>21404.036599999999</c:v>
                </c:pt>
                <c:pt idx="327">
                  <c:v>21087.929899999999</c:v>
                </c:pt>
                <c:pt idx="328">
                  <c:v>21540.772199999999</c:v>
                </c:pt>
                <c:pt idx="329">
                  <c:v>21386.727599999998</c:v>
                </c:pt>
                <c:pt idx="330">
                  <c:v>16751.412899999999</c:v>
                </c:pt>
                <c:pt idx="331">
                  <c:v>19716.39</c:v>
                </c:pt>
                <c:pt idx="332">
                  <c:v>21119.615300000001</c:v>
                </c:pt>
                <c:pt idx="333">
                  <c:v>20672.2919</c:v>
                </c:pt>
                <c:pt idx="334">
                  <c:v>21361.1767</c:v>
                </c:pt>
                <c:pt idx="335">
                  <c:v>21425.0429</c:v>
                </c:pt>
                <c:pt idx="336">
                  <c:v>22842.9539</c:v>
                </c:pt>
                <c:pt idx="337">
                  <c:v>22996.59</c:v>
                </c:pt>
                <c:pt idx="338">
                  <c:v>23173.6666</c:v>
                </c:pt>
                <c:pt idx="339">
                  <c:v>21526.342400000001</c:v>
                </c:pt>
                <c:pt idx="340">
                  <c:v>22318.443599999999</c:v>
                </c:pt>
                <c:pt idx="341">
                  <c:v>24269.8642</c:v>
                </c:pt>
                <c:pt idx="342">
                  <c:v>23452.136200000001</c:v>
                </c:pt>
                <c:pt idx="343">
                  <c:v>25039.557000000001</c:v>
                </c:pt>
                <c:pt idx="344">
                  <c:v>23386.096600000001</c:v>
                </c:pt>
                <c:pt idx="345">
                  <c:v>22868.650600000001</c:v>
                </c:pt>
                <c:pt idx="346">
                  <c:v>24005.660400000001</c:v>
                </c:pt>
                <c:pt idx="347">
                  <c:v>25620.792099999999</c:v>
                </c:pt>
                <c:pt idx="348">
                  <c:v>25541.755099999998</c:v>
                </c:pt>
                <c:pt idx="349">
                  <c:v>22728.650099999999</c:v>
                </c:pt>
                <c:pt idx="350">
                  <c:v>12934.033600000001</c:v>
                </c:pt>
                <c:pt idx="351">
                  <c:v>20927.7549</c:v>
                </c:pt>
                <c:pt idx="352">
                  <c:v>24534.5821</c:v>
                </c:pt>
                <c:pt idx="353">
                  <c:v>24008.168799999999</c:v>
                </c:pt>
                <c:pt idx="354">
                  <c:v>23402.756099999999</c:v>
                </c:pt>
                <c:pt idx="355">
                  <c:v>23743.9143</c:v>
                </c:pt>
                <c:pt idx="356">
                  <c:v>25143.228899999998</c:v>
                </c:pt>
                <c:pt idx="357">
                  <c:v>24397.646799999999</c:v>
                </c:pt>
                <c:pt idx="358">
                  <c:v>24549.1067</c:v>
                </c:pt>
                <c:pt idx="359">
                  <c:v>25400.311099999999</c:v>
                </c:pt>
                <c:pt idx="360">
                  <c:v>26541.657200000001</c:v>
                </c:pt>
                <c:pt idx="361">
                  <c:v>27749.364799999999</c:v>
                </c:pt>
                <c:pt idx="362">
                  <c:v>27562.965199999999</c:v>
                </c:pt>
                <c:pt idx="363">
                  <c:v>26735.6476</c:v>
                </c:pt>
                <c:pt idx="364">
                  <c:v>27861.3763</c:v>
                </c:pt>
                <c:pt idx="365">
                  <c:v>27607.817899999998</c:v>
                </c:pt>
                <c:pt idx="366">
                  <c:v>26587.8475</c:v>
                </c:pt>
                <c:pt idx="367">
                  <c:v>26870.260399999999</c:v>
                </c:pt>
                <c:pt idx="368">
                  <c:v>25775.499299999999</c:v>
                </c:pt>
                <c:pt idx="369">
                  <c:v>24478.330600000001</c:v>
                </c:pt>
                <c:pt idx="370">
                  <c:v>23413.517599999999</c:v>
                </c:pt>
                <c:pt idx="371">
                  <c:v>22889.042799999999</c:v>
                </c:pt>
                <c:pt idx="372">
                  <c:v>23329.1878</c:v>
                </c:pt>
                <c:pt idx="373">
                  <c:v>16574.618200000001</c:v>
                </c:pt>
                <c:pt idx="374">
                  <c:v>20632.14</c:v>
                </c:pt>
                <c:pt idx="375">
                  <c:v>22239.979500000001</c:v>
                </c:pt>
                <c:pt idx="376">
                  <c:v>25699.6319</c:v>
                </c:pt>
                <c:pt idx="377">
                  <c:v>26546.534</c:v>
                </c:pt>
                <c:pt idx="378">
                  <c:v>27063.973999999998</c:v>
                </c:pt>
                <c:pt idx="379">
                  <c:v>27756.203099999999</c:v>
                </c:pt>
                <c:pt idx="380">
                  <c:v>26767.016599999999</c:v>
                </c:pt>
                <c:pt idx="381" formatCode="###,###,###,###,##0.00">
                  <c:v>25880.5252</c:v>
                </c:pt>
                <c:pt idx="382" formatCode="###,###,###,###,##0.00">
                  <c:v>27290.6806</c:v>
                </c:pt>
                <c:pt idx="383" formatCode="###,###,###,###,##0.00">
                  <c:v>27473.031999999999</c:v>
                </c:pt>
                <c:pt idx="384" formatCode="###,###,###,###,##0.00">
                  <c:v>27456.224300000002</c:v>
                </c:pt>
                <c:pt idx="385" formatCode="###,###,###,###,##0.00">
                  <c:v>25141.032500000001</c:v>
                </c:pt>
                <c:pt idx="386">
                  <c:v>22232.5141</c:v>
                </c:pt>
                <c:pt idx="387">
                  <c:v>22271.701000000001</c:v>
                </c:pt>
                <c:pt idx="388">
                  <c:v>21668.537700000001</c:v>
                </c:pt>
                <c:pt idx="389">
                  <c:v>24479.047999999999</c:v>
                </c:pt>
                <c:pt idx="390">
                  <c:v>24498.3472</c:v>
                </c:pt>
                <c:pt idx="391">
                  <c:v>25368.410599999999</c:v>
                </c:pt>
                <c:pt idx="392">
                  <c:v>23669.535500000002</c:v>
                </c:pt>
                <c:pt idx="393">
                  <c:v>22087.9159</c:v>
                </c:pt>
                <c:pt idx="394">
                  <c:v>19364.031999999999</c:v>
                </c:pt>
                <c:pt idx="395">
                  <c:v>21676.3642</c:v>
                </c:pt>
                <c:pt idx="396">
                  <c:v>22786.535100000001</c:v>
                </c:pt>
                <c:pt idx="397">
                  <c:v>24800.923999999999</c:v>
                </c:pt>
                <c:pt idx="398">
                  <c:v>25194.116600000001</c:v>
                </c:pt>
                <c:pt idx="399">
                  <c:v>28100.218099999998</c:v>
                </c:pt>
                <c:pt idx="400">
                  <c:v>26387.9764</c:v>
                </c:pt>
                <c:pt idx="401">
                  <c:v>26032.0524</c:v>
                </c:pt>
                <c:pt idx="402">
                  <c:v>26079.169000000002</c:v>
                </c:pt>
                <c:pt idx="403">
                  <c:v>26456.7366</c:v>
                </c:pt>
                <c:pt idx="404">
                  <c:v>26511.091700000001</c:v>
                </c:pt>
                <c:pt idx="405">
                  <c:v>25656.833999999999</c:v>
                </c:pt>
                <c:pt idx="406">
                  <c:v>23697.9499</c:v>
                </c:pt>
                <c:pt idx="407">
                  <c:v>22130.6518</c:v>
                </c:pt>
                <c:pt idx="408">
                  <c:v>21336.346399999999</c:v>
                </c:pt>
                <c:pt idx="409">
                  <c:v>23256.037199999999</c:v>
                </c:pt>
                <c:pt idx="410">
                  <c:v>23057.898799999999</c:v>
                </c:pt>
                <c:pt idx="411">
                  <c:v>23949.069100000001</c:v>
                </c:pt>
                <c:pt idx="412">
                  <c:v>24221.752100000002</c:v>
                </c:pt>
                <c:pt idx="413">
                  <c:v>24296.180499999999</c:v>
                </c:pt>
                <c:pt idx="414">
                  <c:v>23898.369600000002</c:v>
                </c:pt>
                <c:pt idx="415">
                  <c:v>23624.984799999998</c:v>
                </c:pt>
                <c:pt idx="416">
                  <c:v>24069.702600000001</c:v>
                </c:pt>
                <c:pt idx="417">
                  <c:v>21023.411800000002</c:v>
                </c:pt>
                <c:pt idx="418">
                  <c:v>24658.016199999998</c:v>
                </c:pt>
                <c:pt idx="419">
                  <c:v>26215.289100000002</c:v>
                </c:pt>
                <c:pt idx="420">
                  <c:v>28598.352800000001</c:v>
                </c:pt>
                <c:pt idx="421">
                  <c:v>28515.181400000001</c:v>
                </c:pt>
                <c:pt idx="422">
                  <c:v>28968.3887</c:v>
                </c:pt>
                <c:pt idx="423">
                  <c:v>28015.9493</c:v>
                </c:pt>
                <c:pt idx="424">
                  <c:v>30725.5039</c:v>
                </c:pt>
                <c:pt idx="425">
                  <c:v>30098.0978</c:v>
                </c:pt>
                <c:pt idx="426">
                  <c:v>29921.357400000001</c:v>
                </c:pt>
                <c:pt idx="427">
                  <c:v>26774.725600000002</c:v>
                </c:pt>
                <c:pt idx="428">
                  <c:v>23970.525399999999</c:v>
                </c:pt>
                <c:pt idx="429">
                  <c:v>23949.713500000002</c:v>
                </c:pt>
                <c:pt idx="430">
                  <c:v>24367.033599999999</c:v>
                </c:pt>
                <c:pt idx="431">
                  <c:v>25494.203799999999</c:v>
                </c:pt>
                <c:pt idx="432">
                  <c:v>27110.438399999999</c:v>
                </c:pt>
                <c:pt idx="433">
                  <c:v>25563.730200000002</c:v>
                </c:pt>
                <c:pt idx="434">
                  <c:v>28858.9244</c:v>
                </c:pt>
                <c:pt idx="435">
                  <c:v>28708.861199999999</c:v>
                </c:pt>
                <c:pt idx="436">
                  <c:v>27141.179499999998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8C-4624-A33D-FE9CFE52D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82900096"/>
        <c:axId val="82902016"/>
      </c:lineChart>
      <c:lineChart>
        <c:grouping val="standard"/>
        <c:varyColors val="0"/>
        <c:ser>
          <c:idx val="1"/>
          <c:order val="1"/>
          <c:tx>
            <c:strRef>
              <c:f>银行间质押!$C$1</c:f>
              <c:strCache>
                <c:ptCount val="1"/>
                <c:pt idx="0">
                  <c:v>质押式回购加权平均利率（%，右轴）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银行间质押!$A$2:$A$438</c:f>
              <c:numCache>
                <c:formatCode>yyyy\-mm\-dd;@</c:formatCode>
                <c:ptCount val="437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42406</c:v>
                </c:pt>
                <c:pt idx="26">
                  <c:v>42414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42430</c:v>
                </c:pt>
                <c:pt idx="39">
                  <c:v>42431</c:v>
                </c:pt>
                <c:pt idx="40">
                  <c:v>42432</c:v>
                </c:pt>
                <c:pt idx="41">
                  <c:v>42433</c:v>
                </c:pt>
                <c:pt idx="42">
                  <c:v>42436</c:v>
                </c:pt>
                <c:pt idx="43">
                  <c:v>42437</c:v>
                </c:pt>
                <c:pt idx="44">
                  <c:v>42438</c:v>
                </c:pt>
                <c:pt idx="45">
                  <c:v>42439</c:v>
                </c:pt>
                <c:pt idx="46">
                  <c:v>42440</c:v>
                </c:pt>
                <c:pt idx="47">
                  <c:v>42443</c:v>
                </c:pt>
                <c:pt idx="48">
                  <c:v>42444</c:v>
                </c:pt>
                <c:pt idx="49">
                  <c:v>42445</c:v>
                </c:pt>
                <c:pt idx="50">
                  <c:v>42446</c:v>
                </c:pt>
                <c:pt idx="51">
                  <c:v>42447</c:v>
                </c:pt>
                <c:pt idx="52">
                  <c:v>42450</c:v>
                </c:pt>
                <c:pt idx="53">
                  <c:v>42451</c:v>
                </c:pt>
                <c:pt idx="54">
                  <c:v>42452</c:v>
                </c:pt>
                <c:pt idx="55">
                  <c:v>42453</c:v>
                </c:pt>
                <c:pt idx="56">
                  <c:v>42454</c:v>
                </c:pt>
                <c:pt idx="57">
                  <c:v>42457</c:v>
                </c:pt>
                <c:pt idx="58">
                  <c:v>42458</c:v>
                </c:pt>
                <c:pt idx="59">
                  <c:v>42459</c:v>
                </c:pt>
                <c:pt idx="60">
                  <c:v>42460</c:v>
                </c:pt>
                <c:pt idx="61">
                  <c:v>42461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42473</c:v>
                </c:pt>
                <c:pt idx="69">
                  <c:v>42474</c:v>
                </c:pt>
                <c:pt idx="70">
                  <c:v>42475</c:v>
                </c:pt>
                <c:pt idx="71">
                  <c:v>42478</c:v>
                </c:pt>
                <c:pt idx="72">
                  <c:v>42479</c:v>
                </c:pt>
                <c:pt idx="73">
                  <c:v>42480</c:v>
                </c:pt>
                <c:pt idx="74">
                  <c:v>42481</c:v>
                </c:pt>
                <c:pt idx="75">
                  <c:v>42482</c:v>
                </c:pt>
                <c:pt idx="76">
                  <c:v>42485</c:v>
                </c:pt>
                <c:pt idx="77">
                  <c:v>42486</c:v>
                </c:pt>
                <c:pt idx="78">
                  <c:v>42487</c:v>
                </c:pt>
                <c:pt idx="79">
                  <c:v>42488</c:v>
                </c:pt>
                <c:pt idx="80">
                  <c:v>42489</c:v>
                </c:pt>
                <c:pt idx="81">
                  <c:v>42493</c:v>
                </c:pt>
                <c:pt idx="82">
                  <c:v>42494</c:v>
                </c:pt>
                <c:pt idx="83">
                  <c:v>42495</c:v>
                </c:pt>
                <c:pt idx="84">
                  <c:v>42496</c:v>
                </c:pt>
                <c:pt idx="85">
                  <c:v>42499</c:v>
                </c:pt>
                <c:pt idx="86">
                  <c:v>42500</c:v>
                </c:pt>
                <c:pt idx="87">
                  <c:v>42501</c:v>
                </c:pt>
                <c:pt idx="88">
                  <c:v>42502</c:v>
                </c:pt>
                <c:pt idx="89">
                  <c:v>42503</c:v>
                </c:pt>
                <c:pt idx="90">
                  <c:v>42506</c:v>
                </c:pt>
                <c:pt idx="91">
                  <c:v>42507</c:v>
                </c:pt>
                <c:pt idx="92">
                  <c:v>42508</c:v>
                </c:pt>
                <c:pt idx="93">
                  <c:v>42509</c:v>
                </c:pt>
                <c:pt idx="94">
                  <c:v>42510</c:v>
                </c:pt>
                <c:pt idx="95">
                  <c:v>42513</c:v>
                </c:pt>
                <c:pt idx="96">
                  <c:v>42514</c:v>
                </c:pt>
                <c:pt idx="97">
                  <c:v>42515</c:v>
                </c:pt>
                <c:pt idx="98">
                  <c:v>42516</c:v>
                </c:pt>
                <c:pt idx="99">
                  <c:v>42517</c:v>
                </c:pt>
                <c:pt idx="100">
                  <c:v>42520</c:v>
                </c:pt>
                <c:pt idx="101">
                  <c:v>42521</c:v>
                </c:pt>
                <c:pt idx="102">
                  <c:v>42522</c:v>
                </c:pt>
                <c:pt idx="103">
                  <c:v>42523</c:v>
                </c:pt>
                <c:pt idx="104">
                  <c:v>42524</c:v>
                </c:pt>
                <c:pt idx="105">
                  <c:v>42527</c:v>
                </c:pt>
                <c:pt idx="106">
                  <c:v>42528</c:v>
                </c:pt>
                <c:pt idx="107">
                  <c:v>42529</c:v>
                </c:pt>
                <c:pt idx="108">
                  <c:v>42533</c:v>
                </c:pt>
                <c:pt idx="109">
                  <c:v>42534</c:v>
                </c:pt>
                <c:pt idx="110">
                  <c:v>42535</c:v>
                </c:pt>
                <c:pt idx="111">
                  <c:v>42536</c:v>
                </c:pt>
                <c:pt idx="112">
                  <c:v>42537</c:v>
                </c:pt>
                <c:pt idx="113">
                  <c:v>42538</c:v>
                </c:pt>
                <c:pt idx="114">
                  <c:v>42541</c:v>
                </c:pt>
                <c:pt idx="115">
                  <c:v>42542</c:v>
                </c:pt>
                <c:pt idx="116">
                  <c:v>42543</c:v>
                </c:pt>
                <c:pt idx="117">
                  <c:v>42544</c:v>
                </c:pt>
                <c:pt idx="118">
                  <c:v>42545</c:v>
                </c:pt>
                <c:pt idx="119">
                  <c:v>42548</c:v>
                </c:pt>
                <c:pt idx="120">
                  <c:v>42549</c:v>
                </c:pt>
                <c:pt idx="121">
                  <c:v>42550</c:v>
                </c:pt>
                <c:pt idx="122">
                  <c:v>42551</c:v>
                </c:pt>
                <c:pt idx="123">
                  <c:v>42552</c:v>
                </c:pt>
                <c:pt idx="124">
                  <c:v>42555</c:v>
                </c:pt>
                <c:pt idx="125">
                  <c:v>42556</c:v>
                </c:pt>
                <c:pt idx="126">
                  <c:v>42557</c:v>
                </c:pt>
                <c:pt idx="127">
                  <c:v>42558</c:v>
                </c:pt>
                <c:pt idx="128">
                  <c:v>42559</c:v>
                </c:pt>
                <c:pt idx="129">
                  <c:v>42562</c:v>
                </c:pt>
                <c:pt idx="130">
                  <c:v>42563</c:v>
                </c:pt>
                <c:pt idx="131">
                  <c:v>42564</c:v>
                </c:pt>
                <c:pt idx="132">
                  <c:v>42565</c:v>
                </c:pt>
                <c:pt idx="133">
                  <c:v>42566</c:v>
                </c:pt>
                <c:pt idx="134">
                  <c:v>42569</c:v>
                </c:pt>
                <c:pt idx="135">
                  <c:v>42570</c:v>
                </c:pt>
                <c:pt idx="136">
                  <c:v>42571</c:v>
                </c:pt>
                <c:pt idx="137">
                  <c:v>42572</c:v>
                </c:pt>
                <c:pt idx="138">
                  <c:v>42573</c:v>
                </c:pt>
                <c:pt idx="139">
                  <c:v>42576</c:v>
                </c:pt>
                <c:pt idx="140">
                  <c:v>42577</c:v>
                </c:pt>
                <c:pt idx="141">
                  <c:v>42578</c:v>
                </c:pt>
                <c:pt idx="142">
                  <c:v>42579</c:v>
                </c:pt>
                <c:pt idx="143">
                  <c:v>42580</c:v>
                </c:pt>
                <c:pt idx="144">
                  <c:v>42583</c:v>
                </c:pt>
                <c:pt idx="145">
                  <c:v>42584</c:v>
                </c:pt>
                <c:pt idx="146">
                  <c:v>42585</c:v>
                </c:pt>
                <c:pt idx="147">
                  <c:v>42586</c:v>
                </c:pt>
                <c:pt idx="148">
                  <c:v>42587</c:v>
                </c:pt>
                <c:pt idx="149">
                  <c:v>42590</c:v>
                </c:pt>
                <c:pt idx="150">
                  <c:v>42591</c:v>
                </c:pt>
                <c:pt idx="151">
                  <c:v>42592</c:v>
                </c:pt>
                <c:pt idx="152">
                  <c:v>42593</c:v>
                </c:pt>
                <c:pt idx="153">
                  <c:v>42594</c:v>
                </c:pt>
                <c:pt idx="154">
                  <c:v>42597</c:v>
                </c:pt>
                <c:pt idx="155">
                  <c:v>42598</c:v>
                </c:pt>
                <c:pt idx="156">
                  <c:v>42599</c:v>
                </c:pt>
                <c:pt idx="157">
                  <c:v>42600</c:v>
                </c:pt>
                <c:pt idx="158">
                  <c:v>42601</c:v>
                </c:pt>
                <c:pt idx="159">
                  <c:v>42604</c:v>
                </c:pt>
                <c:pt idx="160">
                  <c:v>42605</c:v>
                </c:pt>
                <c:pt idx="161">
                  <c:v>42606</c:v>
                </c:pt>
                <c:pt idx="162">
                  <c:v>42607</c:v>
                </c:pt>
                <c:pt idx="163">
                  <c:v>42608</c:v>
                </c:pt>
                <c:pt idx="164">
                  <c:v>42611</c:v>
                </c:pt>
                <c:pt idx="165">
                  <c:v>42612</c:v>
                </c:pt>
                <c:pt idx="166">
                  <c:v>42613</c:v>
                </c:pt>
                <c:pt idx="167">
                  <c:v>42614</c:v>
                </c:pt>
                <c:pt idx="168">
                  <c:v>42615</c:v>
                </c:pt>
                <c:pt idx="169">
                  <c:v>42618</c:v>
                </c:pt>
                <c:pt idx="170">
                  <c:v>42619</c:v>
                </c:pt>
                <c:pt idx="171">
                  <c:v>42620</c:v>
                </c:pt>
                <c:pt idx="172">
                  <c:v>42621</c:v>
                </c:pt>
                <c:pt idx="173">
                  <c:v>42622</c:v>
                </c:pt>
                <c:pt idx="174">
                  <c:v>42625</c:v>
                </c:pt>
                <c:pt idx="175">
                  <c:v>42626</c:v>
                </c:pt>
                <c:pt idx="176">
                  <c:v>42627</c:v>
                </c:pt>
                <c:pt idx="177">
                  <c:v>42631</c:v>
                </c:pt>
                <c:pt idx="178">
                  <c:v>42632</c:v>
                </c:pt>
                <c:pt idx="179">
                  <c:v>42633</c:v>
                </c:pt>
                <c:pt idx="180">
                  <c:v>42634</c:v>
                </c:pt>
                <c:pt idx="181">
                  <c:v>42635</c:v>
                </c:pt>
                <c:pt idx="182">
                  <c:v>42636</c:v>
                </c:pt>
                <c:pt idx="183">
                  <c:v>42639</c:v>
                </c:pt>
                <c:pt idx="184">
                  <c:v>42640</c:v>
                </c:pt>
                <c:pt idx="185">
                  <c:v>42641</c:v>
                </c:pt>
                <c:pt idx="186">
                  <c:v>42642</c:v>
                </c:pt>
                <c:pt idx="187">
                  <c:v>42643</c:v>
                </c:pt>
                <c:pt idx="188">
                  <c:v>42651</c:v>
                </c:pt>
                <c:pt idx="189">
                  <c:v>42652</c:v>
                </c:pt>
                <c:pt idx="190">
                  <c:v>42653</c:v>
                </c:pt>
                <c:pt idx="191">
                  <c:v>42654</c:v>
                </c:pt>
                <c:pt idx="192">
                  <c:v>42655</c:v>
                </c:pt>
                <c:pt idx="193">
                  <c:v>42656</c:v>
                </c:pt>
                <c:pt idx="194">
                  <c:v>42657</c:v>
                </c:pt>
                <c:pt idx="195">
                  <c:v>42660</c:v>
                </c:pt>
                <c:pt idx="196">
                  <c:v>42661</c:v>
                </c:pt>
                <c:pt idx="197">
                  <c:v>42662</c:v>
                </c:pt>
                <c:pt idx="198">
                  <c:v>42663</c:v>
                </c:pt>
                <c:pt idx="199">
                  <c:v>42664</c:v>
                </c:pt>
                <c:pt idx="200">
                  <c:v>42667</c:v>
                </c:pt>
                <c:pt idx="201">
                  <c:v>42668</c:v>
                </c:pt>
                <c:pt idx="202">
                  <c:v>42669</c:v>
                </c:pt>
                <c:pt idx="203">
                  <c:v>42670</c:v>
                </c:pt>
                <c:pt idx="204">
                  <c:v>42671</c:v>
                </c:pt>
                <c:pt idx="205">
                  <c:v>42674</c:v>
                </c:pt>
                <c:pt idx="206">
                  <c:v>42675</c:v>
                </c:pt>
                <c:pt idx="207">
                  <c:v>42676</c:v>
                </c:pt>
                <c:pt idx="208">
                  <c:v>42677</c:v>
                </c:pt>
                <c:pt idx="209">
                  <c:v>42678</c:v>
                </c:pt>
                <c:pt idx="210">
                  <c:v>42681</c:v>
                </c:pt>
                <c:pt idx="211">
                  <c:v>42682</c:v>
                </c:pt>
                <c:pt idx="212">
                  <c:v>42683</c:v>
                </c:pt>
                <c:pt idx="213">
                  <c:v>42684</c:v>
                </c:pt>
                <c:pt idx="214">
                  <c:v>42685</c:v>
                </c:pt>
                <c:pt idx="215">
                  <c:v>42688</c:v>
                </c:pt>
                <c:pt idx="216">
                  <c:v>42689</c:v>
                </c:pt>
                <c:pt idx="217">
                  <c:v>42690</c:v>
                </c:pt>
                <c:pt idx="218">
                  <c:v>42691</c:v>
                </c:pt>
                <c:pt idx="219">
                  <c:v>42692</c:v>
                </c:pt>
                <c:pt idx="220">
                  <c:v>42695</c:v>
                </c:pt>
                <c:pt idx="221">
                  <c:v>42696</c:v>
                </c:pt>
                <c:pt idx="222">
                  <c:v>42697</c:v>
                </c:pt>
                <c:pt idx="223">
                  <c:v>42698</c:v>
                </c:pt>
                <c:pt idx="224">
                  <c:v>42699</c:v>
                </c:pt>
                <c:pt idx="225">
                  <c:v>42702</c:v>
                </c:pt>
                <c:pt idx="226">
                  <c:v>42703</c:v>
                </c:pt>
                <c:pt idx="227">
                  <c:v>42704</c:v>
                </c:pt>
                <c:pt idx="228">
                  <c:v>42705</c:v>
                </c:pt>
                <c:pt idx="229">
                  <c:v>42706</c:v>
                </c:pt>
                <c:pt idx="230">
                  <c:v>42709</c:v>
                </c:pt>
                <c:pt idx="231">
                  <c:v>42710</c:v>
                </c:pt>
                <c:pt idx="232">
                  <c:v>42711</c:v>
                </c:pt>
                <c:pt idx="233">
                  <c:v>42712</c:v>
                </c:pt>
                <c:pt idx="234">
                  <c:v>42713</c:v>
                </c:pt>
                <c:pt idx="235">
                  <c:v>42716</c:v>
                </c:pt>
                <c:pt idx="236">
                  <c:v>42717</c:v>
                </c:pt>
                <c:pt idx="237">
                  <c:v>42718</c:v>
                </c:pt>
                <c:pt idx="238">
                  <c:v>42719</c:v>
                </c:pt>
                <c:pt idx="239">
                  <c:v>42720</c:v>
                </c:pt>
                <c:pt idx="240">
                  <c:v>42723</c:v>
                </c:pt>
                <c:pt idx="241">
                  <c:v>42724</c:v>
                </c:pt>
                <c:pt idx="242">
                  <c:v>42725</c:v>
                </c:pt>
                <c:pt idx="243">
                  <c:v>42726</c:v>
                </c:pt>
                <c:pt idx="244">
                  <c:v>42727</c:v>
                </c:pt>
                <c:pt idx="245">
                  <c:v>42730</c:v>
                </c:pt>
                <c:pt idx="246">
                  <c:v>42731</c:v>
                </c:pt>
                <c:pt idx="247">
                  <c:v>42732</c:v>
                </c:pt>
                <c:pt idx="248">
                  <c:v>42733</c:v>
                </c:pt>
                <c:pt idx="249">
                  <c:v>42734</c:v>
                </c:pt>
                <c:pt idx="250">
                  <c:v>42735</c:v>
                </c:pt>
                <c:pt idx="251">
                  <c:v>42738</c:v>
                </c:pt>
                <c:pt idx="252">
                  <c:v>42739</c:v>
                </c:pt>
                <c:pt idx="253">
                  <c:v>42740</c:v>
                </c:pt>
                <c:pt idx="254">
                  <c:v>42741</c:v>
                </c:pt>
                <c:pt idx="255">
                  <c:v>42744</c:v>
                </c:pt>
                <c:pt idx="256">
                  <c:v>42745</c:v>
                </c:pt>
                <c:pt idx="257">
                  <c:v>42746</c:v>
                </c:pt>
                <c:pt idx="258">
                  <c:v>42747</c:v>
                </c:pt>
                <c:pt idx="259">
                  <c:v>42748</c:v>
                </c:pt>
                <c:pt idx="260">
                  <c:v>42751</c:v>
                </c:pt>
                <c:pt idx="261">
                  <c:v>42752</c:v>
                </c:pt>
                <c:pt idx="262">
                  <c:v>42753</c:v>
                </c:pt>
                <c:pt idx="263">
                  <c:v>42754</c:v>
                </c:pt>
                <c:pt idx="264">
                  <c:v>42755</c:v>
                </c:pt>
                <c:pt idx="265">
                  <c:v>42757</c:v>
                </c:pt>
                <c:pt idx="266">
                  <c:v>42758</c:v>
                </c:pt>
                <c:pt idx="267">
                  <c:v>42759</c:v>
                </c:pt>
                <c:pt idx="268">
                  <c:v>42760</c:v>
                </c:pt>
                <c:pt idx="269">
                  <c:v>42761</c:v>
                </c:pt>
                <c:pt idx="270">
                  <c:v>42769</c:v>
                </c:pt>
                <c:pt idx="271">
                  <c:v>42770</c:v>
                </c:pt>
                <c:pt idx="272">
                  <c:v>42772</c:v>
                </c:pt>
                <c:pt idx="273">
                  <c:v>42773</c:v>
                </c:pt>
                <c:pt idx="274">
                  <c:v>42774</c:v>
                </c:pt>
                <c:pt idx="275">
                  <c:v>42775</c:v>
                </c:pt>
                <c:pt idx="276">
                  <c:v>42776</c:v>
                </c:pt>
                <c:pt idx="277">
                  <c:v>42779</c:v>
                </c:pt>
                <c:pt idx="278">
                  <c:v>42780</c:v>
                </c:pt>
                <c:pt idx="279">
                  <c:v>42781</c:v>
                </c:pt>
                <c:pt idx="280">
                  <c:v>42782</c:v>
                </c:pt>
                <c:pt idx="281">
                  <c:v>42783</c:v>
                </c:pt>
                <c:pt idx="282">
                  <c:v>42786</c:v>
                </c:pt>
                <c:pt idx="283">
                  <c:v>42787</c:v>
                </c:pt>
                <c:pt idx="284">
                  <c:v>42788</c:v>
                </c:pt>
                <c:pt idx="285">
                  <c:v>42789</c:v>
                </c:pt>
                <c:pt idx="286">
                  <c:v>42790</c:v>
                </c:pt>
                <c:pt idx="287">
                  <c:v>42793</c:v>
                </c:pt>
                <c:pt idx="288">
                  <c:v>42794</c:v>
                </c:pt>
                <c:pt idx="289">
                  <c:v>42795</c:v>
                </c:pt>
                <c:pt idx="290">
                  <c:v>42796</c:v>
                </c:pt>
                <c:pt idx="291">
                  <c:v>42797</c:v>
                </c:pt>
                <c:pt idx="292">
                  <c:v>42800</c:v>
                </c:pt>
                <c:pt idx="293">
                  <c:v>42801</c:v>
                </c:pt>
                <c:pt idx="294">
                  <c:v>42802</c:v>
                </c:pt>
                <c:pt idx="295">
                  <c:v>42803</c:v>
                </c:pt>
                <c:pt idx="296">
                  <c:v>42804</c:v>
                </c:pt>
                <c:pt idx="297">
                  <c:v>42807</c:v>
                </c:pt>
                <c:pt idx="298">
                  <c:v>42808</c:v>
                </c:pt>
                <c:pt idx="299">
                  <c:v>42809</c:v>
                </c:pt>
                <c:pt idx="300">
                  <c:v>42810</c:v>
                </c:pt>
                <c:pt idx="301">
                  <c:v>42811</c:v>
                </c:pt>
                <c:pt idx="302">
                  <c:v>42814</c:v>
                </c:pt>
                <c:pt idx="303">
                  <c:v>42815</c:v>
                </c:pt>
                <c:pt idx="304">
                  <c:v>42816</c:v>
                </c:pt>
                <c:pt idx="305">
                  <c:v>42817</c:v>
                </c:pt>
                <c:pt idx="306">
                  <c:v>42818</c:v>
                </c:pt>
                <c:pt idx="307">
                  <c:v>42821</c:v>
                </c:pt>
                <c:pt idx="308">
                  <c:v>42822</c:v>
                </c:pt>
                <c:pt idx="309">
                  <c:v>42823</c:v>
                </c:pt>
                <c:pt idx="310">
                  <c:v>42824</c:v>
                </c:pt>
                <c:pt idx="311">
                  <c:v>42825</c:v>
                </c:pt>
                <c:pt idx="312">
                  <c:v>42826</c:v>
                </c:pt>
                <c:pt idx="313">
                  <c:v>42830</c:v>
                </c:pt>
                <c:pt idx="314">
                  <c:v>42831</c:v>
                </c:pt>
                <c:pt idx="315">
                  <c:v>42832</c:v>
                </c:pt>
                <c:pt idx="316">
                  <c:v>42835</c:v>
                </c:pt>
                <c:pt idx="317">
                  <c:v>42836</c:v>
                </c:pt>
                <c:pt idx="318">
                  <c:v>42837</c:v>
                </c:pt>
                <c:pt idx="319">
                  <c:v>42838</c:v>
                </c:pt>
                <c:pt idx="320">
                  <c:v>42839</c:v>
                </c:pt>
                <c:pt idx="321">
                  <c:v>42842</c:v>
                </c:pt>
                <c:pt idx="322">
                  <c:v>42843</c:v>
                </c:pt>
                <c:pt idx="323">
                  <c:v>42844</c:v>
                </c:pt>
                <c:pt idx="324">
                  <c:v>42845</c:v>
                </c:pt>
                <c:pt idx="325">
                  <c:v>42846</c:v>
                </c:pt>
                <c:pt idx="326">
                  <c:v>42849</c:v>
                </c:pt>
                <c:pt idx="327">
                  <c:v>42850</c:v>
                </c:pt>
                <c:pt idx="328">
                  <c:v>42851</c:v>
                </c:pt>
                <c:pt idx="329">
                  <c:v>42852</c:v>
                </c:pt>
                <c:pt idx="330">
                  <c:v>42853</c:v>
                </c:pt>
                <c:pt idx="331">
                  <c:v>42857</c:v>
                </c:pt>
                <c:pt idx="332">
                  <c:v>42858</c:v>
                </c:pt>
                <c:pt idx="333">
                  <c:v>42859</c:v>
                </c:pt>
                <c:pt idx="334">
                  <c:v>42860</c:v>
                </c:pt>
                <c:pt idx="335">
                  <c:v>42863</c:v>
                </c:pt>
                <c:pt idx="336">
                  <c:v>42864</c:v>
                </c:pt>
                <c:pt idx="337">
                  <c:v>42865</c:v>
                </c:pt>
                <c:pt idx="338">
                  <c:v>42866</c:v>
                </c:pt>
                <c:pt idx="339">
                  <c:v>42867</c:v>
                </c:pt>
                <c:pt idx="340">
                  <c:v>42870</c:v>
                </c:pt>
                <c:pt idx="341">
                  <c:v>42871</c:v>
                </c:pt>
                <c:pt idx="342">
                  <c:v>42872</c:v>
                </c:pt>
                <c:pt idx="343">
                  <c:v>42873</c:v>
                </c:pt>
                <c:pt idx="344">
                  <c:v>42874</c:v>
                </c:pt>
                <c:pt idx="345">
                  <c:v>42877</c:v>
                </c:pt>
                <c:pt idx="346">
                  <c:v>42878</c:v>
                </c:pt>
                <c:pt idx="347">
                  <c:v>42879</c:v>
                </c:pt>
                <c:pt idx="348">
                  <c:v>42880</c:v>
                </c:pt>
                <c:pt idx="349">
                  <c:v>42881</c:v>
                </c:pt>
                <c:pt idx="350">
                  <c:v>42882</c:v>
                </c:pt>
                <c:pt idx="351">
                  <c:v>42886</c:v>
                </c:pt>
                <c:pt idx="352">
                  <c:v>42887</c:v>
                </c:pt>
                <c:pt idx="353">
                  <c:v>42888</c:v>
                </c:pt>
                <c:pt idx="354">
                  <c:v>42891</c:v>
                </c:pt>
                <c:pt idx="355">
                  <c:v>42892</c:v>
                </c:pt>
                <c:pt idx="356">
                  <c:v>42893</c:v>
                </c:pt>
                <c:pt idx="357">
                  <c:v>42894</c:v>
                </c:pt>
                <c:pt idx="358">
                  <c:v>42895</c:v>
                </c:pt>
                <c:pt idx="359">
                  <c:v>42898</c:v>
                </c:pt>
                <c:pt idx="360">
                  <c:v>42899</c:v>
                </c:pt>
                <c:pt idx="361">
                  <c:v>42900</c:v>
                </c:pt>
                <c:pt idx="362">
                  <c:v>42901</c:v>
                </c:pt>
                <c:pt idx="363">
                  <c:v>42902</c:v>
                </c:pt>
                <c:pt idx="364">
                  <c:v>42905</c:v>
                </c:pt>
                <c:pt idx="365">
                  <c:v>42906</c:v>
                </c:pt>
                <c:pt idx="366">
                  <c:v>42907</c:v>
                </c:pt>
                <c:pt idx="367">
                  <c:v>42908</c:v>
                </c:pt>
                <c:pt idx="368">
                  <c:v>42909</c:v>
                </c:pt>
                <c:pt idx="369">
                  <c:v>42912</c:v>
                </c:pt>
                <c:pt idx="370">
                  <c:v>42913</c:v>
                </c:pt>
                <c:pt idx="371">
                  <c:v>42914</c:v>
                </c:pt>
                <c:pt idx="372">
                  <c:v>42915</c:v>
                </c:pt>
                <c:pt idx="373">
                  <c:v>42916</c:v>
                </c:pt>
                <c:pt idx="374">
                  <c:v>42919</c:v>
                </c:pt>
                <c:pt idx="375">
                  <c:v>42920</c:v>
                </c:pt>
                <c:pt idx="376">
                  <c:v>42921</c:v>
                </c:pt>
                <c:pt idx="377">
                  <c:v>42922</c:v>
                </c:pt>
                <c:pt idx="378">
                  <c:v>42923</c:v>
                </c:pt>
                <c:pt idx="379">
                  <c:v>42926</c:v>
                </c:pt>
                <c:pt idx="380">
                  <c:v>42927</c:v>
                </c:pt>
                <c:pt idx="381">
                  <c:v>42928</c:v>
                </c:pt>
                <c:pt idx="382">
                  <c:v>42929</c:v>
                </c:pt>
                <c:pt idx="383">
                  <c:v>42930</c:v>
                </c:pt>
                <c:pt idx="384">
                  <c:v>42933</c:v>
                </c:pt>
                <c:pt idx="385">
                  <c:v>42934</c:v>
                </c:pt>
                <c:pt idx="386">
                  <c:v>42935</c:v>
                </c:pt>
                <c:pt idx="387">
                  <c:v>42936</c:v>
                </c:pt>
                <c:pt idx="388">
                  <c:v>42937</c:v>
                </c:pt>
                <c:pt idx="389">
                  <c:v>42940</c:v>
                </c:pt>
                <c:pt idx="390">
                  <c:v>42941</c:v>
                </c:pt>
                <c:pt idx="391">
                  <c:v>42942</c:v>
                </c:pt>
                <c:pt idx="392">
                  <c:v>42943</c:v>
                </c:pt>
                <c:pt idx="393">
                  <c:v>42944</c:v>
                </c:pt>
                <c:pt idx="394">
                  <c:v>42947</c:v>
                </c:pt>
                <c:pt idx="395">
                  <c:v>42948</c:v>
                </c:pt>
                <c:pt idx="396">
                  <c:v>42949</c:v>
                </c:pt>
                <c:pt idx="397">
                  <c:v>42950</c:v>
                </c:pt>
                <c:pt idx="398">
                  <c:v>42951</c:v>
                </c:pt>
                <c:pt idx="399">
                  <c:v>42954</c:v>
                </c:pt>
                <c:pt idx="400">
                  <c:v>42955</c:v>
                </c:pt>
                <c:pt idx="401">
                  <c:v>42956</c:v>
                </c:pt>
                <c:pt idx="402">
                  <c:v>42957</c:v>
                </c:pt>
                <c:pt idx="403">
                  <c:v>42958</c:v>
                </c:pt>
                <c:pt idx="404">
                  <c:v>42961</c:v>
                </c:pt>
                <c:pt idx="405">
                  <c:v>42962</c:v>
                </c:pt>
                <c:pt idx="406">
                  <c:v>42963</c:v>
                </c:pt>
                <c:pt idx="407">
                  <c:v>42964</c:v>
                </c:pt>
                <c:pt idx="408">
                  <c:v>42965</c:v>
                </c:pt>
                <c:pt idx="409">
                  <c:v>42968</c:v>
                </c:pt>
                <c:pt idx="410">
                  <c:v>42969</c:v>
                </c:pt>
                <c:pt idx="411">
                  <c:v>42970</c:v>
                </c:pt>
                <c:pt idx="412">
                  <c:v>42971</c:v>
                </c:pt>
                <c:pt idx="413">
                  <c:v>42972</c:v>
                </c:pt>
                <c:pt idx="414">
                  <c:v>42975</c:v>
                </c:pt>
                <c:pt idx="415">
                  <c:v>42976</c:v>
                </c:pt>
                <c:pt idx="416">
                  <c:v>42977</c:v>
                </c:pt>
                <c:pt idx="417">
                  <c:v>42978</c:v>
                </c:pt>
                <c:pt idx="418">
                  <c:v>42979</c:v>
                </c:pt>
                <c:pt idx="419">
                  <c:v>42982</c:v>
                </c:pt>
                <c:pt idx="420">
                  <c:v>42983</c:v>
                </c:pt>
                <c:pt idx="421">
                  <c:v>42984</c:v>
                </c:pt>
                <c:pt idx="422">
                  <c:v>42985</c:v>
                </c:pt>
                <c:pt idx="423">
                  <c:v>42986</c:v>
                </c:pt>
                <c:pt idx="424">
                  <c:v>42989</c:v>
                </c:pt>
                <c:pt idx="425">
                  <c:v>42990</c:v>
                </c:pt>
                <c:pt idx="426">
                  <c:v>42991</c:v>
                </c:pt>
                <c:pt idx="427">
                  <c:v>42992</c:v>
                </c:pt>
                <c:pt idx="428">
                  <c:v>42993</c:v>
                </c:pt>
                <c:pt idx="429">
                  <c:v>42996</c:v>
                </c:pt>
                <c:pt idx="430">
                  <c:v>42997</c:v>
                </c:pt>
                <c:pt idx="431">
                  <c:v>42998</c:v>
                </c:pt>
                <c:pt idx="432">
                  <c:v>42999</c:v>
                </c:pt>
                <c:pt idx="433">
                  <c:v>43000</c:v>
                </c:pt>
                <c:pt idx="434">
                  <c:v>43003</c:v>
                </c:pt>
                <c:pt idx="435">
                  <c:v>43004</c:v>
                </c:pt>
                <c:pt idx="436">
                  <c:v>43005</c:v>
                </c:pt>
              </c:numCache>
            </c:numRef>
          </c:cat>
          <c:val>
            <c:numRef>
              <c:f>银行间质押!$C$2:$C$438</c:f>
              <c:numCache>
                <c:formatCode>0.00%</c:formatCode>
                <c:ptCount val="437"/>
                <c:pt idx="0">
                  <c:v>2.1873E-2</c:v>
                </c:pt>
                <c:pt idx="1">
                  <c:v>2.1745E-2</c:v>
                </c:pt>
                <c:pt idx="2">
                  <c:v>2.0741999999999997E-2</c:v>
                </c:pt>
                <c:pt idx="3">
                  <c:v>2.0326E-2</c:v>
                </c:pt>
                <c:pt idx="4">
                  <c:v>2.0076999999999998E-2</c:v>
                </c:pt>
                <c:pt idx="5">
                  <c:v>2.0110000000000003E-2</c:v>
                </c:pt>
                <c:pt idx="6">
                  <c:v>2.0125000000000001E-2</c:v>
                </c:pt>
                <c:pt idx="7">
                  <c:v>2.0112999999999999E-2</c:v>
                </c:pt>
                <c:pt idx="8">
                  <c:v>2.0266000000000003E-2</c:v>
                </c:pt>
                <c:pt idx="9">
                  <c:v>2.0251000000000002E-2</c:v>
                </c:pt>
                <c:pt idx="10">
                  <c:v>2.0619999999999999E-2</c:v>
                </c:pt>
                <c:pt idx="11">
                  <c:v>2.1564999999999997E-2</c:v>
                </c:pt>
                <c:pt idx="12">
                  <c:v>2.3623999999999999E-2</c:v>
                </c:pt>
                <c:pt idx="13">
                  <c:v>2.3982999999999997E-2</c:v>
                </c:pt>
                <c:pt idx="14">
                  <c:v>2.2109999999999998E-2</c:v>
                </c:pt>
                <c:pt idx="15">
                  <c:v>2.1214E-2</c:v>
                </c:pt>
                <c:pt idx="16">
                  <c:v>2.1101000000000002E-2</c:v>
                </c:pt>
                <c:pt idx="17">
                  <c:v>2.1197000000000001E-2</c:v>
                </c:pt>
                <c:pt idx="18">
                  <c:v>2.1002E-2</c:v>
                </c:pt>
                <c:pt idx="19">
                  <c:v>2.1015000000000002E-2</c:v>
                </c:pt>
                <c:pt idx="20">
                  <c:v>2.1707999999999998E-2</c:v>
                </c:pt>
                <c:pt idx="21">
                  <c:v>2.2284000000000002E-2</c:v>
                </c:pt>
                <c:pt idx="22">
                  <c:v>2.2086000000000001E-2</c:v>
                </c:pt>
                <c:pt idx="23">
                  <c:v>2.2283000000000001E-2</c:v>
                </c:pt>
                <c:pt idx="24">
                  <c:v>2.3300999999999999E-2</c:v>
                </c:pt>
                <c:pt idx="25">
                  <c:v>2.2647E-2</c:v>
                </c:pt>
                <c:pt idx="26">
                  <c:v>1.9774E-2</c:v>
                </c:pt>
                <c:pt idx="27">
                  <c:v>2.0297999999999997E-2</c:v>
                </c:pt>
                <c:pt idx="28">
                  <c:v>2.0442999999999999E-2</c:v>
                </c:pt>
                <c:pt idx="29">
                  <c:v>2.019E-2</c:v>
                </c:pt>
                <c:pt idx="30">
                  <c:v>1.9916E-2</c:v>
                </c:pt>
                <c:pt idx="31">
                  <c:v>1.968E-2</c:v>
                </c:pt>
                <c:pt idx="32">
                  <c:v>1.9962999999999998E-2</c:v>
                </c:pt>
                <c:pt idx="33">
                  <c:v>2.0089000000000003E-2</c:v>
                </c:pt>
                <c:pt idx="34">
                  <c:v>2.0836E-2</c:v>
                </c:pt>
                <c:pt idx="35">
                  <c:v>2.2665999999999999E-2</c:v>
                </c:pt>
                <c:pt idx="36">
                  <c:v>2.2105E-2</c:v>
                </c:pt>
                <c:pt idx="37">
                  <c:v>2.1384E-2</c:v>
                </c:pt>
                <c:pt idx="38">
                  <c:v>2.0363000000000003E-2</c:v>
                </c:pt>
                <c:pt idx="39">
                  <c:v>2.0272999999999999E-2</c:v>
                </c:pt>
                <c:pt idx="40">
                  <c:v>2.0145E-2</c:v>
                </c:pt>
                <c:pt idx="41">
                  <c:v>2.0011000000000001E-2</c:v>
                </c:pt>
                <c:pt idx="42">
                  <c:v>2.0194999999999998E-2</c:v>
                </c:pt>
                <c:pt idx="43">
                  <c:v>2.0243000000000001E-2</c:v>
                </c:pt>
                <c:pt idx="44">
                  <c:v>2.0171999999999999E-2</c:v>
                </c:pt>
                <c:pt idx="45">
                  <c:v>2.0198000000000001E-2</c:v>
                </c:pt>
                <c:pt idx="46">
                  <c:v>2.0093E-2</c:v>
                </c:pt>
                <c:pt idx="47">
                  <c:v>2.0320000000000001E-2</c:v>
                </c:pt>
                <c:pt idx="48">
                  <c:v>2.0316999999999998E-2</c:v>
                </c:pt>
                <c:pt idx="49">
                  <c:v>2.0430999999999998E-2</c:v>
                </c:pt>
                <c:pt idx="50">
                  <c:v>2.0992999999999998E-2</c:v>
                </c:pt>
                <c:pt idx="51">
                  <c:v>2.2042000000000003E-2</c:v>
                </c:pt>
                <c:pt idx="52">
                  <c:v>2.1804999999999998E-2</c:v>
                </c:pt>
                <c:pt idx="53">
                  <c:v>2.2286E-2</c:v>
                </c:pt>
                <c:pt idx="54">
                  <c:v>2.1440000000000001E-2</c:v>
                </c:pt>
                <c:pt idx="55">
                  <c:v>2.0981999999999997E-2</c:v>
                </c:pt>
                <c:pt idx="56">
                  <c:v>2.0867E-2</c:v>
                </c:pt>
                <c:pt idx="57">
                  <c:v>2.1404999999999997E-2</c:v>
                </c:pt>
                <c:pt idx="58">
                  <c:v>2.2158000000000001E-2</c:v>
                </c:pt>
                <c:pt idx="59">
                  <c:v>2.3163999999999997E-2</c:v>
                </c:pt>
                <c:pt idx="60">
                  <c:v>2.5420999999999999E-2</c:v>
                </c:pt>
                <c:pt idx="61">
                  <c:v>2.0707E-2</c:v>
                </c:pt>
                <c:pt idx="62">
                  <c:v>2.0545000000000001E-2</c:v>
                </c:pt>
                <c:pt idx="63">
                  <c:v>2.0457999999999997E-2</c:v>
                </c:pt>
                <c:pt idx="64">
                  <c:v>2.0389000000000001E-2</c:v>
                </c:pt>
                <c:pt idx="65">
                  <c:v>2.0412E-2</c:v>
                </c:pt>
                <c:pt idx="66">
                  <c:v>2.0513E-2</c:v>
                </c:pt>
                <c:pt idx="67">
                  <c:v>2.0787E-2</c:v>
                </c:pt>
                <c:pt idx="68">
                  <c:v>2.1154000000000003E-2</c:v>
                </c:pt>
                <c:pt idx="69">
                  <c:v>2.1171000000000002E-2</c:v>
                </c:pt>
                <c:pt idx="70">
                  <c:v>2.0687999999999998E-2</c:v>
                </c:pt>
                <c:pt idx="71">
                  <c:v>2.0602999999999996E-2</c:v>
                </c:pt>
                <c:pt idx="72">
                  <c:v>2.1103E-2</c:v>
                </c:pt>
                <c:pt idx="73">
                  <c:v>2.1502E-2</c:v>
                </c:pt>
                <c:pt idx="74">
                  <c:v>2.1989000000000002E-2</c:v>
                </c:pt>
                <c:pt idx="75">
                  <c:v>2.2572999999999999E-2</c:v>
                </c:pt>
                <c:pt idx="76">
                  <c:v>2.2311000000000001E-2</c:v>
                </c:pt>
                <c:pt idx="77">
                  <c:v>2.1513000000000001E-2</c:v>
                </c:pt>
                <c:pt idx="78">
                  <c:v>2.1403999999999999E-2</c:v>
                </c:pt>
                <c:pt idx="79">
                  <c:v>2.1265999999999997E-2</c:v>
                </c:pt>
                <c:pt idx="80">
                  <c:v>2.1623999999999997E-2</c:v>
                </c:pt>
                <c:pt idx="81">
                  <c:v>2.0834000000000002E-2</c:v>
                </c:pt>
                <c:pt idx="82">
                  <c:v>2.0886000000000002E-2</c:v>
                </c:pt>
                <c:pt idx="83">
                  <c:v>2.0754999999999999E-2</c:v>
                </c:pt>
                <c:pt idx="84">
                  <c:v>2.0636999999999999E-2</c:v>
                </c:pt>
                <c:pt idx="85">
                  <c:v>2.0649000000000001E-2</c:v>
                </c:pt>
                <c:pt idx="86">
                  <c:v>2.0754999999999999E-2</c:v>
                </c:pt>
                <c:pt idx="87">
                  <c:v>2.0809000000000001E-2</c:v>
                </c:pt>
                <c:pt idx="88">
                  <c:v>2.0735999999999997E-2</c:v>
                </c:pt>
                <c:pt idx="89">
                  <c:v>2.0673E-2</c:v>
                </c:pt>
                <c:pt idx="90">
                  <c:v>2.0798999999999998E-2</c:v>
                </c:pt>
                <c:pt idx="91">
                  <c:v>2.0924999999999999E-2</c:v>
                </c:pt>
                <c:pt idx="92">
                  <c:v>2.0851000000000001E-2</c:v>
                </c:pt>
                <c:pt idx="93">
                  <c:v>2.0797E-2</c:v>
                </c:pt>
                <c:pt idx="94">
                  <c:v>2.0541999999999998E-2</c:v>
                </c:pt>
                <c:pt idx="95">
                  <c:v>2.0609000000000002E-2</c:v>
                </c:pt>
                <c:pt idx="96">
                  <c:v>2.0644999999999997E-2</c:v>
                </c:pt>
                <c:pt idx="97">
                  <c:v>2.0809000000000001E-2</c:v>
                </c:pt>
                <c:pt idx="98">
                  <c:v>2.0758000000000002E-2</c:v>
                </c:pt>
                <c:pt idx="99">
                  <c:v>2.0695000000000002E-2</c:v>
                </c:pt>
                <c:pt idx="100">
                  <c:v>2.0676999999999997E-2</c:v>
                </c:pt>
                <c:pt idx="101">
                  <c:v>2.0847999999999998E-2</c:v>
                </c:pt>
                <c:pt idx="102">
                  <c:v>2.0711E-2</c:v>
                </c:pt>
                <c:pt idx="103">
                  <c:v>2.0617E-2</c:v>
                </c:pt>
                <c:pt idx="104">
                  <c:v>2.0619000000000002E-2</c:v>
                </c:pt>
                <c:pt idx="105">
                  <c:v>2.0735999999999997E-2</c:v>
                </c:pt>
                <c:pt idx="106">
                  <c:v>2.0972000000000001E-2</c:v>
                </c:pt>
                <c:pt idx="107">
                  <c:v>2.1294E-2</c:v>
                </c:pt>
                <c:pt idx="108">
                  <c:v>2.0215999999999998E-2</c:v>
                </c:pt>
                <c:pt idx="109">
                  <c:v>2.0694000000000001E-2</c:v>
                </c:pt>
                <c:pt idx="110">
                  <c:v>2.0673E-2</c:v>
                </c:pt>
                <c:pt idx="111">
                  <c:v>2.0636999999999999E-2</c:v>
                </c:pt>
                <c:pt idx="112">
                  <c:v>2.0489999999999998E-2</c:v>
                </c:pt>
                <c:pt idx="113">
                  <c:v>2.0762999999999997E-2</c:v>
                </c:pt>
                <c:pt idx="114">
                  <c:v>2.0981999999999997E-2</c:v>
                </c:pt>
                <c:pt idx="115">
                  <c:v>2.1198000000000002E-2</c:v>
                </c:pt>
                <c:pt idx="116">
                  <c:v>2.1415000000000003E-2</c:v>
                </c:pt>
                <c:pt idx="117">
                  <c:v>2.1347999999999999E-2</c:v>
                </c:pt>
                <c:pt idx="118">
                  <c:v>2.1629999999999996E-2</c:v>
                </c:pt>
                <c:pt idx="119">
                  <c:v>2.1743000000000002E-2</c:v>
                </c:pt>
                <c:pt idx="120">
                  <c:v>2.2530000000000001E-2</c:v>
                </c:pt>
                <c:pt idx="121">
                  <c:v>2.2487E-2</c:v>
                </c:pt>
                <c:pt idx="122">
                  <c:v>2.2334999999999997E-2</c:v>
                </c:pt>
                <c:pt idx="123">
                  <c:v>2.0469000000000001E-2</c:v>
                </c:pt>
                <c:pt idx="124">
                  <c:v>2.0508000000000002E-2</c:v>
                </c:pt>
                <c:pt idx="125">
                  <c:v>2.0646000000000001E-2</c:v>
                </c:pt>
                <c:pt idx="126">
                  <c:v>2.0635000000000001E-2</c:v>
                </c:pt>
                <c:pt idx="127">
                  <c:v>2.053E-2</c:v>
                </c:pt>
                <c:pt idx="128">
                  <c:v>2.0501000000000002E-2</c:v>
                </c:pt>
                <c:pt idx="129">
                  <c:v>2.0714E-2</c:v>
                </c:pt>
                <c:pt idx="130">
                  <c:v>2.0663999999999998E-2</c:v>
                </c:pt>
                <c:pt idx="131">
                  <c:v>2.0664999999999999E-2</c:v>
                </c:pt>
                <c:pt idx="132">
                  <c:v>2.0577000000000002E-2</c:v>
                </c:pt>
                <c:pt idx="133">
                  <c:v>2.0590999999999998E-2</c:v>
                </c:pt>
                <c:pt idx="134">
                  <c:v>2.0687999999999998E-2</c:v>
                </c:pt>
                <c:pt idx="135">
                  <c:v>2.0943999999999997E-2</c:v>
                </c:pt>
                <c:pt idx="136">
                  <c:v>2.0969999999999999E-2</c:v>
                </c:pt>
                <c:pt idx="137">
                  <c:v>2.1315000000000001E-2</c:v>
                </c:pt>
                <c:pt idx="138">
                  <c:v>2.1905999999999998E-2</c:v>
                </c:pt>
                <c:pt idx="139">
                  <c:v>2.2547999999999999E-2</c:v>
                </c:pt>
                <c:pt idx="140">
                  <c:v>2.2728000000000002E-2</c:v>
                </c:pt>
                <c:pt idx="141">
                  <c:v>2.1403999999999999E-2</c:v>
                </c:pt>
                <c:pt idx="142">
                  <c:v>2.0920999999999999E-2</c:v>
                </c:pt>
                <c:pt idx="143">
                  <c:v>2.0733000000000001E-2</c:v>
                </c:pt>
                <c:pt idx="144">
                  <c:v>2.0695999999999999E-2</c:v>
                </c:pt>
                <c:pt idx="145">
                  <c:v>2.0729999999999998E-2</c:v>
                </c:pt>
                <c:pt idx="146">
                  <c:v>2.0670999999999998E-2</c:v>
                </c:pt>
                <c:pt idx="147">
                  <c:v>2.0676E-2</c:v>
                </c:pt>
                <c:pt idx="148">
                  <c:v>2.0701000000000001E-2</c:v>
                </c:pt>
                <c:pt idx="149">
                  <c:v>2.0870000000000003E-2</c:v>
                </c:pt>
                <c:pt idx="150">
                  <c:v>2.1246999999999999E-2</c:v>
                </c:pt>
                <c:pt idx="151">
                  <c:v>2.1366999999999997E-2</c:v>
                </c:pt>
                <c:pt idx="152">
                  <c:v>2.121E-2</c:v>
                </c:pt>
                <c:pt idx="153">
                  <c:v>2.0916000000000001E-2</c:v>
                </c:pt>
                <c:pt idx="154">
                  <c:v>2.1129999999999999E-2</c:v>
                </c:pt>
                <c:pt idx="155">
                  <c:v>2.1017999999999998E-2</c:v>
                </c:pt>
                <c:pt idx="156">
                  <c:v>2.0974E-2</c:v>
                </c:pt>
                <c:pt idx="157">
                  <c:v>2.1058E-2</c:v>
                </c:pt>
                <c:pt idx="158">
                  <c:v>2.0913000000000001E-2</c:v>
                </c:pt>
                <c:pt idx="159">
                  <c:v>2.12E-2</c:v>
                </c:pt>
                <c:pt idx="160">
                  <c:v>2.2227999999999998E-2</c:v>
                </c:pt>
                <c:pt idx="161">
                  <c:v>2.2894999999999999E-2</c:v>
                </c:pt>
                <c:pt idx="162">
                  <c:v>2.2197000000000001E-2</c:v>
                </c:pt>
                <c:pt idx="163">
                  <c:v>2.1455999999999999E-2</c:v>
                </c:pt>
                <c:pt idx="164">
                  <c:v>2.1625999999999999E-2</c:v>
                </c:pt>
                <c:pt idx="165">
                  <c:v>2.1498E-2</c:v>
                </c:pt>
                <c:pt idx="166">
                  <c:v>2.1257999999999999E-2</c:v>
                </c:pt>
                <c:pt idx="167">
                  <c:v>2.1278999999999999E-2</c:v>
                </c:pt>
                <c:pt idx="168">
                  <c:v>2.1224E-2</c:v>
                </c:pt>
                <c:pt idx="169">
                  <c:v>2.1356E-2</c:v>
                </c:pt>
                <c:pt idx="170">
                  <c:v>2.1430999999999999E-2</c:v>
                </c:pt>
                <c:pt idx="171">
                  <c:v>2.1480000000000003E-2</c:v>
                </c:pt>
                <c:pt idx="172">
                  <c:v>2.1530999999999998E-2</c:v>
                </c:pt>
                <c:pt idx="173">
                  <c:v>2.1534000000000001E-2</c:v>
                </c:pt>
                <c:pt idx="174">
                  <c:v>2.2111000000000002E-2</c:v>
                </c:pt>
                <c:pt idx="175">
                  <c:v>2.2964000000000002E-2</c:v>
                </c:pt>
                <c:pt idx="176">
                  <c:v>2.3570999999999998E-2</c:v>
                </c:pt>
                <c:pt idx="177">
                  <c:v>2.2509999999999999E-2</c:v>
                </c:pt>
                <c:pt idx="178">
                  <c:v>2.3923999999999997E-2</c:v>
                </c:pt>
                <c:pt idx="179">
                  <c:v>2.4086E-2</c:v>
                </c:pt>
                <c:pt idx="180">
                  <c:v>2.4441000000000001E-2</c:v>
                </c:pt>
                <c:pt idx="181">
                  <c:v>2.3296000000000001E-2</c:v>
                </c:pt>
                <c:pt idx="182">
                  <c:v>2.231E-2</c:v>
                </c:pt>
                <c:pt idx="183">
                  <c:v>2.3268E-2</c:v>
                </c:pt>
                <c:pt idx="184">
                  <c:v>2.4517999999999998E-2</c:v>
                </c:pt>
                <c:pt idx="185">
                  <c:v>2.5939999999999998E-2</c:v>
                </c:pt>
                <c:pt idx="186">
                  <c:v>2.5783E-2</c:v>
                </c:pt>
                <c:pt idx="187">
                  <c:v>2.5770000000000001E-2</c:v>
                </c:pt>
                <c:pt idx="188">
                  <c:v>2.1589999999999998E-2</c:v>
                </c:pt>
                <c:pt idx="189">
                  <c:v>2.1042999999999999E-2</c:v>
                </c:pt>
                <c:pt idx="190">
                  <c:v>2.1526E-2</c:v>
                </c:pt>
                <c:pt idx="191">
                  <c:v>2.1548999999999999E-2</c:v>
                </c:pt>
                <c:pt idx="192">
                  <c:v>2.1709999999999997E-2</c:v>
                </c:pt>
                <c:pt idx="193">
                  <c:v>2.1798000000000001E-2</c:v>
                </c:pt>
                <c:pt idx="194">
                  <c:v>2.1850999999999999E-2</c:v>
                </c:pt>
                <c:pt idx="195">
                  <c:v>2.2404E-2</c:v>
                </c:pt>
                <c:pt idx="196">
                  <c:v>2.4135E-2</c:v>
                </c:pt>
                <c:pt idx="197">
                  <c:v>2.4348000000000002E-2</c:v>
                </c:pt>
                <c:pt idx="198">
                  <c:v>2.418E-2</c:v>
                </c:pt>
                <c:pt idx="199">
                  <c:v>2.5036999999999997E-2</c:v>
                </c:pt>
                <c:pt idx="200">
                  <c:v>2.4676999999999998E-2</c:v>
                </c:pt>
                <c:pt idx="201">
                  <c:v>2.5634000000000001E-2</c:v>
                </c:pt>
                <c:pt idx="202">
                  <c:v>2.5655999999999998E-2</c:v>
                </c:pt>
                <c:pt idx="203">
                  <c:v>2.6608999999999997E-2</c:v>
                </c:pt>
                <c:pt idx="204">
                  <c:v>2.5794000000000001E-2</c:v>
                </c:pt>
                <c:pt idx="205">
                  <c:v>2.4910999999999999E-2</c:v>
                </c:pt>
                <c:pt idx="206">
                  <c:v>2.3982999999999997E-2</c:v>
                </c:pt>
                <c:pt idx="207">
                  <c:v>2.3358E-2</c:v>
                </c:pt>
                <c:pt idx="208">
                  <c:v>2.2602999999999998E-2</c:v>
                </c:pt>
                <c:pt idx="209">
                  <c:v>2.1676000000000001E-2</c:v>
                </c:pt>
                <c:pt idx="210">
                  <c:v>2.1646000000000002E-2</c:v>
                </c:pt>
                <c:pt idx="211">
                  <c:v>2.1801000000000001E-2</c:v>
                </c:pt>
                <c:pt idx="212">
                  <c:v>2.2012999999999998E-2</c:v>
                </c:pt>
                <c:pt idx="213">
                  <c:v>2.3413E-2</c:v>
                </c:pt>
                <c:pt idx="214">
                  <c:v>2.3370000000000002E-2</c:v>
                </c:pt>
                <c:pt idx="215">
                  <c:v>2.3978000000000003E-2</c:v>
                </c:pt>
                <c:pt idx="216">
                  <c:v>2.4169E-2</c:v>
                </c:pt>
                <c:pt idx="217">
                  <c:v>2.5062999999999998E-2</c:v>
                </c:pt>
                <c:pt idx="218">
                  <c:v>2.4671999999999999E-2</c:v>
                </c:pt>
                <c:pt idx="219">
                  <c:v>2.4224000000000002E-2</c:v>
                </c:pt>
                <c:pt idx="220">
                  <c:v>2.4049999999999998E-2</c:v>
                </c:pt>
                <c:pt idx="221">
                  <c:v>2.3984000000000002E-2</c:v>
                </c:pt>
                <c:pt idx="222">
                  <c:v>2.4046999999999999E-2</c:v>
                </c:pt>
                <c:pt idx="223">
                  <c:v>2.4216999999999999E-2</c:v>
                </c:pt>
                <c:pt idx="224">
                  <c:v>2.4485999999999997E-2</c:v>
                </c:pt>
                <c:pt idx="225">
                  <c:v>2.4605000000000002E-2</c:v>
                </c:pt>
                <c:pt idx="226">
                  <c:v>2.5861000000000002E-2</c:v>
                </c:pt>
                <c:pt idx="227">
                  <c:v>2.8572E-2</c:v>
                </c:pt>
                <c:pt idx="228">
                  <c:v>2.5969000000000002E-2</c:v>
                </c:pt>
                <c:pt idx="229">
                  <c:v>2.4080000000000001E-2</c:v>
                </c:pt>
                <c:pt idx="230">
                  <c:v>2.3455E-2</c:v>
                </c:pt>
                <c:pt idx="231">
                  <c:v>2.3504999999999998E-2</c:v>
                </c:pt>
                <c:pt idx="232">
                  <c:v>2.3465E-2</c:v>
                </c:pt>
                <c:pt idx="233">
                  <c:v>2.3639E-2</c:v>
                </c:pt>
                <c:pt idx="234">
                  <c:v>2.3538999999999997E-2</c:v>
                </c:pt>
                <c:pt idx="235">
                  <c:v>2.3716000000000001E-2</c:v>
                </c:pt>
                <c:pt idx="236">
                  <c:v>2.4134000000000003E-2</c:v>
                </c:pt>
                <c:pt idx="237">
                  <c:v>2.4651999999999997E-2</c:v>
                </c:pt>
                <c:pt idx="238">
                  <c:v>2.7275999999999998E-2</c:v>
                </c:pt>
                <c:pt idx="239">
                  <c:v>2.9156000000000001E-2</c:v>
                </c:pt>
                <c:pt idx="240">
                  <c:v>2.8126000000000002E-2</c:v>
                </c:pt>
                <c:pt idx="241">
                  <c:v>2.8783E-2</c:v>
                </c:pt>
                <c:pt idx="242">
                  <c:v>2.8679999999999997E-2</c:v>
                </c:pt>
                <c:pt idx="243">
                  <c:v>2.6198000000000003E-2</c:v>
                </c:pt>
                <c:pt idx="244">
                  <c:v>2.4996000000000001E-2</c:v>
                </c:pt>
                <c:pt idx="245">
                  <c:v>2.5057999999999997E-2</c:v>
                </c:pt>
                <c:pt idx="246">
                  <c:v>2.5604000000000002E-2</c:v>
                </c:pt>
                <c:pt idx="247">
                  <c:v>2.7223000000000001E-2</c:v>
                </c:pt>
                <c:pt idx="248">
                  <c:v>2.8580999999999999E-2</c:v>
                </c:pt>
                <c:pt idx="249">
                  <c:v>3.0511E-2</c:v>
                </c:pt>
                <c:pt idx="250">
                  <c:v>2.3798E-2</c:v>
                </c:pt>
                <c:pt idx="251">
                  <c:v>2.3366999999999999E-2</c:v>
                </c:pt>
                <c:pt idx="252">
                  <c:v>2.3022999999999998E-2</c:v>
                </c:pt>
                <c:pt idx="253">
                  <c:v>2.2442000000000004E-2</c:v>
                </c:pt>
                <c:pt idx="254">
                  <c:v>2.2046E-2</c:v>
                </c:pt>
                <c:pt idx="255">
                  <c:v>2.1669999999999998E-2</c:v>
                </c:pt>
                <c:pt idx="256">
                  <c:v>2.2253999999999999E-2</c:v>
                </c:pt>
                <c:pt idx="257">
                  <c:v>2.2486000000000003E-2</c:v>
                </c:pt>
                <c:pt idx="258">
                  <c:v>2.2463E-2</c:v>
                </c:pt>
                <c:pt idx="259">
                  <c:v>2.1903000000000002E-2</c:v>
                </c:pt>
                <c:pt idx="260">
                  <c:v>2.3206999999999998E-2</c:v>
                </c:pt>
                <c:pt idx="261">
                  <c:v>2.6913999999999997E-2</c:v>
                </c:pt>
                <c:pt idx="262">
                  <c:v>3.0446000000000001E-2</c:v>
                </c:pt>
                <c:pt idx="263">
                  <c:v>3.3218999999999999E-2</c:v>
                </c:pt>
                <c:pt idx="264">
                  <c:v>2.8590000000000001E-2</c:v>
                </c:pt>
                <c:pt idx="265">
                  <c:v>2.4062E-2</c:v>
                </c:pt>
                <c:pt idx="266">
                  <c:v>2.4980000000000002E-2</c:v>
                </c:pt>
                <c:pt idx="267">
                  <c:v>2.6141999999999999E-2</c:v>
                </c:pt>
                <c:pt idx="268">
                  <c:v>2.8421999999999999E-2</c:v>
                </c:pt>
                <c:pt idx="269">
                  <c:v>3.1687E-2</c:v>
                </c:pt>
                <c:pt idx="270">
                  <c:v>2.4017E-2</c:v>
                </c:pt>
                <c:pt idx="271">
                  <c:v>2.3021E-2</c:v>
                </c:pt>
                <c:pt idx="272">
                  <c:v>2.4277000000000003E-2</c:v>
                </c:pt>
                <c:pt idx="273">
                  <c:v>2.4424999999999999E-2</c:v>
                </c:pt>
                <c:pt idx="274">
                  <c:v>2.4615000000000001E-2</c:v>
                </c:pt>
                <c:pt idx="275">
                  <c:v>2.4028000000000001E-2</c:v>
                </c:pt>
                <c:pt idx="276">
                  <c:v>2.3839000000000003E-2</c:v>
                </c:pt>
                <c:pt idx="277">
                  <c:v>2.3899E-2</c:v>
                </c:pt>
                <c:pt idx="278">
                  <c:v>2.3925000000000002E-2</c:v>
                </c:pt>
                <c:pt idx="279">
                  <c:v>2.4559999999999998E-2</c:v>
                </c:pt>
                <c:pt idx="280">
                  <c:v>2.5996999999999999E-2</c:v>
                </c:pt>
                <c:pt idx="281">
                  <c:v>2.6799E-2</c:v>
                </c:pt>
                <c:pt idx="282">
                  <c:v>2.8020999999999997E-2</c:v>
                </c:pt>
                <c:pt idx="283">
                  <c:v>3.0009999999999998E-2</c:v>
                </c:pt>
                <c:pt idx="284">
                  <c:v>2.9933999999999999E-2</c:v>
                </c:pt>
                <c:pt idx="285">
                  <c:v>2.8540999999999997E-2</c:v>
                </c:pt>
                <c:pt idx="286">
                  <c:v>2.632E-2</c:v>
                </c:pt>
                <c:pt idx="287">
                  <c:v>2.6152999999999999E-2</c:v>
                </c:pt>
                <c:pt idx="288">
                  <c:v>2.9586000000000001E-2</c:v>
                </c:pt>
                <c:pt idx="289">
                  <c:v>2.7900999999999999E-2</c:v>
                </c:pt>
                <c:pt idx="290">
                  <c:v>2.6234999999999998E-2</c:v>
                </c:pt>
                <c:pt idx="291">
                  <c:v>2.4304000000000003E-2</c:v>
                </c:pt>
                <c:pt idx="292">
                  <c:v>2.5661999999999997E-2</c:v>
                </c:pt>
                <c:pt idx="293">
                  <c:v>2.6329999999999999E-2</c:v>
                </c:pt>
                <c:pt idx="294">
                  <c:v>2.5617999999999998E-2</c:v>
                </c:pt>
                <c:pt idx="295">
                  <c:v>2.5463E-2</c:v>
                </c:pt>
                <c:pt idx="296">
                  <c:v>2.4889000000000001E-2</c:v>
                </c:pt>
                <c:pt idx="297">
                  <c:v>2.4994000000000002E-2</c:v>
                </c:pt>
                <c:pt idx="298">
                  <c:v>2.5266999999999998E-2</c:v>
                </c:pt>
                <c:pt idx="299">
                  <c:v>2.5640999999999997E-2</c:v>
                </c:pt>
                <c:pt idx="300">
                  <c:v>2.7779999999999999E-2</c:v>
                </c:pt>
                <c:pt idx="301">
                  <c:v>2.9902999999999999E-2</c:v>
                </c:pt>
                <c:pt idx="302">
                  <c:v>3.107E-2</c:v>
                </c:pt>
                <c:pt idx="303">
                  <c:v>3.5929000000000003E-2</c:v>
                </c:pt>
                <c:pt idx="304">
                  <c:v>3.3683999999999999E-2</c:v>
                </c:pt>
                <c:pt idx="305">
                  <c:v>3.1989999999999998E-2</c:v>
                </c:pt>
                <c:pt idx="306">
                  <c:v>2.8638E-2</c:v>
                </c:pt>
                <c:pt idx="307">
                  <c:v>2.8451000000000001E-2</c:v>
                </c:pt>
                <c:pt idx="308">
                  <c:v>2.9131999999999998E-2</c:v>
                </c:pt>
                <c:pt idx="309">
                  <c:v>3.0811000000000002E-2</c:v>
                </c:pt>
                <c:pt idx="310">
                  <c:v>3.2217999999999997E-2</c:v>
                </c:pt>
                <c:pt idx="311">
                  <c:v>3.5653000000000004E-2</c:v>
                </c:pt>
                <c:pt idx="312">
                  <c:v>2.4761999999999999E-2</c:v>
                </c:pt>
                <c:pt idx="313">
                  <c:v>2.6084E-2</c:v>
                </c:pt>
                <c:pt idx="314">
                  <c:v>2.7238999999999999E-2</c:v>
                </c:pt>
                <c:pt idx="315">
                  <c:v>2.5670999999999999E-2</c:v>
                </c:pt>
                <c:pt idx="316">
                  <c:v>2.5062000000000001E-2</c:v>
                </c:pt>
                <c:pt idx="317">
                  <c:v>2.4752999999999997E-2</c:v>
                </c:pt>
                <c:pt idx="318">
                  <c:v>2.4866000000000003E-2</c:v>
                </c:pt>
                <c:pt idx="319">
                  <c:v>2.5312000000000001E-2</c:v>
                </c:pt>
                <c:pt idx="320">
                  <c:v>2.5304000000000004E-2</c:v>
                </c:pt>
                <c:pt idx="321">
                  <c:v>2.6301000000000001E-2</c:v>
                </c:pt>
                <c:pt idx="322">
                  <c:v>2.7183000000000002E-2</c:v>
                </c:pt>
                <c:pt idx="323">
                  <c:v>2.8996000000000001E-2</c:v>
                </c:pt>
                <c:pt idx="324">
                  <c:v>2.9453E-2</c:v>
                </c:pt>
                <c:pt idx="325">
                  <c:v>2.9493999999999999E-2</c:v>
                </c:pt>
                <c:pt idx="326">
                  <c:v>3.1535000000000001E-2</c:v>
                </c:pt>
                <c:pt idx="327">
                  <c:v>3.1995000000000003E-2</c:v>
                </c:pt>
                <c:pt idx="328">
                  <c:v>3.2419999999999997E-2</c:v>
                </c:pt>
                <c:pt idx="329">
                  <c:v>3.3820000000000003E-2</c:v>
                </c:pt>
                <c:pt idx="330">
                  <c:v>3.4450000000000001E-2</c:v>
                </c:pt>
                <c:pt idx="331">
                  <c:v>3.1288999999999997E-2</c:v>
                </c:pt>
                <c:pt idx="332">
                  <c:v>3.2656999999999999E-2</c:v>
                </c:pt>
                <c:pt idx="333">
                  <c:v>3.2087999999999998E-2</c:v>
                </c:pt>
                <c:pt idx="334">
                  <c:v>2.9966E-2</c:v>
                </c:pt>
                <c:pt idx="335">
                  <c:v>2.9478000000000001E-2</c:v>
                </c:pt>
                <c:pt idx="336">
                  <c:v>2.9555999999999999E-2</c:v>
                </c:pt>
                <c:pt idx="337">
                  <c:v>2.9811999999999998E-2</c:v>
                </c:pt>
                <c:pt idx="338">
                  <c:v>2.9731E-2</c:v>
                </c:pt>
                <c:pt idx="339">
                  <c:v>2.9085E-2</c:v>
                </c:pt>
                <c:pt idx="340">
                  <c:v>2.8119000000000002E-2</c:v>
                </c:pt>
                <c:pt idx="341">
                  <c:v>2.9002E-2</c:v>
                </c:pt>
                <c:pt idx="342">
                  <c:v>2.9281999999999999E-2</c:v>
                </c:pt>
                <c:pt idx="343">
                  <c:v>2.9683000000000001E-2</c:v>
                </c:pt>
                <c:pt idx="344">
                  <c:v>2.844E-2</c:v>
                </c:pt>
                <c:pt idx="345">
                  <c:v>2.8146000000000001E-2</c:v>
                </c:pt>
                <c:pt idx="346">
                  <c:v>2.8256999999999997E-2</c:v>
                </c:pt>
                <c:pt idx="347">
                  <c:v>2.7851000000000001E-2</c:v>
                </c:pt>
                <c:pt idx="348">
                  <c:v>2.8431000000000001E-2</c:v>
                </c:pt>
                <c:pt idx="349">
                  <c:v>2.9605000000000003E-2</c:v>
                </c:pt>
                <c:pt idx="350">
                  <c:v>2.6301000000000001E-2</c:v>
                </c:pt>
                <c:pt idx="351">
                  <c:v>2.8462999999999999E-2</c:v>
                </c:pt>
                <c:pt idx="352">
                  <c:v>2.8830000000000001E-2</c:v>
                </c:pt>
                <c:pt idx="353">
                  <c:v>3.0569000000000002E-2</c:v>
                </c:pt>
                <c:pt idx="354">
                  <c:v>3.0672000000000001E-2</c:v>
                </c:pt>
                <c:pt idx="355">
                  <c:v>3.0503999999999996E-2</c:v>
                </c:pt>
                <c:pt idx="356">
                  <c:v>3.0013999999999999E-2</c:v>
                </c:pt>
                <c:pt idx="357">
                  <c:v>3.0421E-2</c:v>
                </c:pt>
                <c:pt idx="358">
                  <c:v>3.0061000000000001E-2</c:v>
                </c:pt>
                <c:pt idx="359">
                  <c:v>3.0067E-2</c:v>
                </c:pt>
                <c:pt idx="360">
                  <c:v>3.0068000000000001E-2</c:v>
                </c:pt>
                <c:pt idx="361">
                  <c:v>2.9973E-2</c:v>
                </c:pt>
                <c:pt idx="362">
                  <c:v>3.0424000000000003E-2</c:v>
                </c:pt>
                <c:pt idx="363">
                  <c:v>3.0842999999999999E-2</c:v>
                </c:pt>
                <c:pt idx="364">
                  <c:v>3.1015000000000001E-2</c:v>
                </c:pt>
                <c:pt idx="365">
                  <c:v>3.1530000000000002E-2</c:v>
                </c:pt>
                <c:pt idx="366">
                  <c:v>3.1874E-2</c:v>
                </c:pt>
                <c:pt idx="367">
                  <c:v>3.1466000000000001E-2</c:v>
                </c:pt>
                <c:pt idx="368">
                  <c:v>2.9836000000000001E-2</c:v>
                </c:pt>
                <c:pt idx="369">
                  <c:v>2.9399999999999999E-2</c:v>
                </c:pt>
                <c:pt idx="370">
                  <c:v>2.8930999999999998E-2</c:v>
                </c:pt>
                <c:pt idx="371">
                  <c:v>2.9367999999999998E-2</c:v>
                </c:pt>
                <c:pt idx="372">
                  <c:v>3.0127000000000001E-2</c:v>
                </c:pt>
                <c:pt idx="373">
                  <c:v>3.2759999999999997E-2</c:v>
                </c:pt>
                <c:pt idx="374">
                  <c:v>2.8555000000000001E-2</c:v>
                </c:pt>
                <c:pt idx="375">
                  <c:v>2.7795999999999998E-2</c:v>
                </c:pt>
                <c:pt idx="376">
                  <c:v>2.6413000000000002E-2</c:v>
                </c:pt>
                <c:pt idx="377">
                  <c:v>2.6301999999999999E-2</c:v>
                </c:pt>
                <c:pt idx="378">
                  <c:v>2.606E-2</c:v>
                </c:pt>
                <c:pt idx="379">
                  <c:v>2.6551000000000002E-2</c:v>
                </c:pt>
                <c:pt idx="380">
                  <c:v>2.7806999999999998E-2</c:v>
                </c:pt>
                <c:pt idx="381">
                  <c:v>2.8282999999999999E-2</c:v>
                </c:pt>
                <c:pt idx="382">
                  <c:v>2.8105999999999999E-2</c:v>
                </c:pt>
                <c:pt idx="383">
                  <c:v>2.7124000000000002E-2</c:v>
                </c:pt>
                <c:pt idx="384">
                  <c:v>2.8062E-2</c:v>
                </c:pt>
                <c:pt idx="385">
                  <c:v>3.1143000000000001E-2</c:v>
                </c:pt>
                <c:pt idx="386">
                  <c:v>3.2402E-2</c:v>
                </c:pt>
                <c:pt idx="387">
                  <c:v>3.1211000000000003E-2</c:v>
                </c:pt>
                <c:pt idx="388">
                  <c:v>3.0334E-2</c:v>
                </c:pt>
                <c:pt idx="389">
                  <c:v>3.0192999999999998E-2</c:v>
                </c:pt>
                <c:pt idx="390">
                  <c:v>3.0760999999999997E-2</c:v>
                </c:pt>
                <c:pt idx="391">
                  <c:v>3.0952999999999998E-2</c:v>
                </c:pt>
                <c:pt idx="392">
                  <c:v>3.1482999999999997E-2</c:v>
                </c:pt>
                <c:pt idx="393">
                  <c:v>3.1605000000000001E-2</c:v>
                </c:pt>
                <c:pt idx="394">
                  <c:v>3.2566000000000005E-2</c:v>
                </c:pt>
                <c:pt idx="395">
                  <c:v>3.1717000000000002E-2</c:v>
                </c:pt>
                <c:pt idx="396">
                  <c:v>3.0901999999999999E-2</c:v>
                </c:pt>
                <c:pt idx="397">
                  <c:v>2.9342999999999998E-2</c:v>
                </c:pt>
                <c:pt idx="398">
                  <c:v>2.7886999999999999E-2</c:v>
                </c:pt>
                <c:pt idx="399">
                  <c:v>2.8708999999999998E-2</c:v>
                </c:pt>
                <c:pt idx="400">
                  <c:v>2.9695999999999997E-2</c:v>
                </c:pt>
                <c:pt idx="401">
                  <c:v>2.9758E-2</c:v>
                </c:pt>
                <c:pt idx="402">
                  <c:v>2.9275000000000002E-2</c:v>
                </c:pt>
                <c:pt idx="403">
                  <c:v>2.8739000000000001E-2</c:v>
                </c:pt>
                <c:pt idx="404">
                  <c:v>2.9342999999999998E-2</c:v>
                </c:pt>
                <c:pt idx="405">
                  <c:v>3.0893E-2</c:v>
                </c:pt>
                <c:pt idx="406">
                  <c:v>3.2759000000000003E-2</c:v>
                </c:pt>
                <c:pt idx="407">
                  <c:v>3.3508000000000003E-2</c:v>
                </c:pt>
                <c:pt idx="408">
                  <c:v>3.1099999999999999E-2</c:v>
                </c:pt>
                <c:pt idx="409">
                  <c:v>3.1573000000000004E-2</c:v>
                </c:pt>
                <c:pt idx="410">
                  <c:v>3.2246999999999998E-2</c:v>
                </c:pt>
                <c:pt idx="411">
                  <c:v>3.2370999999999997E-2</c:v>
                </c:pt>
                <c:pt idx="412">
                  <c:v>3.1594000000000004E-2</c:v>
                </c:pt>
                <c:pt idx="413">
                  <c:v>3.0588999999999998E-2</c:v>
                </c:pt>
                <c:pt idx="414">
                  <c:v>3.1067999999999998E-2</c:v>
                </c:pt>
                <c:pt idx="415">
                  <c:v>3.3603999999999995E-2</c:v>
                </c:pt>
                <c:pt idx="416">
                  <c:v>3.4155000000000005E-2</c:v>
                </c:pt>
                <c:pt idx="417">
                  <c:v>3.3811000000000001E-2</c:v>
                </c:pt>
                <c:pt idx="418">
                  <c:v>2.9601000000000002E-2</c:v>
                </c:pt>
                <c:pt idx="419">
                  <c:v>2.8732000000000001E-2</c:v>
                </c:pt>
                <c:pt idx="420">
                  <c:v>2.7761999999999998E-2</c:v>
                </c:pt>
                <c:pt idx="421">
                  <c:v>2.7732999999999997E-2</c:v>
                </c:pt>
                <c:pt idx="422">
                  <c:v>2.7980999999999999E-2</c:v>
                </c:pt>
                <c:pt idx="423">
                  <c:v>2.7684E-2</c:v>
                </c:pt>
                <c:pt idx="424">
                  <c:v>2.8149999999999998E-2</c:v>
                </c:pt>
                <c:pt idx="425">
                  <c:v>2.844E-2</c:v>
                </c:pt>
                <c:pt idx="426">
                  <c:v>2.8576999999999998E-2</c:v>
                </c:pt>
                <c:pt idx="427">
                  <c:v>2.9387E-2</c:v>
                </c:pt>
                <c:pt idx="428">
                  <c:v>3.0276000000000001E-2</c:v>
                </c:pt>
                <c:pt idx="429">
                  <c:v>3.1639E-2</c:v>
                </c:pt>
                <c:pt idx="430">
                  <c:v>3.3068E-2</c:v>
                </c:pt>
                <c:pt idx="431">
                  <c:v>3.1653000000000001E-2</c:v>
                </c:pt>
                <c:pt idx="432">
                  <c:v>3.1186999999999999E-2</c:v>
                </c:pt>
                <c:pt idx="433">
                  <c:v>3.0103000000000001E-2</c:v>
                </c:pt>
                <c:pt idx="434">
                  <c:v>3.1274000000000003E-2</c:v>
                </c:pt>
                <c:pt idx="435">
                  <c:v>3.3431999999999996E-2</c:v>
                </c:pt>
                <c:pt idx="436">
                  <c:v>3.5664000000000001E-2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8C-4624-A33D-FE9CFE52D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83233024"/>
        <c:axId val="83231488"/>
      </c:lineChart>
      <c:dateAx>
        <c:axId val="82900096"/>
        <c:scaling>
          <c:orientation val="minMax"/>
          <c:min val="42371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楷体_GB2312" pitchFamily="49" charset="-122"/>
                    <a:ea typeface="楷体_GB2312" pitchFamily="49" charset="-122"/>
                  </a:defRPr>
                </a:pP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数据来源：</a:t>
                </a:r>
                <a:r>
                  <a:rPr lang="en-US" altLang="zh-CN" b="0">
                    <a:latin typeface="楷体_GB2312" pitchFamily="49" charset="-122"/>
                    <a:ea typeface="楷体_GB2312" pitchFamily="49" charset="-122"/>
                  </a:rPr>
                  <a:t>Wind</a:t>
                </a:r>
                <a:r>
                  <a:rPr lang="zh-CN" altLang="en-US" b="0">
                    <a:latin typeface="楷体_GB2312" pitchFamily="49" charset="-122"/>
                    <a:ea typeface="楷体_GB2312" pitchFamily="49" charset="-122"/>
                  </a:rPr>
                  <a:t>资讯，东吴证券研究所</a:t>
                </a:r>
              </a:p>
            </c:rich>
          </c:tx>
          <c:layout>
            <c:manualLayout>
              <c:xMode val="edge"/>
              <c:yMode val="edge"/>
              <c:x val="1.1536643026004698E-2"/>
              <c:y val="0.92090395480225129"/>
            </c:manualLayout>
          </c:layout>
          <c:overlay val="0"/>
        </c:title>
        <c:numFmt formatCode="yyyy\-mm;@" sourceLinked="0"/>
        <c:majorTickMark val="none"/>
        <c:minorTickMark val="none"/>
        <c:tickLblPos val="nextTo"/>
        <c:txPr>
          <a:bodyPr rot="-2700000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902016"/>
        <c:crosses val="autoZero"/>
        <c:auto val="1"/>
        <c:lblOffset val="100"/>
        <c:baseTimeUnit val="days"/>
      </c:dateAx>
      <c:valAx>
        <c:axId val="82902016"/>
        <c:scaling>
          <c:orientation val="minMax"/>
        </c:scaling>
        <c:delete val="0"/>
        <c:axPos val="l"/>
        <c:numFmt formatCode="0_);\(0\)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2900096"/>
        <c:crosses val="autoZero"/>
        <c:crossBetween val="between"/>
      </c:valAx>
      <c:valAx>
        <c:axId val="83231488"/>
        <c:scaling>
          <c:orientation val="minMax"/>
        </c:scaling>
        <c:delete val="0"/>
        <c:axPos val="r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83233024"/>
        <c:crosses val="max"/>
        <c:crossBetween val="between"/>
      </c:valAx>
      <c:dateAx>
        <c:axId val="83233024"/>
        <c:scaling>
          <c:orientation val="minMax"/>
        </c:scaling>
        <c:delete val="1"/>
        <c:axPos val="b"/>
        <c:numFmt formatCode="yyyy\-mm\-dd;@" sourceLinked="1"/>
        <c:majorTickMark val="out"/>
        <c:minorTickMark val="none"/>
        <c:tickLblPos val="none"/>
        <c:crossAx val="83231488"/>
        <c:crosses val="autoZero"/>
        <c:auto val="1"/>
        <c:lblOffset val="100"/>
        <c:baseTimeUnit val="days"/>
      </c:dateAx>
    </c:plotArea>
    <c:legend>
      <c:legendPos val="r"/>
      <c:layout>
        <c:manualLayout>
          <c:xMode val="edge"/>
          <c:yMode val="edge"/>
          <c:x val="0.27386200058326043"/>
          <c:y val="8.2362050784707624E-2"/>
          <c:w val="0.50082387428844721"/>
          <c:h val="9.1020063170072107E-2"/>
        </c:manualLayout>
      </c:layout>
      <c:overlay val="0"/>
      <c:txPr>
        <a:bodyPr/>
        <a:lstStyle/>
        <a:p>
          <a:pPr>
            <a:defRPr>
              <a:latin typeface="楷体_GB2312" pitchFamily="49" charset="-122"/>
              <a:ea typeface="楷体_GB2312" pitchFamily="49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F87-B599-48C5-BB22-B0B305D7BDE7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BB711-BB16-4665-BFA4-5200DD314E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34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F6153-3878-444A-B180-CA5666EAB5DB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88950" y="1143000"/>
            <a:ext cx="7835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220C1-F174-4355-8D25-B96FD31D63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1"/>
            <a:ext cx="7772400" cy="224027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00326"/>
            <a:ext cx="6400800" cy="640080"/>
          </a:xfrm>
        </p:spPr>
        <p:txBody>
          <a:bodyPr>
            <a:normAutofit/>
          </a:bodyPr>
          <a:lstStyle>
            <a:lvl1pPr marL="0" indent="0" algn="ctr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0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0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0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186"/>
            <a:ext cx="2057400" cy="30720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186"/>
            <a:ext cx="6019800" cy="30720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0" y="1"/>
          <a:ext cx="9144000" cy="271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9144000" cy="27153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Rectangle 7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685800" y="2240280"/>
            <a:ext cx="7848600" cy="410052"/>
          </a:xfrm>
          <a:effectLst>
            <a:outerShdw dist="35921" dir="2700000" algn="ctr" rotWithShape="0">
              <a:schemeClr val="tx2"/>
            </a:outerShdw>
          </a:effectLst>
        </p:spPr>
        <p:txBody>
          <a:bodyPr/>
          <a:lstStyle>
            <a:lvl1pPr algn="l">
              <a:defRPr sz="2520"/>
            </a:lvl1pPr>
          </a:lstStyle>
          <a:p>
            <a:r>
              <a:rPr lang="zh-CN" altLang="en-US"/>
              <a:t>东吴证券中期策略报告会</a:t>
            </a:r>
          </a:p>
        </p:txBody>
      </p:sp>
      <p:sp>
        <p:nvSpPr>
          <p:cNvPr id="123912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95400" y="2880360"/>
            <a:ext cx="6553200" cy="28003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945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宏观经济报告</a:t>
            </a:r>
          </a:p>
        </p:txBody>
      </p:sp>
    </p:spTree>
    <p:extLst>
      <p:ext uri="{BB962C8B-B14F-4D97-AF65-F5344CB8AC3E}">
        <p14:creationId xmlns:p14="http://schemas.microsoft.com/office/powerpoint/2010/main" val="2461087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09197-6A3F-400F-8C42-960BC6143081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27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6" name="Picture 26" descr="新标记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313623"/>
            <a:ext cx="7772400" cy="715089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526024"/>
            <a:ext cx="7772400" cy="787599"/>
          </a:xfrm>
        </p:spPr>
        <p:txBody>
          <a:bodyPr anchor="b"/>
          <a:lstStyle>
            <a:lvl1pPr marL="0" indent="0">
              <a:buNone/>
              <a:defRPr sz="1050"/>
            </a:lvl1pPr>
            <a:lvl2pPr marL="240028" indent="0">
              <a:buNone/>
              <a:defRPr sz="945"/>
            </a:lvl2pPr>
            <a:lvl3pPr marL="480056" indent="0">
              <a:buNone/>
              <a:defRPr sz="840"/>
            </a:lvl3pPr>
            <a:lvl4pPr marL="720084" indent="0">
              <a:buNone/>
              <a:defRPr sz="735"/>
            </a:lvl4pPr>
            <a:lvl5pPr marL="960112" indent="0">
              <a:buNone/>
              <a:defRPr sz="735"/>
            </a:lvl5pPr>
            <a:lvl6pPr marL="1200140" indent="0">
              <a:buNone/>
              <a:defRPr sz="735"/>
            </a:lvl6pPr>
            <a:lvl7pPr marL="1440168" indent="0">
              <a:buNone/>
              <a:defRPr sz="735"/>
            </a:lvl7pPr>
            <a:lvl8pPr marL="1680196" indent="0">
              <a:buNone/>
              <a:defRPr sz="735"/>
            </a:lvl8pPr>
            <a:lvl9pPr marL="1920224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955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680086"/>
            <a:ext cx="4000500" cy="2536150"/>
          </a:xfrm>
        </p:spPr>
        <p:txBody>
          <a:bodyPr/>
          <a:lstStyle>
            <a:lvl1pPr>
              <a:defRPr sz="1470"/>
            </a:lvl1pPr>
            <a:lvl2pPr>
              <a:defRPr sz="1260"/>
            </a:lvl2pPr>
            <a:lvl3pPr>
              <a:defRPr sz="1050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680086"/>
            <a:ext cx="4000500" cy="2536150"/>
          </a:xfrm>
        </p:spPr>
        <p:txBody>
          <a:bodyPr/>
          <a:lstStyle>
            <a:lvl1pPr>
              <a:defRPr sz="1470"/>
            </a:lvl1pPr>
            <a:lvl2pPr>
              <a:defRPr sz="1260"/>
            </a:lvl2pPr>
            <a:lvl3pPr>
              <a:defRPr sz="1050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E0977-6C21-43C4-9AE1-E70E9012AEF0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8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9" name="Picture 26" descr="新标记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4186"/>
            <a:ext cx="8229600" cy="6000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05935"/>
            <a:ext cx="4040188" cy="33587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141810"/>
            <a:ext cx="4040188" cy="2074426"/>
          </a:xfrm>
        </p:spPr>
        <p:txBody>
          <a:bodyPr/>
          <a:lstStyle>
            <a:lvl1pPr>
              <a:defRPr sz="1260"/>
            </a:lvl1pPr>
            <a:lvl2pPr>
              <a:defRPr sz="1050"/>
            </a:lvl2pPr>
            <a:lvl3pPr>
              <a:defRPr sz="945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805935"/>
            <a:ext cx="4041775" cy="33587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141810"/>
            <a:ext cx="4041775" cy="2074426"/>
          </a:xfrm>
        </p:spPr>
        <p:txBody>
          <a:bodyPr/>
          <a:lstStyle>
            <a:lvl1pPr>
              <a:defRPr sz="1260"/>
            </a:lvl1pPr>
            <a:lvl2pPr>
              <a:defRPr sz="1050"/>
            </a:lvl2pPr>
            <a:lvl3pPr>
              <a:defRPr sz="945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7315200" y="457559"/>
            <a:ext cx="1765300" cy="142517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163794"/>
                </a:solidFill>
                <a:latin typeface="Arial" charset="0"/>
              </a:rPr>
              <a:t>www.dwjq.com.cn</a:t>
            </a:r>
          </a:p>
        </p:txBody>
      </p:sp>
      <p:sp>
        <p:nvSpPr>
          <p:cNvPr id="11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7984B-4451-4581-BED8-B13D68C91F01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57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F83F-9242-4274-9095-35C8BCF493AD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12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9300D-8346-4F97-B722-4E3406A5CCDA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67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143351"/>
            <a:ext cx="3008313" cy="610077"/>
          </a:xfrm>
        </p:spPr>
        <p:txBody>
          <a:bodyPr anchor="b"/>
          <a:lstStyle>
            <a:lvl1pPr algn="l">
              <a:defRPr sz="105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3353"/>
            <a:ext cx="5111750" cy="3072885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753428"/>
            <a:ext cx="3008313" cy="2462808"/>
          </a:xfrm>
        </p:spPr>
        <p:txBody>
          <a:bodyPr/>
          <a:lstStyle>
            <a:lvl1pPr marL="0" indent="0">
              <a:buNone/>
              <a:defRPr sz="735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AA8A6-D98A-4033-BFE4-D8749FD0B716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4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2520315"/>
            <a:ext cx="5486400" cy="297537"/>
          </a:xfrm>
        </p:spPr>
        <p:txBody>
          <a:bodyPr anchor="b"/>
          <a:lstStyle>
            <a:lvl1pPr algn="l">
              <a:defRPr sz="105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1680"/>
            </a:lvl1pPr>
            <a:lvl2pPr marL="240028" indent="0">
              <a:buNone/>
              <a:defRPr sz="1470"/>
            </a:lvl2pPr>
            <a:lvl3pPr marL="480056" indent="0">
              <a:buNone/>
              <a:defRPr sz="1260"/>
            </a:lvl3pPr>
            <a:lvl4pPr marL="720084" indent="0">
              <a:buNone/>
              <a:defRPr sz="1050"/>
            </a:lvl4pPr>
            <a:lvl5pPr marL="960112" indent="0">
              <a:buNone/>
              <a:defRPr sz="1050"/>
            </a:lvl5pPr>
            <a:lvl6pPr marL="1200140" indent="0">
              <a:buNone/>
              <a:defRPr sz="1050"/>
            </a:lvl6pPr>
            <a:lvl7pPr marL="1440168" indent="0">
              <a:buNone/>
              <a:defRPr sz="1050"/>
            </a:lvl7pPr>
            <a:lvl8pPr marL="1680196" indent="0">
              <a:buNone/>
              <a:defRPr sz="1050"/>
            </a:lvl8pPr>
            <a:lvl9pPr marL="1920224" indent="0">
              <a:buNone/>
              <a:defRPr sz="105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2817853"/>
            <a:ext cx="5486400" cy="422553"/>
          </a:xfrm>
        </p:spPr>
        <p:txBody>
          <a:bodyPr/>
          <a:lstStyle>
            <a:lvl1pPr marL="0" indent="0">
              <a:buNone/>
              <a:defRPr sz="735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C6197-9D77-4DF2-BB3A-8A9BC29163E6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67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56E58-2CB6-4286-89F9-3E445A64C844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99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7510"/>
            <a:ext cx="2286000" cy="31587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7510"/>
            <a:ext cx="6705600" cy="315872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EE750-E6DC-4B04-9AAE-3D643998F6F4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54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509"/>
            <a:ext cx="9144000" cy="31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680086"/>
            <a:ext cx="4000500" cy="2536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680086"/>
            <a:ext cx="4000500" cy="2536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8AD7A-7382-49C0-A439-D494A2F752ED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5847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509"/>
            <a:ext cx="9144000" cy="31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680086"/>
            <a:ext cx="8153400" cy="25361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5FEE2-E290-489E-A173-9768893E1278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608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62EEDC-4660-496A-A1AD-9D683B947E55}" type="slidenum">
              <a:rPr lang="zh-CN" altLang="en-US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98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3337085"/>
            <a:ext cx="2743200" cy="19169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3337085"/>
            <a:ext cx="4114800" cy="19169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2EEDC-4660-496A-A1AD-9D683B947E55}" type="slidenum">
              <a:rPr lang="zh-CN" altLang="en-US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1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20092"/>
            <a:ext cx="7772400" cy="1315164"/>
          </a:xfrm>
        </p:spPr>
        <p:txBody>
          <a:bodyPr anchor="b"/>
          <a:lstStyle>
            <a:lvl1pPr algn="ctr" defTabSz="48005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2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6101"/>
            <a:ext cx="7772400" cy="594241"/>
          </a:xfr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1pPr>
            <a:lvl2pPr marL="240028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80056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84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4pPr>
            <a:lvl5pPr marL="960112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5pPr>
            <a:lvl6pPr marL="120014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6pPr>
            <a:lvl7pPr marL="1440168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7pPr>
            <a:lvl8pPr marL="1680196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8pPr>
            <a:lvl9pPr marL="1920224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  <p:sp>
        <p:nvSpPr>
          <p:cNvPr id="8" name="Oval 7"/>
          <p:cNvSpPr/>
          <p:nvPr/>
        </p:nvSpPr>
        <p:spPr>
          <a:xfrm>
            <a:off x="4695825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  <p:sp>
        <p:nvSpPr>
          <p:cNvPr id="9" name="Oval 8"/>
          <p:cNvSpPr/>
          <p:nvPr/>
        </p:nvSpPr>
        <p:spPr>
          <a:xfrm>
            <a:off x="4296729" y="2060258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0106"/>
            <a:ext cx="4038600" cy="2376130"/>
          </a:xfrm>
        </p:spPr>
        <p:txBody>
          <a:bodyPr/>
          <a:lstStyle>
            <a:lvl1pPr>
              <a:defRPr sz="1260"/>
            </a:lvl1pPr>
            <a:lvl2pPr>
              <a:defRPr sz="840"/>
            </a:lvl2pPr>
            <a:lvl3pPr>
              <a:defRPr sz="840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840105"/>
            <a:ext cx="4041648" cy="23762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5"/>
            <a:ext cx="4040188" cy="320040"/>
          </a:xfrm>
        </p:spPr>
        <p:txBody>
          <a:bodyPr anchor="b">
            <a:noAutofit/>
          </a:bodyPr>
          <a:lstStyle>
            <a:lvl1pPr marL="0" indent="0" algn="ctr">
              <a:buNone/>
              <a:defRPr sz="1260" b="0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4" y="840105"/>
            <a:ext cx="4041775" cy="320040"/>
          </a:xfrm>
        </p:spPr>
        <p:txBody>
          <a:bodyPr anchor="b">
            <a:noAutofit/>
          </a:bodyPr>
          <a:lstStyle>
            <a:lvl1pPr marL="0" indent="0" algn="ctr">
              <a:buNone/>
              <a:defRPr sz="1260" b="0"/>
            </a:lvl1pPr>
            <a:lvl2pPr marL="240028" indent="0">
              <a:buNone/>
              <a:defRPr sz="1050" b="1"/>
            </a:lvl2pPr>
            <a:lvl3pPr marL="480056" indent="0">
              <a:buNone/>
              <a:defRPr sz="945" b="1"/>
            </a:lvl3pPr>
            <a:lvl4pPr marL="720084" indent="0">
              <a:buNone/>
              <a:defRPr sz="840" b="1"/>
            </a:lvl4pPr>
            <a:lvl5pPr marL="960112" indent="0">
              <a:buNone/>
              <a:defRPr sz="840" b="1"/>
            </a:lvl5pPr>
            <a:lvl6pPr marL="1200140" indent="0">
              <a:buNone/>
              <a:defRPr sz="840" b="1"/>
            </a:lvl6pPr>
            <a:lvl7pPr marL="1440168" indent="0">
              <a:buNone/>
              <a:defRPr sz="840" b="1"/>
            </a:lvl7pPr>
            <a:lvl8pPr marL="1680196" indent="0">
              <a:buNone/>
              <a:defRPr sz="840" b="1"/>
            </a:lvl8pPr>
            <a:lvl9pPr marL="1920224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161746"/>
            <a:ext cx="4041648" cy="20546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161747"/>
            <a:ext cx="4041648" cy="2054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91" y="140018"/>
            <a:ext cx="3008313" cy="1100137"/>
          </a:xfrm>
        </p:spPr>
        <p:txBody>
          <a:bodyPr anchor="b"/>
          <a:lstStyle>
            <a:lvl1pPr algn="ctr">
              <a:lnSpc>
                <a:spcPct val="100000"/>
              </a:lnSpc>
              <a:defRPr sz="147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1" y="143353"/>
            <a:ext cx="4995863" cy="3072885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91" y="1280162"/>
            <a:ext cx="3008313" cy="1936076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840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120015"/>
            <a:ext cx="5711824" cy="470059"/>
          </a:xfrm>
        </p:spPr>
        <p:txBody>
          <a:bodyPr anchor="b"/>
          <a:lstStyle>
            <a:lvl1pPr algn="ctr">
              <a:lnSpc>
                <a:spcPct val="100000"/>
              </a:lnSpc>
              <a:defRPr sz="147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600075"/>
            <a:ext cx="6054724" cy="2384048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680"/>
            </a:lvl1pPr>
            <a:lvl2pPr marL="240028" indent="0">
              <a:buNone/>
              <a:defRPr sz="1470"/>
            </a:lvl2pPr>
            <a:lvl3pPr marL="480056" indent="0">
              <a:buNone/>
              <a:defRPr sz="1260"/>
            </a:lvl3pPr>
            <a:lvl4pPr marL="720084" indent="0">
              <a:buNone/>
              <a:defRPr sz="1050"/>
            </a:lvl4pPr>
            <a:lvl5pPr marL="960112" indent="0">
              <a:buNone/>
              <a:defRPr sz="1050"/>
            </a:lvl5pPr>
            <a:lvl6pPr marL="1200140" indent="0">
              <a:buNone/>
              <a:defRPr sz="1050"/>
            </a:lvl6pPr>
            <a:lvl7pPr marL="1440168" indent="0">
              <a:buNone/>
              <a:defRPr sz="1050"/>
            </a:lvl7pPr>
            <a:lvl8pPr marL="1680196" indent="0">
              <a:buNone/>
              <a:defRPr sz="1050"/>
            </a:lvl8pPr>
            <a:lvl9pPr marL="1920224" indent="0">
              <a:buNone/>
              <a:defRPr sz="105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3050381"/>
            <a:ext cx="5711824" cy="280035"/>
          </a:xfrm>
        </p:spPr>
        <p:txBody>
          <a:bodyPr>
            <a:normAutofit/>
          </a:bodyPr>
          <a:lstStyle>
            <a:lvl1pPr marL="0" indent="0" algn="ctr">
              <a:buNone/>
              <a:defRPr sz="840"/>
            </a:lvl1pPr>
            <a:lvl2pPr marL="240028" indent="0">
              <a:buNone/>
              <a:defRPr sz="630"/>
            </a:lvl2pPr>
            <a:lvl3pPr marL="480056" indent="0">
              <a:buNone/>
              <a:defRPr sz="525"/>
            </a:lvl3pPr>
            <a:lvl4pPr marL="720084" indent="0">
              <a:buNone/>
              <a:defRPr sz="473"/>
            </a:lvl4pPr>
            <a:lvl5pPr marL="960112" indent="0">
              <a:buNone/>
              <a:defRPr sz="473"/>
            </a:lvl5pPr>
            <a:lvl6pPr marL="1200140" indent="0">
              <a:buNone/>
              <a:defRPr sz="473"/>
            </a:lvl6pPr>
            <a:lvl7pPr marL="1440168" indent="0">
              <a:buNone/>
              <a:defRPr sz="473"/>
            </a:lvl7pPr>
            <a:lvl8pPr marL="1680196" indent="0">
              <a:buNone/>
              <a:defRPr sz="473"/>
            </a:lvl8pPr>
            <a:lvl9pPr marL="1920224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304">
              <a:srgbClr val="F8F8F8"/>
            </a:gs>
            <a:gs pos="54000">
              <a:srgbClr val="FCFCFC">
                <a:alpha val="35000"/>
              </a:srgbClr>
            </a:gs>
            <a:gs pos="45000">
              <a:schemeClr val="bg1">
                <a:tint val="80000"/>
                <a:satMod val="250000"/>
              </a:schemeClr>
            </a:gs>
            <a:gs pos="75000">
              <a:schemeClr val="bg1">
                <a:tint val="90000"/>
                <a:shade val="90000"/>
                <a:satMod val="200000"/>
              </a:schemeClr>
            </a:gs>
            <a:gs pos="95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0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6"/>
            <a:ext cx="8229600" cy="237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50" y="3337085"/>
            <a:ext cx="2085975" cy="19169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8" y="3337085"/>
            <a:ext cx="2847975" cy="191691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err="1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82" y="3337085"/>
            <a:ext cx="561975" cy="191691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63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1" y="3412176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80056" rtl="0" eaLnBrk="1" latinLnBrk="0" hangingPunct="1"/>
            <a:endParaRPr lang="en-US" sz="945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20" y="3412176"/>
            <a:ext cx="84772" cy="44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80056" rtl="0" eaLnBrk="1" latinLnBrk="0" hangingPunct="1">
        <a:lnSpc>
          <a:spcPts val="3045"/>
        </a:lnSpc>
        <a:spcBef>
          <a:spcPct val="0"/>
        </a:spcBef>
        <a:buNone/>
        <a:defRPr sz="2836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80021" indent="-180021" algn="l" defTabSz="480056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90045" indent="-150018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600070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840098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1080126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320154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560182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800210" indent="-120014" algn="l" defTabSz="480056" rtl="0" eaLnBrk="1" latinLnBrk="0" hangingPunct="1">
        <a:spcBef>
          <a:spcPct val="20000"/>
        </a:spcBef>
        <a:buFont typeface="Courier New" pitchFamily="49" charset="0"/>
        <a:buChar char="o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2040238" indent="-120014" algn="l" defTabSz="480056" rtl="0" eaLnBrk="1" latinLnBrk="0" hangingPunct="1">
        <a:spcBef>
          <a:spcPct val="20000"/>
        </a:spcBef>
        <a:buFont typeface="Arial" pitchFamily="34" charset="0"/>
        <a:buChar char="•"/>
        <a:defRPr sz="84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2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5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8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12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4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6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19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2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gradFill flip="none" rotWithShape="1">
          <a:gsLst>
            <a:gs pos="63304">
              <a:srgbClr val="F8F8F8"/>
            </a:gs>
            <a:gs pos="54000">
              <a:srgbClr val="FCFCFC">
                <a:alpha val="35000"/>
              </a:srgbClr>
            </a:gs>
            <a:gs pos="45000">
              <a:schemeClr val="bg1">
                <a:tint val="80000"/>
                <a:satMod val="250000"/>
              </a:schemeClr>
            </a:gs>
            <a:gs pos="75000">
              <a:schemeClr val="bg1">
                <a:tint val="90000"/>
                <a:shade val="90000"/>
                <a:satMod val="200000"/>
              </a:schemeClr>
            </a:gs>
            <a:gs pos="95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2484438" y="1235989"/>
          <a:ext cx="6659562" cy="236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" name="Image" r:id="rId18" imgW="5663492" imgH="3326984" progId="">
                  <p:embed/>
                </p:oleObj>
              </mc:Choice>
              <mc:Fallback>
                <p:oleObj name="Image" r:id="rId18" imgW="5663492" imgH="3326984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35989"/>
                        <a:ext cx="6659562" cy="236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6" name="Rectangle 16"/>
          <p:cNvSpPr>
            <a:spLocks noChangeArrowheads="1"/>
          </p:cNvSpPr>
          <p:nvPr/>
        </p:nvSpPr>
        <p:spPr bwMode="ltGray">
          <a:xfrm>
            <a:off x="0" y="-833"/>
            <a:ext cx="9144000" cy="44005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45">
              <a:solidFill>
                <a:srgbClr val="163794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0" y="817604"/>
            <a:ext cx="9144000" cy="311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东吴证券中期策略报告会</a:t>
            </a: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680086"/>
            <a:ext cx="8153400" cy="253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9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3400" y="3440431"/>
            <a:ext cx="668338" cy="991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735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62EEDC-4660-496A-A1AD-9D683B947E55}" type="slidenum">
              <a:rPr lang="zh-CN" altLang="en-US">
                <a:solidFill>
                  <a:srgbClr val="163794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63794"/>
              </a:solidFill>
              <a:latin typeface="Arial" charset="0"/>
            </a:endParaRPr>
          </a:p>
        </p:txBody>
      </p:sp>
      <p:pic>
        <p:nvPicPr>
          <p:cNvPr id="1032" name="Picture 26" descr="新标记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" y="1"/>
            <a:ext cx="823913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647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5pPr>
      <a:lvl6pPr marL="240028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6pPr>
      <a:lvl7pPr marL="480056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7pPr>
      <a:lvl8pPr marL="720084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8pPr>
      <a:lvl9pPr marL="960112" algn="ctr" rtl="0" fontAlgn="base">
        <a:spcBef>
          <a:spcPct val="0"/>
        </a:spcBef>
        <a:spcAft>
          <a:spcPct val="0"/>
        </a:spcAft>
        <a:defRPr sz="1680" b="1">
          <a:solidFill>
            <a:schemeClr val="bg1"/>
          </a:solidFill>
          <a:latin typeface="Verdana" pitchFamily="34" charset="0"/>
        </a:defRPr>
      </a:lvl9pPr>
    </p:titleStyle>
    <p:bodyStyle>
      <a:lvl1pPr marL="180021" indent="-18002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Ü"/>
        <a:defRPr sz="1470" b="1">
          <a:solidFill>
            <a:schemeClr val="accent1"/>
          </a:solidFill>
          <a:latin typeface="+mn-lt"/>
          <a:ea typeface="+mn-ea"/>
          <a:cs typeface="+mn-cs"/>
        </a:defRPr>
      </a:lvl1pPr>
      <a:lvl2pPr marL="390045" indent="-15001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1260">
          <a:solidFill>
            <a:schemeClr val="tx2"/>
          </a:solidFill>
          <a:latin typeface="+mn-lt"/>
        </a:defRPr>
      </a:lvl2pPr>
      <a:lvl3pPr marL="600070" indent="-120014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260">
          <a:solidFill>
            <a:schemeClr val="tx2"/>
          </a:solidFill>
          <a:latin typeface="+mn-lt"/>
        </a:defRPr>
      </a:lvl3pPr>
      <a:lvl4pPr marL="840098" indent="-12001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4pPr>
      <a:lvl5pPr marL="1080126" indent="-12001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5pPr>
      <a:lvl6pPr marL="1320154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6pPr>
      <a:lvl7pPr marL="1560182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7pPr>
      <a:lvl8pPr marL="1800210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8pPr>
      <a:lvl9pPr marL="2040238" indent="-120014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05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2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5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8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12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40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68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196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24" algn="l" defTabSz="480056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0" y="0"/>
            <a:ext cx="9144000" cy="576480"/>
          </a:xfrm>
          <a:prstGeom prst="rect">
            <a:avLst/>
          </a:prstGeom>
          <a:gradFill flip="none" rotWithShape="1">
            <a:gsLst>
              <a:gs pos="0">
                <a:srgbClr val="2C395E">
                  <a:shade val="30000"/>
                  <a:satMod val="115000"/>
                </a:srgbClr>
              </a:gs>
              <a:gs pos="50000">
                <a:srgbClr val="2C395E">
                  <a:shade val="67500"/>
                  <a:satMod val="115000"/>
                </a:srgbClr>
              </a:gs>
              <a:gs pos="100000">
                <a:srgbClr val="2C395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28350" tIns="24208" rIns="48417" bIns="24208" anchor="ctr" anchorCtr="0" upright="1">
            <a:noAutofit/>
          </a:bodyPr>
          <a:lstStyle/>
          <a:p>
            <a:pPr marL="282417"/>
            <a:r>
              <a:rPr lang="en-US" altLang="zh-CN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【</a:t>
            </a:r>
            <a:r>
              <a:rPr lang="zh-CN" altLang="en-US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东吴银行日报</a:t>
            </a:r>
            <a:r>
              <a:rPr lang="en-US" altLang="zh-CN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】8</a:t>
            </a:r>
            <a:r>
              <a:rPr lang="zh-CN" altLang="en-US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月规模以上工业企业利润总额同比增长</a:t>
            </a:r>
            <a:r>
              <a:rPr lang="en-US" altLang="zh-CN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24%</a:t>
            </a:r>
            <a:r>
              <a:rPr lang="zh-CN" altLang="en-US" sz="2000" b="1" kern="10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/>
                <a:cs typeface="Times New Roman" panose="02020603050405020304" pitchFamily="18" charset="0"/>
              </a:rPr>
              <a:t>，创四年来新高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452761" y="567350"/>
            <a:ext cx="1047565" cy="28070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楷体" panose="02010609060101010101" pitchFamily="49" charset="-122"/>
                <a:ea typeface="楷体_GB2312" panose="02010609030101010101"/>
              </a:rPr>
              <a:t>利率跟踪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608248"/>
              </p:ext>
            </p:extLst>
          </p:nvPr>
        </p:nvGraphicFramePr>
        <p:xfrm>
          <a:off x="154659" y="657225"/>
          <a:ext cx="8648701" cy="294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22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/>
        </p:nvGraphicFramePr>
        <p:xfrm>
          <a:off x="307181" y="123824"/>
          <a:ext cx="8529638" cy="3352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385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/>
        </p:nvGraphicFramePr>
        <p:xfrm>
          <a:off x="285750" y="176212"/>
          <a:ext cx="8572500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385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0" y="853"/>
            <a:ext cx="9144000" cy="368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rot="0" vert="horz" wrap="square" lIns="48006" tIns="24003" rIns="48006" bIns="24003" anchor="ctr" anchorCtr="0" upright="1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033" algn="ctr"/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kern="1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今日行情及公司公告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369347"/>
            <a:ext cx="9144000" cy="3231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126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40028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480056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20084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60112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200140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1440168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1680196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1920224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银行板块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下跌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0.78%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个板块中排名第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位，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沪深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指数上涨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0.01%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，银行板块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跑输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深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300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指数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0.79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个百分点</a:t>
            </a:r>
            <a:r>
              <a:rPr lang="zh-CN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【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无锡银行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】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公司公开发行不超过 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28 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亿元人民币的二级资本债券获央行批准。</a:t>
            </a:r>
            <a:endParaRPr lang="en-US" altLang="zh-CN" sz="1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7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0" y="853"/>
            <a:ext cx="9144000" cy="368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rot="0" vert="horz" wrap="square" lIns="48006" tIns="24003" rIns="48006" bIns="24003" anchor="ctr" anchorCtr="0" upright="1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033" algn="ctr"/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kern="1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行业资讯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357412"/>
            <a:ext cx="9027460" cy="3461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126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40028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480056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20084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60112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200140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1440168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1680196" indent="0" algn="ctr" defTabSz="480056" rtl="0" eaLnBrk="1" latinLnBrk="0" hangingPunct="1">
              <a:spcBef>
                <a:spcPct val="20000"/>
              </a:spcBef>
              <a:buFont typeface="Courier New" pitchFamily="49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1920224" indent="0" algn="ctr" defTabSz="480056" rtl="0" eaLnBrk="1" latinLnBrk="0" hangingPunct="1">
              <a:spcBef>
                <a:spcPct val="20000"/>
              </a:spcBef>
              <a:buFont typeface="Arial" pitchFamily="34" charset="0"/>
              <a:buNone/>
              <a:defRPr sz="84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央行今日未开展公开市场操作，当日有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400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亿逆回购到期，单日净回笼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400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亿。（新闻来源：中国人民银行）</a:t>
            </a:r>
          </a:p>
          <a:p>
            <a:pPr marL="342900" indent="-342900" algn="just">
              <a:buAutoNum type="arabicPeriod"/>
            </a:pP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1-8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月，全国规模以上工业企业实现利润总额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4.9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万亿元，同比增长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21.6%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，增速比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1-7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月份加快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0.4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个百分点；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8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月，规模以上工业企业实现利润总额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6719.7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亿元，同比增长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24%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，创四年来新高，增速比 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7 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月份加快 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7.5 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个百分点。 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新闻来源：统计局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)</a:t>
            </a:r>
          </a:p>
          <a:p>
            <a:pPr marL="342900" indent="-342900" algn="just">
              <a:buAutoNum type="arabicPeriod"/>
            </a:pP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截止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6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月末，我国银行业对外金融资产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9694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亿美元，对外负债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1.1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万亿美元，对外净负债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1791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亿美元；其中人民币净负债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2403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亿美元，外币净资产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611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亿美元。 （新闻来源：外管局）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r"/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联系人：马婷婷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/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蒋江松媛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r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r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200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en-US" altLang="zh-CN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  <a:p>
            <a:pPr algn="just"/>
            <a:endParaRPr lang="zh-CN" altLang="en-US" sz="1800" dirty="0">
              <a:solidFill>
                <a:schemeClr val="tx1"/>
              </a:solidFill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46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政公文纸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044TGp">
  <a:themeElements>
    <a:clrScheme name="F044TGp 1">
      <a:dk1>
        <a:srgbClr val="163794"/>
      </a:dk1>
      <a:lt1>
        <a:srgbClr val="FFFFFF"/>
      </a:lt1>
      <a:dk2>
        <a:srgbClr val="000000"/>
      </a:dk2>
      <a:lt2>
        <a:srgbClr val="DDDDDD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F044TG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80"/>
        </a:solidFill>
        <a:ln w="9525" algn="ctr">
          <a:solidFill>
            <a:srgbClr val="FF9900"/>
          </a:solidFill>
          <a:miter lim="800000"/>
        </a:ln>
      </a:spPr>
      <a:bodyPr wrap="none" rtlCol="0" anchor="ctr"/>
      <a:lstStyle>
        <a:defPPr algn="ctr">
          <a:defRPr sz="2000" b="1" dirty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044TGp 1">
        <a:dk1>
          <a:srgbClr val="163794"/>
        </a:dk1>
        <a:lt1>
          <a:srgbClr val="FFFFFF"/>
        </a:lt1>
        <a:dk2>
          <a:srgbClr val="000000"/>
        </a:dk2>
        <a:lt2>
          <a:srgbClr val="DDDDDD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44TGp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44TGp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行政公文纸.thmx</Template>
  <TotalTime>13851</TotalTime>
  <Words>286</Words>
  <Application>Microsoft Office PowerPoint</Application>
  <PresentationFormat>自定义</PresentationFormat>
  <Paragraphs>27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楷体</vt:lpstr>
      <vt:lpstr>楷体_GB2312</vt:lpstr>
      <vt:lpstr>宋体</vt:lpstr>
      <vt:lpstr>微软雅黑</vt:lpstr>
      <vt:lpstr>Arial</vt:lpstr>
      <vt:lpstr>Calibri</vt:lpstr>
      <vt:lpstr>Century Gothic</vt:lpstr>
      <vt:lpstr>Courier New</vt:lpstr>
      <vt:lpstr>Palatino Linotype</vt:lpstr>
      <vt:lpstr>Times New Roman</vt:lpstr>
      <vt:lpstr>Verdana</vt:lpstr>
      <vt:lpstr>Wingdings</vt:lpstr>
      <vt:lpstr>行政公文纸</vt:lpstr>
      <vt:lpstr>F044TGp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伟大的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双汇发展</dc:title>
  <dc:creator>雯 赵</dc:creator>
  <cp:lastModifiedBy>microsoft chan</cp:lastModifiedBy>
  <cp:revision>1152</cp:revision>
  <dcterms:created xsi:type="dcterms:W3CDTF">2016-05-02T03:22:57Z</dcterms:created>
  <dcterms:modified xsi:type="dcterms:W3CDTF">2017-09-28T01:27:16Z</dcterms:modified>
</cp:coreProperties>
</file>