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318" r:id="rId3"/>
    <p:sldId id="358" r:id="rId4"/>
    <p:sldId id="368" r:id="rId5"/>
    <p:sldId id="364" r:id="rId6"/>
    <p:sldId id="370" r:id="rId7"/>
  </p:sldIdLst>
  <p:sldSz cx="9144000" cy="360045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雯" initials="赵雯" lastIdx="3" clrIdx="0">
    <p:extLst>
      <p:ext uri="{19B8F6BF-5375-455C-9EA6-DF929625EA0E}">
        <p15:presenceInfo xmlns:p15="http://schemas.microsoft.com/office/powerpoint/2012/main" userId="赵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155"/>
    <a:srgbClr val="AA9E56"/>
    <a:srgbClr val="E1DEB5"/>
    <a:srgbClr val="DF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75" y="879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上海银行间同业拆借利率（</a:t>
            </a:r>
            <a:r>
              <a:rPr lang="en-US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SHIBOR)</a:t>
            </a: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1217864971861093E-2"/>
          <c:y val="6.389181934782423E-2"/>
          <c:w val="0.92877965797176276"/>
          <c:h val="0.66572655690765925"/>
        </c:manualLayout>
      </c:layout>
      <c:lineChart>
        <c:grouping val="standard"/>
        <c:varyColors val="0"/>
        <c:ser>
          <c:idx val="0"/>
          <c:order val="0"/>
          <c:tx>
            <c:strRef>
              <c:f>隔夜拆借率!$B$2</c:f>
              <c:strCache>
                <c:ptCount val="1"/>
                <c:pt idx="0">
                  <c:v>隔夜</c:v>
                </c:pt>
              </c:strCache>
            </c:strRef>
          </c:tx>
          <c:marker>
            <c:symbol val="none"/>
          </c:marker>
          <c:cat>
            <c:numRef>
              <c:f>隔夜拆借率!$A$3:$A$439</c:f>
              <c:numCache>
                <c:formatCode>yyyy\-mm\-dd;@</c:formatCode>
                <c:ptCount val="437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  <c:pt idx="432">
                  <c:v>43000</c:v>
                </c:pt>
                <c:pt idx="433">
                  <c:v>43003</c:v>
                </c:pt>
                <c:pt idx="434">
                  <c:v>43004</c:v>
                </c:pt>
                <c:pt idx="435">
                  <c:v>43005</c:v>
                </c:pt>
                <c:pt idx="436">
                  <c:v>43006</c:v>
                </c:pt>
              </c:numCache>
            </c:numRef>
          </c:cat>
          <c:val>
            <c:numRef>
              <c:f>隔夜拆借率!$B$3:$B$439</c:f>
              <c:numCache>
                <c:formatCode>0.00%</c:formatCode>
                <c:ptCount val="437"/>
                <c:pt idx="0">
                  <c:v>1.9950000000000002E-2</c:v>
                </c:pt>
                <c:pt idx="1">
                  <c:v>1.9980000000000001E-2</c:v>
                </c:pt>
                <c:pt idx="2">
                  <c:v>1.9799999999999998E-2</c:v>
                </c:pt>
                <c:pt idx="3">
                  <c:v>1.966E-2</c:v>
                </c:pt>
                <c:pt idx="4">
                  <c:v>1.958E-2</c:v>
                </c:pt>
                <c:pt idx="5">
                  <c:v>1.951E-2</c:v>
                </c:pt>
                <c:pt idx="6">
                  <c:v>1.951E-2</c:v>
                </c:pt>
                <c:pt idx="7">
                  <c:v>1.95E-2</c:v>
                </c:pt>
                <c:pt idx="8">
                  <c:v>1.95E-2</c:v>
                </c:pt>
                <c:pt idx="9">
                  <c:v>1.9560000000000001E-2</c:v>
                </c:pt>
                <c:pt idx="10">
                  <c:v>1.9539999999999998E-2</c:v>
                </c:pt>
                <c:pt idx="11">
                  <c:v>1.959E-2</c:v>
                </c:pt>
                <c:pt idx="12">
                  <c:v>1.983E-2</c:v>
                </c:pt>
                <c:pt idx="13">
                  <c:v>2.0139999999999998E-2</c:v>
                </c:pt>
                <c:pt idx="14">
                  <c:v>2.0279999999999999E-2</c:v>
                </c:pt>
                <c:pt idx="15">
                  <c:v>2.009E-2</c:v>
                </c:pt>
                <c:pt idx="16">
                  <c:v>1.9970000000000002E-2</c:v>
                </c:pt>
                <c:pt idx="17">
                  <c:v>1.9950000000000002E-2</c:v>
                </c:pt>
                <c:pt idx="18">
                  <c:v>1.992E-2</c:v>
                </c:pt>
                <c:pt idx="19">
                  <c:v>1.9890000000000001E-2</c:v>
                </c:pt>
                <c:pt idx="20">
                  <c:v>1.9870000000000002E-2</c:v>
                </c:pt>
                <c:pt idx="21">
                  <c:v>1.984E-2</c:v>
                </c:pt>
                <c:pt idx="22">
                  <c:v>1.983E-2</c:v>
                </c:pt>
                <c:pt idx="23">
                  <c:v>1.983E-2</c:v>
                </c:pt>
                <c:pt idx="24">
                  <c:v>1.984E-2</c:v>
                </c:pt>
                <c:pt idx="25">
                  <c:v>2.281E-2</c:v>
                </c:pt>
                <c:pt idx="26">
                  <c:v>1.9779999999999999E-2</c:v>
                </c:pt>
                <c:pt idx="27">
                  <c:v>1.9769999999999999E-2</c:v>
                </c:pt>
                <c:pt idx="28">
                  <c:v>1.9740000000000001E-2</c:v>
                </c:pt>
                <c:pt idx="29">
                  <c:v>1.968E-2</c:v>
                </c:pt>
                <c:pt idx="30">
                  <c:v>1.951E-2</c:v>
                </c:pt>
                <c:pt idx="31">
                  <c:v>1.9379999999999998E-2</c:v>
                </c:pt>
                <c:pt idx="32">
                  <c:v>1.934E-2</c:v>
                </c:pt>
                <c:pt idx="33">
                  <c:v>1.933E-2</c:v>
                </c:pt>
                <c:pt idx="34">
                  <c:v>1.9560000000000001E-2</c:v>
                </c:pt>
                <c:pt idx="35">
                  <c:v>2.0039999999999999E-2</c:v>
                </c:pt>
                <c:pt idx="36">
                  <c:v>2.0480000000000002E-2</c:v>
                </c:pt>
                <c:pt idx="37">
                  <c:v>2.0070000000000001E-2</c:v>
                </c:pt>
                <c:pt idx="38">
                  <c:v>1.968E-2</c:v>
                </c:pt>
                <c:pt idx="39">
                  <c:v>1.9619999999999999E-2</c:v>
                </c:pt>
                <c:pt idx="40">
                  <c:v>1.9570000000000001E-2</c:v>
                </c:pt>
                <c:pt idx="41">
                  <c:v>1.95E-2</c:v>
                </c:pt>
                <c:pt idx="42">
                  <c:v>1.951E-2</c:v>
                </c:pt>
                <c:pt idx="43">
                  <c:v>1.95E-2</c:v>
                </c:pt>
                <c:pt idx="44">
                  <c:v>1.95E-2</c:v>
                </c:pt>
                <c:pt idx="45">
                  <c:v>1.9470000000000001E-2</c:v>
                </c:pt>
                <c:pt idx="46">
                  <c:v>1.9450000000000002E-2</c:v>
                </c:pt>
                <c:pt idx="47">
                  <c:v>1.949E-2</c:v>
                </c:pt>
                <c:pt idx="48">
                  <c:v>1.9530000000000002E-2</c:v>
                </c:pt>
                <c:pt idx="49">
                  <c:v>1.9560000000000001E-2</c:v>
                </c:pt>
                <c:pt idx="50">
                  <c:v>1.9699999999999999E-2</c:v>
                </c:pt>
                <c:pt idx="51">
                  <c:v>1.9900000000000001E-2</c:v>
                </c:pt>
                <c:pt idx="52">
                  <c:v>1.9980000000000001E-2</c:v>
                </c:pt>
                <c:pt idx="53">
                  <c:v>2.0070000000000001E-2</c:v>
                </c:pt>
                <c:pt idx="54">
                  <c:v>0.02</c:v>
                </c:pt>
                <c:pt idx="55">
                  <c:v>1.9950000000000002E-2</c:v>
                </c:pt>
                <c:pt idx="56">
                  <c:v>1.9890000000000001E-2</c:v>
                </c:pt>
                <c:pt idx="57">
                  <c:v>1.992E-2</c:v>
                </c:pt>
                <c:pt idx="58">
                  <c:v>1.9959999999999999E-2</c:v>
                </c:pt>
                <c:pt idx="59">
                  <c:v>2.0039999999999999E-2</c:v>
                </c:pt>
                <c:pt idx="60">
                  <c:v>2.017E-2</c:v>
                </c:pt>
                <c:pt idx="61">
                  <c:v>2.0139999999999998E-2</c:v>
                </c:pt>
                <c:pt idx="62">
                  <c:v>1.993E-2</c:v>
                </c:pt>
                <c:pt idx="63">
                  <c:v>1.983E-2</c:v>
                </c:pt>
                <c:pt idx="64">
                  <c:v>1.9782999999999999E-2</c:v>
                </c:pt>
                <c:pt idx="65">
                  <c:v>1.9799999999999998E-2</c:v>
                </c:pt>
                <c:pt idx="66">
                  <c:v>1.985E-2</c:v>
                </c:pt>
                <c:pt idx="67">
                  <c:v>1.993E-2</c:v>
                </c:pt>
                <c:pt idx="68">
                  <c:v>1.9959999999999999E-2</c:v>
                </c:pt>
                <c:pt idx="69">
                  <c:v>1.9990000000000001E-2</c:v>
                </c:pt>
                <c:pt idx="70">
                  <c:v>1.9950000000000002E-2</c:v>
                </c:pt>
                <c:pt idx="71">
                  <c:v>1.9980000000000001E-2</c:v>
                </c:pt>
                <c:pt idx="72">
                  <c:v>2.0039999999999999E-2</c:v>
                </c:pt>
                <c:pt idx="73">
                  <c:v>2.0179999999999997E-2</c:v>
                </c:pt>
                <c:pt idx="74">
                  <c:v>2.0289999999999999E-2</c:v>
                </c:pt>
                <c:pt idx="75">
                  <c:v>2.0379999999999999E-2</c:v>
                </c:pt>
                <c:pt idx="76">
                  <c:v>2.0449999999999999E-2</c:v>
                </c:pt>
                <c:pt idx="77">
                  <c:v>2.036E-2</c:v>
                </c:pt>
                <c:pt idx="78">
                  <c:v>2.0240000000000001E-2</c:v>
                </c:pt>
                <c:pt idx="79">
                  <c:v>2.0209999999999999E-2</c:v>
                </c:pt>
                <c:pt idx="80">
                  <c:v>2.0489999999999998E-2</c:v>
                </c:pt>
                <c:pt idx="81">
                  <c:v>2.0032999999999999E-2</c:v>
                </c:pt>
                <c:pt idx="82">
                  <c:v>0.02</c:v>
                </c:pt>
                <c:pt idx="83">
                  <c:v>2.001E-2</c:v>
                </c:pt>
                <c:pt idx="84">
                  <c:v>0.02</c:v>
                </c:pt>
                <c:pt idx="85">
                  <c:v>1.9990000000000001E-2</c:v>
                </c:pt>
                <c:pt idx="86">
                  <c:v>1.9990000000000001E-2</c:v>
                </c:pt>
                <c:pt idx="87">
                  <c:v>1.9990000000000001E-2</c:v>
                </c:pt>
                <c:pt idx="88">
                  <c:v>0.02</c:v>
                </c:pt>
                <c:pt idx="89">
                  <c:v>2.0019999999999996E-2</c:v>
                </c:pt>
                <c:pt idx="90">
                  <c:v>2.0049999999999998E-2</c:v>
                </c:pt>
                <c:pt idx="91">
                  <c:v>2.0110000000000003E-2</c:v>
                </c:pt>
                <c:pt idx="92">
                  <c:v>2.0110000000000003E-2</c:v>
                </c:pt>
                <c:pt idx="93">
                  <c:v>2.0099999999999996E-2</c:v>
                </c:pt>
                <c:pt idx="94">
                  <c:v>2.0080000000000001E-2</c:v>
                </c:pt>
                <c:pt idx="95">
                  <c:v>2.0039999999999999E-2</c:v>
                </c:pt>
                <c:pt idx="96">
                  <c:v>2.0019999999999996E-2</c:v>
                </c:pt>
                <c:pt idx="97">
                  <c:v>2.001E-2</c:v>
                </c:pt>
                <c:pt idx="98">
                  <c:v>2.001E-2</c:v>
                </c:pt>
                <c:pt idx="99">
                  <c:v>2.001E-2</c:v>
                </c:pt>
                <c:pt idx="100">
                  <c:v>2.0019999999999996E-2</c:v>
                </c:pt>
                <c:pt idx="101">
                  <c:v>2.0099999999999996E-2</c:v>
                </c:pt>
                <c:pt idx="102">
                  <c:v>2.0059999999999998E-2</c:v>
                </c:pt>
                <c:pt idx="103">
                  <c:v>2.0039999999999999E-2</c:v>
                </c:pt>
                <c:pt idx="104">
                  <c:v>1.9990000000000001E-2</c:v>
                </c:pt>
                <c:pt idx="105">
                  <c:v>1.9980000000000001E-2</c:v>
                </c:pt>
                <c:pt idx="106">
                  <c:v>0.02</c:v>
                </c:pt>
                <c:pt idx="107">
                  <c:v>0.02</c:v>
                </c:pt>
                <c:pt idx="108">
                  <c:v>0.02</c:v>
                </c:pt>
                <c:pt idx="109">
                  <c:v>0.02</c:v>
                </c:pt>
                <c:pt idx="110">
                  <c:v>0.02</c:v>
                </c:pt>
                <c:pt idx="111">
                  <c:v>0.02</c:v>
                </c:pt>
                <c:pt idx="112">
                  <c:v>2.0019999999999996E-2</c:v>
                </c:pt>
                <c:pt idx="113">
                  <c:v>2.0049999999999998E-2</c:v>
                </c:pt>
                <c:pt idx="114">
                  <c:v>2.0099999999999996E-2</c:v>
                </c:pt>
                <c:pt idx="115">
                  <c:v>2.019E-2</c:v>
                </c:pt>
                <c:pt idx="116">
                  <c:v>2.027E-2</c:v>
                </c:pt>
                <c:pt idx="117">
                  <c:v>2.0320000000000001E-2</c:v>
                </c:pt>
                <c:pt idx="118">
                  <c:v>2.035E-2</c:v>
                </c:pt>
                <c:pt idx="119">
                  <c:v>2.0379999999999999E-2</c:v>
                </c:pt>
                <c:pt idx="120">
                  <c:v>2.0400000000000001E-2</c:v>
                </c:pt>
                <c:pt idx="121">
                  <c:v>2.0379999999999999E-2</c:v>
                </c:pt>
                <c:pt idx="122">
                  <c:v>2.0369999999999999E-2</c:v>
                </c:pt>
                <c:pt idx="123">
                  <c:v>2.027E-2</c:v>
                </c:pt>
                <c:pt idx="124">
                  <c:v>2.0139999999999998E-2</c:v>
                </c:pt>
                <c:pt idx="125">
                  <c:v>2.0070000000000001E-2</c:v>
                </c:pt>
                <c:pt idx="126">
                  <c:v>1.9990000000000001E-2</c:v>
                </c:pt>
                <c:pt idx="127">
                  <c:v>1.9970000000000002E-2</c:v>
                </c:pt>
                <c:pt idx="128">
                  <c:v>1.9959999999999999E-2</c:v>
                </c:pt>
                <c:pt idx="129">
                  <c:v>1.9959999999999999E-2</c:v>
                </c:pt>
                <c:pt idx="130">
                  <c:v>1.9939999999999999E-2</c:v>
                </c:pt>
                <c:pt idx="131">
                  <c:v>1.993E-2</c:v>
                </c:pt>
                <c:pt idx="132">
                  <c:v>1.993E-2</c:v>
                </c:pt>
                <c:pt idx="133">
                  <c:v>1.9959999999999999E-2</c:v>
                </c:pt>
                <c:pt idx="134">
                  <c:v>1.9959999999999999E-2</c:v>
                </c:pt>
                <c:pt idx="135">
                  <c:v>2.0030000000000003E-2</c:v>
                </c:pt>
                <c:pt idx="136">
                  <c:v>2.0049999999999998E-2</c:v>
                </c:pt>
                <c:pt idx="137">
                  <c:v>2.0080000000000001E-2</c:v>
                </c:pt>
                <c:pt idx="138">
                  <c:v>2.0230000000000001E-2</c:v>
                </c:pt>
                <c:pt idx="139">
                  <c:v>2.0320000000000001E-2</c:v>
                </c:pt>
                <c:pt idx="140">
                  <c:v>2.0369999999999999E-2</c:v>
                </c:pt>
                <c:pt idx="141">
                  <c:v>2.0379999999999999E-2</c:v>
                </c:pt>
                <c:pt idx="142">
                  <c:v>2.0279999999999999E-2</c:v>
                </c:pt>
                <c:pt idx="143">
                  <c:v>2.017E-2</c:v>
                </c:pt>
                <c:pt idx="144">
                  <c:v>2.0119999999999999E-2</c:v>
                </c:pt>
                <c:pt idx="145">
                  <c:v>2.0080000000000001E-2</c:v>
                </c:pt>
                <c:pt idx="146">
                  <c:v>2.0039999999999999E-2</c:v>
                </c:pt>
                <c:pt idx="147">
                  <c:v>2.0019999999999996E-2</c:v>
                </c:pt>
                <c:pt idx="148">
                  <c:v>2.0019999999999996E-2</c:v>
                </c:pt>
                <c:pt idx="149">
                  <c:v>2.0049999999999998E-2</c:v>
                </c:pt>
                <c:pt idx="150">
                  <c:v>2.0099999999999996E-2</c:v>
                </c:pt>
                <c:pt idx="151">
                  <c:v>2.017E-2</c:v>
                </c:pt>
                <c:pt idx="152">
                  <c:v>2.0209999999999999E-2</c:v>
                </c:pt>
                <c:pt idx="153">
                  <c:v>2.0209999999999999E-2</c:v>
                </c:pt>
                <c:pt idx="154">
                  <c:v>2.0232999999999998E-2</c:v>
                </c:pt>
                <c:pt idx="155">
                  <c:v>2.0219999999999998E-2</c:v>
                </c:pt>
                <c:pt idx="156">
                  <c:v>2.0219999999999998E-2</c:v>
                </c:pt>
                <c:pt idx="157">
                  <c:v>2.0230000000000001E-2</c:v>
                </c:pt>
                <c:pt idx="158">
                  <c:v>2.0230000000000001E-2</c:v>
                </c:pt>
                <c:pt idx="159">
                  <c:v>2.0232999999999998E-2</c:v>
                </c:pt>
                <c:pt idx="160">
                  <c:v>2.0330000000000001E-2</c:v>
                </c:pt>
                <c:pt idx="161">
                  <c:v>2.043E-2</c:v>
                </c:pt>
                <c:pt idx="162">
                  <c:v>2.044E-2</c:v>
                </c:pt>
                <c:pt idx="163">
                  <c:v>2.044E-2</c:v>
                </c:pt>
                <c:pt idx="164">
                  <c:v>2.0489999999999998E-2</c:v>
                </c:pt>
                <c:pt idx="165">
                  <c:v>2.0630000000000003E-2</c:v>
                </c:pt>
                <c:pt idx="166">
                  <c:v>2.0649999999999998E-2</c:v>
                </c:pt>
                <c:pt idx="167">
                  <c:v>2.0659999999999998E-2</c:v>
                </c:pt>
                <c:pt idx="168">
                  <c:v>2.0659999999999998E-2</c:v>
                </c:pt>
                <c:pt idx="169">
                  <c:v>2.07E-2</c:v>
                </c:pt>
                <c:pt idx="170">
                  <c:v>2.077E-2</c:v>
                </c:pt>
                <c:pt idx="171">
                  <c:v>2.0802999999999999E-2</c:v>
                </c:pt>
                <c:pt idx="172">
                  <c:v>2.0809999999999999E-2</c:v>
                </c:pt>
                <c:pt idx="173">
                  <c:v>2.085E-2</c:v>
                </c:pt>
                <c:pt idx="174">
                  <c:v>2.0950000000000003E-2</c:v>
                </c:pt>
                <c:pt idx="175">
                  <c:v>2.1080000000000002E-2</c:v>
                </c:pt>
                <c:pt idx="176">
                  <c:v>2.128E-2</c:v>
                </c:pt>
                <c:pt idx="177">
                  <c:v>2.1400000000000002E-2</c:v>
                </c:pt>
                <c:pt idx="178">
                  <c:v>2.154E-2</c:v>
                </c:pt>
                <c:pt idx="179">
                  <c:v>2.1589999999999998E-2</c:v>
                </c:pt>
                <c:pt idx="180">
                  <c:v>2.1669999999999998E-2</c:v>
                </c:pt>
                <c:pt idx="181">
                  <c:v>2.1680000000000001E-2</c:v>
                </c:pt>
                <c:pt idx="182">
                  <c:v>2.1668E-2</c:v>
                </c:pt>
                <c:pt idx="183">
                  <c:v>2.1640000000000003E-2</c:v>
                </c:pt>
                <c:pt idx="184">
                  <c:v>2.1659999999999999E-2</c:v>
                </c:pt>
                <c:pt idx="185">
                  <c:v>2.1780000000000001E-2</c:v>
                </c:pt>
                <c:pt idx="186">
                  <c:v>2.188E-2</c:v>
                </c:pt>
                <c:pt idx="187">
                  <c:v>2.3269999999999999E-2</c:v>
                </c:pt>
                <c:pt idx="188">
                  <c:v>2.1930000000000002E-2</c:v>
                </c:pt>
                <c:pt idx="189">
                  <c:v>2.1749999999999999E-2</c:v>
                </c:pt>
                <c:pt idx="190">
                  <c:v>2.162E-2</c:v>
                </c:pt>
                <c:pt idx="191">
                  <c:v>2.1530000000000001E-2</c:v>
                </c:pt>
                <c:pt idx="192">
                  <c:v>2.1499999999999998E-2</c:v>
                </c:pt>
                <c:pt idx="193">
                  <c:v>2.1509999999999998E-2</c:v>
                </c:pt>
                <c:pt idx="194">
                  <c:v>2.1530000000000001E-2</c:v>
                </c:pt>
                <c:pt idx="195">
                  <c:v>2.1589999999999998E-2</c:v>
                </c:pt>
                <c:pt idx="196">
                  <c:v>2.1729999999999999E-2</c:v>
                </c:pt>
                <c:pt idx="197">
                  <c:v>2.196E-2</c:v>
                </c:pt>
                <c:pt idx="198">
                  <c:v>2.2080000000000002E-2</c:v>
                </c:pt>
                <c:pt idx="199">
                  <c:v>2.222E-2</c:v>
                </c:pt>
                <c:pt idx="200">
                  <c:v>2.231E-2</c:v>
                </c:pt>
                <c:pt idx="201">
                  <c:v>2.2380000000000001E-2</c:v>
                </c:pt>
                <c:pt idx="202">
                  <c:v>2.2480000000000003E-2</c:v>
                </c:pt>
                <c:pt idx="203">
                  <c:v>2.2540000000000001E-2</c:v>
                </c:pt>
                <c:pt idx="204">
                  <c:v>2.2540000000000001E-2</c:v>
                </c:pt>
                <c:pt idx="205">
                  <c:v>2.2530000000000001E-2</c:v>
                </c:pt>
                <c:pt idx="206">
                  <c:v>2.2519999999999998E-2</c:v>
                </c:pt>
                <c:pt idx="207">
                  <c:v>2.2492000000000002E-2</c:v>
                </c:pt>
                <c:pt idx="208">
                  <c:v>2.2450000000000001E-2</c:v>
                </c:pt>
                <c:pt idx="209">
                  <c:v>2.2320000000000003E-2</c:v>
                </c:pt>
                <c:pt idx="210">
                  <c:v>2.206E-2</c:v>
                </c:pt>
                <c:pt idx="211">
                  <c:v>2.1869999999999997E-2</c:v>
                </c:pt>
                <c:pt idx="212">
                  <c:v>2.1819999999999999E-2</c:v>
                </c:pt>
                <c:pt idx="213">
                  <c:v>2.196E-2</c:v>
                </c:pt>
                <c:pt idx="214">
                  <c:v>2.2109999999999998E-2</c:v>
                </c:pt>
                <c:pt idx="215">
                  <c:v>2.231E-2</c:v>
                </c:pt>
                <c:pt idx="216">
                  <c:v>2.247E-2</c:v>
                </c:pt>
                <c:pt idx="217">
                  <c:v>2.257E-2</c:v>
                </c:pt>
                <c:pt idx="218">
                  <c:v>2.2589999999999999E-2</c:v>
                </c:pt>
                <c:pt idx="219">
                  <c:v>2.265E-2</c:v>
                </c:pt>
                <c:pt idx="220">
                  <c:v>2.2709999999999998E-2</c:v>
                </c:pt>
                <c:pt idx="221">
                  <c:v>2.273E-2</c:v>
                </c:pt>
                <c:pt idx="222">
                  <c:v>2.2770000000000002E-2</c:v>
                </c:pt>
                <c:pt idx="223">
                  <c:v>2.282E-2</c:v>
                </c:pt>
                <c:pt idx="224">
                  <c:v>2.2890000000000001E-2</c:v>
                </c:pt>
                <c:pt idx="225">
                  <c:v>2.298E-2</c:v>
                </c:pt>
                <c:pt idx="226">
                  <c:v>2.3019999999999999E-2</c:v>
                </c:pt>
                <c:pt idx="227">
                  <c:v>2.316E-2</c:v>
                </c:pt>
                <c:pt idx="228">
                  <c:v>2.3250000000000003E-2</c:v>
                </c:pt>
                <c:pt idx="229">
                  <c:v>2.3199999999999998E-2</c:v>
                </c:pt>
                <c:pt idx="230">
                  <c:v>2.308E-2</c:v>
                </c:pt>
                <c:pt idx="231">
                  <c:v>2.299E-2</c:v>
                </c:pt>
                <c:pt idx="232">
                  <c:v>2.2919999999999999E-2</c:v>
                </c:pt>
                <c:pt idx="233">
                  <c:v>2.2907999999999998E-2</c:v>
                </c:pt>
                <c:pt idx="234">
                  <c:v>2.2925000000000001E-2</c:v>
                </c:pt>
                <c:pt idx="235">
                  <c:v>2.2919999999999999E-2</c:v>
                </c:pt>
                <c:pt idx="236">
                  <c:v>2.2959999999999998E-2</c:v>
                </c:pt>
                <c:pt idx="237">
                  <c:v>2.3E-2</c:v>
                </c:pt>
                <c:pt idx="238">
                  <c:v>2.3109999999999999E-2</c:v>
                </c:pt>
                <c:pt idx="239">
                  <c:v>2.3300000000000001E-2</c:v>
                </c:pt>
                <c:pt idx="240">
                  <c:v>2.3349999999999999E-2</c:v>
                </c:pt>
                <c:pt idx="241">
                  <c:v>2.3450000000000002E-2</c:v>
                </c:pt>
                <c:pt idx="242">
                  <c:v>2.3450000000000002E-2</c:v>
                </c:pt>
                <c:pt idx="243">
                  <c:v>2.341E-2</c:v>
                </c:pt>
                <c:pt idx="244">
                  <c:v>2.3230000000000001E-2</c:v>
                </c:pt>
                <c:pt idx="245">
                  <c:v>2.2940000000000002E-2</c:v>
                </c:pt>
                <c:pt idx="246">
                  <c:v>2.2639999999999997E-2</c:v>
                </c:pt>
                <c:pt idx="247">
                  <c:v>2.2460000000000001E-2</c:v>
                </c:pt>
                <c:pt idx="248">
                  <c:v>2.2269999999999998E-2</c:v>
                </c:pt>
                <c:pt idx="249">
                  <c:v>2.23E-2</c:v>
                </c:pt>
                <c:pt idx="250">
                  <c:v>2.2090000000000002E-2</c:v>
                </c:pt>
                <c:pt idx="251">
                  <c:v>2.1720000000000003E-2</c:v>
                </c:pt>
                <c:pt idx="252">
                  <c:v>2.1299999999999999E-2</c:v>
                </c:pt>
                <c:pt idx="253">
                  <c:v>2.112E-2</c:v>
                </c:pt>
                <c:pt idx="254">
                  <c:v>2.094E-2</c:v>
                </c:pt>
                <c:pt idx="255">
                  <c:v>2.0959999999999999E-2</c:v>
                </c:pt>
                <c:pt idx="256">
                  <c:v>2.104E-2</c:v>
                </c:pt>
                <c:pt idx="257">
                  <c:v>2.1030000000000004E-2</c:v>
                </c:pt>
                <c:pt idx="258">
                  <c:v>2.104E-2</c:v>
                </c:pt>
                <c:pt idx="259">
                  <c:v>2.1419999999999998E-2</c:v>
                </c:pt>
                <c:pt idx="260">
                  <c:v>2.2563E-2</c:v>
                </c:pt>
                <c:pt idx="261">
                  <c:v>2.3279999999999999E-2</c:v>
                </c:pt>
                <c:pt idx="262">
                  <c:v>2.3639999999999998E-2</c:v>
                </c:pt>
                <c:pt idx="263">
                  <c:v>2.376E-2</c:v>
                </c:pt>
                <c:pt idx="264">
                  <c:v>2.189E-2</c:v>
                </c:pt>
                <c:pt idx="265">
                  <c:v>2.1749999999999999E-2</c:v>
                </c:pt>
                <c:pt idx="266">
                  <c:v>2.1640000000000003E-2</c:v>
                </c:pt>
                <c:pt idx="267">
                  <c:v>2.1649999999999999E-2</c:v>
                </c:pt>
                <c:pt idx="268">
                  <c:v>2.5293E-2</c:v>
                </c:pt>
                <c:pt idx="269">
                  <c:v>2.2179999999999998E-2</c:v>
                </c:pt>
                <c:pt idx="270">
                  <c:v>2.2570999999999997E-2</c:v>
                </c:pt>
                <c:pt idx="271">
                  <c:v>2.2780000000000002E-2</c:v>
                </c:pt>
                <c:pt idx="272">
                  <c:v>2.281E-2</c:v>
                </c:pt>
                <c:pt idx="273">
                  <c:v>2.2765000000000001E-2</c:v>
                </c:pt>
                <c:pt idx="274">
                  <c:v>2.2719999999999997E-2</c:v>
                </c:pt>
                <c:pt idx="275">
                  <c:v>2.2677999999999997E-2</c:v>
                </c:pt>
                <c:pt idx="276">
                  <c:v>2.2639999999999997E-2</c:v>
                </c:pt>
                <c:pt idx="277">
                  <c:v>2.2610000000000002E-2</c:v>
                </c:pt>
                <c:pt idx="278">
                  <c:v>2.2658000000000001E-2</c:v>
                </c:pt>
                <c:pt idx="279">
                  <c:v>2.3330000000000004E-2</c:v>
                </c:pt>
                <c:pt idx="280">
                  <c:v>2.3599999999999999E-2</c:v>
                </c:pt>
                <c:pt idx="281">
                  <c:v>2.4086E-2</c:v>
                </c:pt>
                <c:pt idx="282">
                  <c:v>2.4830000000000001E-2</c:v>
                </c:pt>
                <c:pt idx="283">
                  <c:v>2.4845000000000002E-2</c:v>
                </c:pt>
                <c:pt idx="284">
                  <c:v>2.5270999999999998E-2</c:v>
                </c:pt>
                <c:pt idx="285">
                  <c:v>2.4756E-2</c:v>
                </c:pt>
                <c:pt idx="286">
                  <c:v>2.4338000000000002E-2</c:v>
                </c:pt>
                <c:pt idx="287">
                  <c:v>2.4929999999999997E-2</c:v>
                </c:pt>
                <c:pt idx="288">
                  <c:v>2.4943E-2</c:v>
                </c:pt>
                <c:pt idx="289">
                  <c:v>2.4611000000000001E-2</c:v>
                </c:pt>
                <c:pt idx="290">
                  <c:v>2.3690000000000003E-2</c:v>
                </c:pt>
                <c:pt idx="291">
                  <c:v>2.4033000000000002E-2</c:v>
                </c:pt>
                <c:pt idx="292">
                  <c:v>2.4041E-2</c:v>
                </c:pt>
                <c:pt idx="293">
                  <c:v>2.4060999999999999E-2</c:v>
                </c:pt>
                <c:pt idx="294">
                  <c:v>2.4076E-2</c:v>
                </c:pt>
                <c:pt idx="295">
                  <c:v>2.4018999999999999E-2</c:v>
                </c:pt>
                <c:pt idx="296">
                  <c:v>2.3789999999999999E-2</c:v>
                </c:pt>
                <c:pt idx="297">
                  <c:v>2.3761000000000001E-2</c:v>
                </c:pt>
                <c:pt idx="298">
                  <c:v>2.3868999999999998E-2</c:v>
                </c:pt>
                <c:pt idx="299">
                  <c:v>2.4409999999999998E-2</c:v>
                </c:pt>
                <c:pt idx="300">
                  <c:v>2.6329999999999999E-2</c:v>
                </c:pt>
                <c:pt idx="301">
                  <c:v>2.6324999999999998E-2</c:v>
                </c:pt>
                <c:pt idx="302">
                  <c:v>2.6477000000000001E-2</c:v>
                </c:pt>
                <c:pt idx="303">
                  <c:v>2.6506999999999999E-2</c:v>
                </c:pt>
                <c:pt idx="304">
                  <c:v>2.657E-2</c:v>
                </c:pt>
                <c:pt idx="305">
                  <c:v>2.6040000000000001E-2</c:v>
                </c:pt>
                <c:pt idx="306">
                  <c:v>2.4820000000000002E-2</c:v>
                </c:pt>
                <c:pt idx="307">
                  <c:v>2.4479999999999998E-2</c:v>
                </c:pt>
                <c:pt idx="308">
                  <c:v>2.521E-2</c:v>
                </c:pt>
                <c:pt idx="309">
                  <c:v>2.5070000000000002E-2</c:v>
                </c:pt>
                <c:pt idx="310">
                  <c:v>2.5384000000000004E-2</c:v>
                </c:pt>
                <c:pt idx="311">
                  <c:v>2.4969999999999999E-2</c:v>
                </c:pt>
                <c:pt idx="312">
                  <c:v>2.4868000000000001E-2</c:v>
                </c:pt>
                <c:pt idx="313">
                  <c:v>2.537E-2</c:v>
                </c:pt>
                <c:pt idx="314">
                  <c:v>2.4956999999999997E-2</c:v>
                </c:pt>
                <c:pt idx="315">
                  <c:v>2.4420000000000001E-2</c:v>
                </c:pt>
                <c:pt idx="316">
                  <c:v>2.4080000000000001E-2</c:v>
                </c:pt>
                <c:pt idx="317">
                  <c:v>2.3885E-2</c:v>
                </c:pt>
                <c:pt idx="318">
                  <c:v>2.4129999999999999E-2</c:v>
                </c:pt>
                <c:pt idx="319">
                  <c:v>2.4289999999999999E-2</c:v>
                </c:pt>
                <c:pt idx="320">
                  <c:v>2.444E-2</c:v>
                </c:pt>
                <c:pt idx="321">
                  <c:v>2.4860000000000004E-2</c:v>
                </c:pt>
                <c:pt idx="322">
                  <c:v>2.5750000000000002E-2</c:v>
                </c:pt>
                <c:pt idx="323">
                  <c:v>2.5987E-2</c:v>
                </c:pt>
                <c:pt idx="324">
                  <c:v>2.6162999999999999E-2</c:v>
                </c:pt>
                <c:pt idx="325">
                  <c:v>2.7157000000000001E-2</c:v>
                </c:pt>
                <c:pt idx="326">
                  <c:v>2.7513999999999997E-2</c:v>
                </c:pt>
                <c:pt idx="327">
                  <c:v>2.759E-2</c:v>
                </c:pt>
                <c:pt idx="328">
                  <c:v>2.7919999999999997E-2</c:v>
                </c:pt>
                <c:pt idx="329">
                  <c:v>2.819E-2</c:v>
                </c:pt>
                <c:pt idx="330">
                  <c:v>2.8174999999999999E-2</c:v>
                </c:pt>
                <c:pt idx="331">
                  <c:v>2.8451000000000001E-2</c:v>
                </c:pt>
                <c:pt idx="332">
                  <c:v>2.8506E-2</c:v>
                </c:pt>
                <c:pt idx="333">
                  <c:v>2.8347999999999998E-2</c:v>
                </c:pt>
                <c:pt idx="334">
                  <c:v>2.818E-2</c:v>
                </c:pt>
                <c:pt idx="335">
                  <c:v>2.8199000000000002E-2</c:v>
                </c:pt>
                <c:pt idx="336">
                  <c:v>2.827E-2</c:v>
                </c:pt>
                <c:pt idx="337">
                  <c:v>2.8130000000000002E-2</c:v>
                </c:pt>
                <c:pt idx="338">
                  <c:v>2.7911000000000002E-2</c:v>
                </c:pt>
                <c:pt idx="339">
                  <c:v>2.7160000000000004E-2</c:v>
                </c:pt>
                <c:pt idx="340">
                  <c:v>2.7459999999999998E-2</c:v>
                </c:pt>
                <c:pt idx="341">
                  <c:v>2.7525000000000001E-2</c:v>
                </c:pt>
                <c:pt idx="342">
                  <c:v>2.7640999999999999E-2</c:v>
                </c:pt>
                <c:pt idx="343">
                  <c:v>2.7149999999999997E-2</c:v>
                </c:pt>
                <c:pt idx="344">
                  <c:v>2.6745000000000001E-2</c:v>
                </c:pt>
                <c:pt idx="345">
                  <c:v>2.6539999999999998E-2</c:v>
                </c:pt>
                <c:pt idx="346">
                  <c:v>2.6230000000000003E-2</c:v>
                </c:pt>
                <c:pt idx="347">
                  <c:v>2.6110000000000001E-2</c:v>
                </c:pt>
                <c:pt idx="348">
                  <c:v>2.6089999999999999E-2</c:v>
                </c:pt>
                <c:pt idx="349">
                  <c:v>2.6009999999999998E-2</c:v>
                </c:pt>
                <c:pt idx="350">
                  <c:v>2.6365E-2</c:v>
                </c:pt>
                <c:pt idx="351">
                  <c:v>2.6525E-2</c:v>
                </c:pt>
                <c:pt idx="352">
                  <c:v>2.7953000000000002E-2</c:v>
                </c:pt>
                <c:pt idx="353">
                  <c:v>2.8167000000000001E-2</c:v>
                </c:pt>
                <c:pt idx="354">
                  <c:v>2.8419E-2</c:v>
                </c:pt>
                <c:pt idx="355">
                  <c:v>2.809E-2</c:v>
                </c:pt>
                <c:pt idx="356">
                  <c:v>2.8199000000000002E-2</c:v>
                </c:pt>
                <c:pt idx="357">
                  <c:v>2.8275000000000002E-2</c:v>
                </c:pt>
                <c:pt idx="358">
                  <c:v>2.8302000000000001E-2</c:v>
                </c:pt>
                <c:pt idx="359">
                  <c:v>2.8319999999999998E-2</c:v>
                </c:pt>
                <c:pt idx="360">
                  <c:v>2.8250000000000001E-2</c:v>
                </c:pt>
                <c:pt idx="361">
                  <c:v>2.8317000000000002E-2</c:v>
                </c:pt>
                <c:pt idx="362">
                  <c:v>2.8527999999999998E-2</c:v>
                </c:pt>
                <c:pt idx="363">
                  <c:v>2.8635000000000001E-2</c:v>
                </c:pt>
                <c:pt idx="364">
                  <c:v>2.8776000000000003E-2</c:v>
                </c:pt>
                <c:pt idx="365">
                  <c:v>2.8889999999999999E-2</c:v>
                </c:pt>
                <c:pt idx="366">
                  <c:v>2.8690000000000004E-2</c:v>
                </c:pt>
                <c:pt idx="367">
                  <c:v>2.81E-2</c:v>
                </c:pt>
                <c:pt idx="368">
                  <c:v>2.717E-2</c:v>
                </c:pt>
                <c:pt idx="369">
                  <c:v>2.6259999999999999E-2</c:v>
                </c:pt>
                <c:pt idx="370">
                  <c:v>2.5596000000000001E-2</c:v>
                </c:pt>
                <c:pt idx="371">
                  <c:v>2.5390000000000003E-2</c:v>
                </c:pt>
                <c:pt idx="372">
                  <c:v>2.6179999999999998E-2</c:v>
                </c:pt>
                <c:pt idx="373">
                  <c:v>2.7200000000000002E-2</c:v>
                </c:pt>
                <c:pt idx="374">
                  <c:v>2.6897000000000001E-2</c:v>
                </c:pt>
                <c:pt idx="375">
                  <c:v>2.5830000000000002E-2</c:v>
                </c:pt>
                <c:pt idx="376">
                  <c:v>2.5472999999999999E-2</c:v>
                </c:pt>
                <c:pt idx="377">
                  <c:v>2.5329999999999998E-2</c:v>
                </c:pt>
                <c:pt idx="378">
                  <c:v>2.5489999999999999E-2</c:v>
                </c:pt>
                <c:pt idx="379">
                  <c:v>2.6210000000000001E-2</c:v>
                </c:pt>
                <c:pt idx="380">
                  <c:v>2.6459999999999997E-2</c:v>
                </c:pt>
                <c:pt idx="381">
                  <c:v>2.6589999999999999E-2</c:v>
                </c:pt>
                <c:pt idx="382">
                  <c:v>2.6269999999999998E-2</c:v>
                </c:pt>
                <c:pt idx="383">
                  <c:v>2.6328999999999998E-2</c:v>
                </c:pt>
                <c:pt idx="384">
                  <c:v>2.7009999999999999E-2</c:v>
                </c:pt>
                <c:pt idx="385">
                  <c:v>2.7220000000000001E-2</c:v>
                </c:pt>
                <c:pt idx="386">
                  <c:v>2.7533999999999999E-2</c:v>
                </c:pt>
                <c:pt idx="387">
                  <c:v>2.733E-2</c:v>
                </c:pt>
                <c:pt idx="388">
                  <c:v>2.7080000000000003E-2</c:v>
                </c:pt>
                <c:pt idx="389">
                  <c:v>2.7147000000000001E-2</c:v>
                </c:pt>
                <c:pt idx="390">
                  <c:v>2.725E-2</c:v>
                </c:pt>
                <c:pt idx="391">
                  <c:v>2.7859999999999999E-2</c:v>
                </c:pt>
                <c:pt idx="392">
                  <c:v>2.8152E-2</c:v>
                </c:pt>
                <c:pt idx="393">
                  <c:v>2.8060000000000002E-2</c:v>
                </c:pt>
                <c:pt idx="394">
                  <c:v>2.8093E-2</c:v>
                </c:pt>
                <c:pt idx="395">
                  <c:v>2.8319999999999998E-2</c:v>
                </c:pt>
                <c:pt idx="396">
                  <c:v>2.8069999999999998E-2</c:v>
                </c:pt>
                <c:pt idx="397">
                  <c:v>2.7210000000000002E-2</c:v>
                </c:pt>
                <c:pt idx="398">
                  <c:v>2.7360000000000002E-2</c:v>
                </c:pt>
                <c:pt idx="399">
                  <c:v>2.7839999999999997E-2</c:v>
                </c:pt>
                <c:pt idx="400">
                  <c:v>2.8018000000000001E-2</c:v>
                </c:pt>
                <c:pt idx="401">
                  <c:v>2.7970000000000002E-2</c:v>
                </c:pt>
                <c:pt idx="402">
                  <c:v>2.7900000000000001E-2</c:v>
                </c:pt>
                <c:pt idx="403">
                  <c:v>2.7743000000000004E-2</c:v>
                </c:pt>
                <c:pt idx="404">
                  <c:v>2.7980000000000001E-2</c:v>
                </c:pt>
                <c:pt idx="405">
                  <c:v>2.8212999999999998E-2</c:v>
                </c:pt>
                <c:pt idx="406">
                  <c:v>2.8351999999999999E-2</c:v>
                </c:pt>
                <c:pt idx="407">
                  <c:v>2.8355000000000002E-2</c:v>
                </c:pt>
                <c:pt idx="408">
                  <c:v>2.8481999999999997E-2</c:v>
                </c:pt>
                <c:pt idx="409">
                  <c:v>2.8170999999999998E-2</c:v>
                </c:pt>
                <c:pt idx="410">
                  <c:v>2.8452999999999999E-2</c:v>
                </c:pt>
                <c:pt idx="411">
                  <c:v>2.8479000000000001E-2</c:v>
                </c:pt>
                <c:pt idx="412">
                  <c:v>2.8549999999999999E-2</c:v>
                </c:pt>
                <c:pt idx="413">
                  <c:v>2.8510000000000001E-2</c:v>
                </c:pt>
                <c:pt idx="414">
                  <c:v>2.9220000000000003E-2</c:v>
                </c:pt>
                <c:pt idx="415">
                  <c:v>2.9237000000000003E-2</c:v>
                </c:pt>
                <c:pt idx="416">
                  <c:v>2.8309999999999998E-2</c:v>
                </c:pt>
                <c:pt idx="417">
                  <c:v>2.8130000000000002E-2</c:v>
                </c:pt>
                <c:pt idx="418">
                  <c:v>2.75E-2</c:v>
                </c:pt>
                <c:pt idx="419">
                  <c:v>2.665E-2</c:v>
                </c:pt>
                <c:pt idx="420">
                  <c:v>2.6409999999999999E-2</c:v>
                </c:pt>
                <c:pt idx="421">
                  <c:v>2.6405999999999999E-2</c:v>
                </c:pt>
                <c:pt idx="422">
                  <c:v>2.6360000000000001E-2</c:v>
                </c:pt>
                <c:pt idx="423">
                  <c:v>2.6440000000000002E-2</c:v>
                </c:pt>
                <c:pt idx="424">
                  <c:v>2.6483E-2</c:v>
                </c:pt>
                <c:pt idx="425">
                  <c:v>2.6499999999999999E-2</c:v>
                </c:pt>
                <c:pt idx="426">
                  <c:v>2.681E-2</c:v>
                </c:pt>
                <c:pt idx="427">
                  <c:v>2.6958000000000003E-2</c:v>
                </c:pt>
                <c:pt idx="428">
                  <c:v>2.7559999999999998E-2</c:v>
                </c:pt>
                <c:pt idx="429">
                  <c:v>2.8319999999999998E-2</c:v>
                </c:pt>
                <c:pt idx="430">
                  <c:v>2.7900000000000001E-2</c:v>
                </c:pt>
                <c:pt idx="431">
                  <c:v>2.8056999999999999E-2</c:v>
                </c:pt>
                <c:pt idx="432">
                  <c:v>2.7559999999999998E-2</c:v>
                </c:pt>
                <c:pt idx="433">
                  <c:v>2.758E-2</c:v>
                </c:pt>
                <c:pt idx="434">
                  <c:v>2.8370000000000003E-2</c:v>
                </c:pt>
                <c:pt idx="435">
                  <c:v>2.8629999999999999E-2</c:v>
                </c:pt>
                <c:pt idx="436">
                  <c:v>2.9169999999999998E-2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88-4DEF-A521-8CC4431A930F}"/>
            </c:ext>
          </c:extLst>
        </c:ser>
        <c:ser>
          <c:idx val="1"/>
          <c:order val="1"/>
          <c:tx>
            <c:strRef>
              <c:f>隔夜拆借率!$C$2</c:f>
              <c:strCache>
                <c:ptCount val="1"/>
                <c:pt idx="0">
                  <c:v>1周</c:v>
                </c:pt>
              </c:strCache>
            </c:strRef>
          </c:tx>
          <c:marker>
            <c:symbol val="none"/>
          </c:marker>
          <c:cat>
            <c:numRef>
              <c:f>隔夜拆借率!$A$3:$A$439</c:f>
              <c:numCache>
                <c:formatCode>yyyy\-mm\-dd;@</c:formatCode>
                <c:ptCount val="437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  <c:pt idx="432">
                  <c:v>43000</c:v>
                </c:pt>
                <c:pt idx="433">
                  <c:v>43003</c:v>
                </c:pt>
                <c:pt idx="434">
                  <c:v>43004</c:v>
                </c:pt>
                <c:pt idx="435">
                  <c:v>43005</c:v>
                </c:pt>
                <c:pt idx="436">
                  <c:v>43006</c:v>
                </c:pt>
              </c:numCache>
            </c:numRef>
          </c:cat>
          <c:val>
            <c:numRef>
              <c:f>隔夜拆借率!$C$3:$C$439</c:f>
              <c:numCache>
                <c:formatCode>0.00%</c:formatCode>
                <c:ptCount val="437"/>
                <c:pt idx="0">
                  <c:v>2.3349999999999999E-2</c:v>
                </c:pt>
                <c:pt idx="1">
                  <c:v>2.3300000000000001E-2</c:v>
                </c:pt>
                <c:pt idx="2">
                  <c:v>2.3220000000000001E-2</c:v>
                </c:pt>
                <c:pt idx="3">
                  <c:v>2.3130000000000001E-2</c:v>
                </c:pt>
                <c:pt idx="4">
                  <c:v>2.308E-2</c:v>
                </c:pt>
                <c:pt idx="5">
                  <c:v>2.3029999999999998E-2</c:v>
                </c:pt>
                <c:pt idx="6">
                  <c:v>2.3E-2</c:v>
                </c:pt>
                <c:pt idx="7">
                  <c:v>2.3E-2</c:v>
                </c:pt>
                <c:pt idx="8">
                  <c:v>2.3E-2</c:v>
                </c:pt>
                <c:pt idx="9">
                  <c:v>2.3029999999999998E-2</c:v>
                </c:pt>
                <c:pt idx="10">
                  <c:v>2.308E-2</c:v>
                </c:pt>
                <c:pt idx="11">
                  <c:v>2.316E-2</c:v>
                </c:pt>
                <c:pt idx="12">
                  <c:v>2.341E-2</c:v>
                </c:pt>
                <c:pt idx="13">
                  <c:v>2.4049999999999998E-2</c:v>
                </c:pt>
                <c:pt idx="14">
                  <c:v>2.4E-2</c:v>
                </c:pt>
                <c:pt idx="15">
                  <c:v>2.376E-2</c:v>
                </c:pt>
                <c:pt idx="16">
                  <c:v>2.3629999999999998E-2</c:v>
                </c:pt>
                <c:pt idx="17">
                  <c:v>2.359E-2</c:v>
                </c:pt>
                <c:pt idx="18">
                  <c:v>2.3620000000000002E-2</c:v>
                </c:pt>
                <c:pt idx="19">
                  <c:v>2.3300000000000001E-2</c:v>
                </c:pt>
                <c:pt idx="20">
                  <c:v>2.444E-2</c:v>
                </c:pt>
                <c:pt idx="21">
                  <c:v>2.4550000000000002E-2</c:v>
                </c:pt>
                <c:pt idx="22">
                  <c:v>2.453E-2</c:v>
                </c:pt>
                <c:pt idx="23">
                  <c:v>2.4550000000000002E-2</c:v>
                </c:pt>
                <c:pt idx="24">
                  <c:v>2.4479999999999998E-2</c:v>
                </c:pt>
                <c:pt idx="25">
                  <c:v>2.3530000000000002E-2</c:v>
                </c:pt>
                <c:pt idx="26">
                  <c:v>2.3130000000000001E-2</c:v>
                </c:pt>
                <c:pt idx="27">
                  <c:v>2.3E-2</c:v>
                </c:pt>
                <c:pt idx="28">
                  <c:v>2.2970000000000001E-2</c:v>
                </c:pt>
                <c:pt idx="29">
                  <c:v>2.2970000000000001E-2</c:v>
                </c:pt>
                <c:pt idx="30">
                  <c:v>2.2850000000000002E-2</c:v>
                </c:pt>
                <c:pt idx="31">
                  <c:v>2.2860000000000002E-2</c:v>
                </c:pt>
                <c:pt idx="32">
                  <c:v>2.2860000000000002E-2</c:v>
                </c:pt>
                <c:pt idx="33">
                  <c:v>2.283E-2</c:v>
                </c:pt>
                <c:pt idx="34">
                  <c:v>2.2949999999999998E-2</c:v>
                </c:pt>
                <c:pt idx="35">
                  <c:v>2.3210000000000001E-2</c:v>
                </c:pt>
                <c:pt idx="36">
                  <c:v>2.3450000000000002E-2</c:v>
                </c:pt>
                <c:pt idx="37">
                  <c:v>2.3349999999999999E-2</c:v>
                </c:pt>
                <c:pt idx="38">
                  <c:v>2.308E-2</c:v>
                </c:pt>
                <c:pt idx="39">
                  <c:v>2.3E-2</c:v>
                </c:pt>
                <c:pt idx="40">
                  <c:v>2.2970000000000001E-2</c:v>
                </c:pt>
                <c:pt idx="41">
                  <c:v>2.2949999999999998E-2</c:v>
                </c:pt>
                <c:pt idx="42">
                  <c:v>2.2940000000000002E-2</c:v>
                </c:pt>
                <c:pt idx="43">
                  <c:v>2.2930000000000002E-2</c:v>
                </c:pt>
                <c:pt idx="44">
                  <c:v>2.2919999999999999E-2</c:v>
                </c:pt>
                <c:pt idx="45">
                  <c:v>2.2799999999999997E-2</c:v>
                </c:pt>
                <c:pt idx="46">
                  <c:v>2.282E-2</c:v>
                </c:pt>
                <c:pt idx="47">
                  <c:v>2.281E-2</c:v>
                </c:pt>
                <c:pt idx="48">
                  <c:v>2.281E-2</c:v>
                </c:pt>
                <c:pt idx="49">
                  <c:v>2.282E-2</c:v>
                </c:pt>
                <c:pt idx="50">
                  <c:v>2.2879999999999998E-2</c:v>
                </c:pt>
                <c:pt idx="51">
                  <c:v>2.2949999999999998E-2</c:v>
                </c:pt>
                <c:pt idx="52">
                  <c:v>2.3019999999999999E-2</c:v>
                </c:pt>
                <c:pt idx="53">
                  <c:v>2.3050000000000001E-2</c:v>
                </c:pt>
                <c:pt idx="54">
                  <c:v>2.3010000000000003E-2</c:v>
                </c:pt>
                <c:pt idx="55">
                  <c:v>2.2970000000000001E-2</c:v>
                </c:pt>
                <c:pt idx="56">
                  <c:v>2.3E-2</c:v>
                </c:pt>
                <c:pt idx="57">
                  <c:v>2.3010000000000003E-2</c:v>
                </c:pt>
                <c:pt idx="58">
                  <c:v>2.3029999999999998E-2</c:v>
                </c:pt>
                <c:pt idx="59">
                  <c:v>2.3119999999999998E-2</c:v>
                </c:pt>
                <c:pt idx="60">
                  <c:v>2.3250000000000003E-2</c:v>
                </c:pt>
                <c:pt idx="61">
                  <c:v>2.3199999999999998E-2</c:v>
                </c:pt>
                <c:pt idx="62">
                  <c:v>2.3019999999999999E-2</c:v>
                </c:pt>
                <c:pt idx="63">
                  <c:v>2.2940000000000002E-2</c:v>
                </c:pt>
                <c:pt idx="64">
                  <c:v>2.2890000000000001E-2</c:v>
                </c:pt>
                <c:pt idx="65">
                  <c:v>2.2869999999999998E-2</c:v>
                </c:pt>
                <c:pt idx="66">
                  <c:v>2.291E-2</c:v>
                </c:pt>
                <c:pt idx="67">
                  <c:v>2.2949999999999998E-2</c:v>
                </c:pt>
                <c:pt idx="68">
                  <c:v>2.3019999999999999E-2</c:v>
                </c:pt>
                <c:pt idx="69">
                  <c:v>2.3039999999999998E-2</c:v>
                </c:pt>
                <c:pt idx="70">
                  <c:v>2.3010000000000003E-2</c:v>
                </c:pt>
                <c:pt idx="71">
                  <c:v>2.3019999999999999E-2</c:v>
                </c:pt>
                <c:pt idx="72">
                  <c:v>2.3050000000000001E-2</c:v>
                </c:pt>
                <c:pt idx="73">
                  <c:v>2.3220000000000001E-2</c:v>
                </c:pt>
                <c:pt idx="74">
                  <c:v>2.3319999999999997E-2</c:v>
                </c:pt>
                <c:pt idx="75">
                  <c:v>2.334E-2</c:v>
                </c:pt>
                <c:pt idx="76">
                  <c:v>2.342E-2</c:v>
                </c:pt>
                <c:pt idx="77">
                  <c:v>2.341E-2</c:v>
                </c:pt>
                <c:pt idx="78">
                  <c:v>2.3460000000000002E-2</c:v>
                </c:pt>
                <c:pt idx="79">
                  <c:v>2.368E-2</c:v>
                </c:pt>
                <c:pt idx="80">
                  <c:v>2.3860000000000003E-2</c:v>
                </c:pt>
                <c:pt idx="81">
                  <c:v>2.3399999999999997E-2</c:v>
                </c:pt>
                <c:pt idx="82">
                  <c:v>2.3279999999999999E-2</c:v>
                </c:pt>
                <c:pt idx="83">
                  <c:v>2.3290000000000002E-2</c:v>
                </c:pt>
                <c:pt idx="84">
                  <c:v>2.3259999999999999E-2</c:v>
                </c:pt>
                <c:pt idx="85">
                  <c:v>2.3230000000000001E-2</c:v>
                </c:pt>
                <c:pt idx="86">
                  <c:v>2.3230000000000001E-2</c:v>
                </c:pt>
                <c:pt idx="87">
                  <c:v>2.3239999999999997E-2</c:v>
                </c:pt>
                <c:pt idx="88">
                  <c:v>2.3250000000000003E-2</c:v>
                </c:pt>
                <c:pt idx="89">
                  <c:v>2.3239999999999997E-2</c:v>
                </c:pt>
                <c:pt idx="90">
                  <c:v>2.3269999999999999E-2</c:v>
                </c:pt>
                <c:pt idx="91">
                  <c:v>2.3310000000000001E-2</c:v>
                </c:pt>
                <c:pt idx="92">
                  <c:v>2.3319999999999997E-2</c:v>
                </c:pt>
                <c:pt idx="93">
                  <c:v>2.3310000000000001E-2</c:v>
                </c:pt>
                <c:pt idx="94">
                  <c:v>2.3310000000000001E-2</c:v>
                </c:pt>
                <c:pt idx="95">
                  <c:v>2.3300000000000001E-2</c:v>
                </c:pt>
                <c:pt idx="96">
                  <c:v>2.3300000000000001E-2</c:v>
                </c:pt>
                <c:pt idx="97">
                  <c:v>2.3310000000000001E-2</c:v>
                </c:pt>
                <c:pt idx="98">
                  <c:v>2.3319999999999997E-2</c:v>
                </c:pt>
                <c:pt idx="99">
                  <c:v>2.3330000000000004E-2</c:v>
                </c:pt>
                <c:pt idx="100">
                  <c:v>2.334E-2</c:v>
                </c:pt>
                <c:pt idx="101">
                  <c:v>2.3380000000000001E-2</c:v>
                </c:pt>
                <c:pt idx="102">
                  <c:v>2.3370000000000002E-2</c:v>
                </c:pt>
                <c:pt idx="103">
                  <c:v>2.342E-2</c:v>
                </c:pt>
                <c:pt idx="104">
                  <c:v>2.3380000000000001E-2</c:v>
                </c:pt>
                <c:pt idx="105">
                  <c:v>2.3370000000000002E-2</c:v>
                </c:pt>
                <c:pt idx="106">
                  <c:v>2.3399999999999997E-2</c:v>
                </c:pt>
                <c:pt idx="107">
                  <c:v>2.341E-2</c:v>
                </c:pt>
                <c:pt idx="108">
                  <c:v>2.3429999999999999E-2</c:v>
                </c:pt>
                <c:pt idx="109">
                  <c:v>2.342E-2</c:v>
                </c:pt>
                <c:pt idx="110">
                  <c:v>2.341E-2</c:v>
                </c:pt>
                <c:pt idx="111">
                  <c:v>2.341E-2</c:v>
                </c:pt>
                <c:pt idx="112">
                  <c:v>2.3429999999999999E-2</c:v>
                </c:pt>
                <c:pt idx="113">
                  <c:v>2.3460000000000002E-2</c:v>
                </c:pt>
                <c:pt idx="114">
                  <c:v>2.351E-2</c:v>
                </c:pt>
                <c:pt idx="115">
                  <c:v>2.3540000000000002E-2</c:v>
                </c:pt>
                <c:pt idx="116">
                  <c:v>2.3550000000000001E-2</c:v>
                </c:pt>
                <c:pt idx="117">
                  <c:v>2.358E-2</c:v>
                </c:pt>
                <c:pt idx="118">
                  <c:v>2.3709999999999998E-2</c:v>
                </c:pt>
                <c:pt idx="119">
                  <c:v>2.375E-2</c:v>
                </c:pt>
                <c:pt idx="120">
                  <c:v>2.3809999999999998E-2</c:v>
                </c:pt>
                <c:pt idx="121">
                  <c:v>2.3860000000000003E-2</c:v>
                </c:pt>
                <c:pt idx="122">
                  <c:v>2.3849999999999996E-2</c:v>
                </c:pt>
                <c:pt idx="123">
                  <c:v>2.3650000000000001E-2</c:v>
                </c:pt>
                <c:pt idx="124">
                  <c:v>2.3550000000000001E-2</c:v>
                </c:pt>
                <c:pt idx="125">
                  <c:v>2.3439999999999999E-2</c:v>
                </c:pt>
                <c:pt idx="126">
                  <c:v>2.3370000000000002E-2</c:v>
                </c:pt>
                <c:pt idx="127">
                  <c:v>2.3300000000000001E-2</c:v>
                </c:pt>
                <c:pt idx="128">
                  <c:v>2.3269999999999999E-2</c:v>
                </c:pt>
                <c:pt idx="129">
                  <c:v>2.3230000000000001E-2</c:v>
                </c:pt>
                <c:pt idx="130">
                  <c:v>2.3189999999999999E-2</c:v>
                </c:pt>
                <c:pt idx="131">
                  <c:v>2.3130000000000001E-2</c:v>
                </c:pt>
                <c:pt idx="132">
                  <c:v>2.3099999999999999E-2</c:v>
                </c:pt>
                <c:pt idx="133">
                  <c:v>2.308E-2</c:v>
                </c:pt>
                <c:pt idx="134">
                  <c:v>2.307E-2</c:v>
                </c:pt>
                <c:pt idx="135">
                  <c:v>2.308E-2</c:v>
                </c:pt>
                <c:pt idx="136">
                  <c:v>2.308E-2</c:v>
                </c:pt>
                <c:pt idx="137">
                  <c:v>2.3109999999999999E-2</c:v>
                </c:pt>
                <c:pt idx="138">
                  <c:v>2.3210000000000001E-2</c:v>
                </c:pt>
                <c:pt idx="139">
                  <c:v>2.3319999999999997E-2</c:v>
                </c:pt>
                <c:pt idx="140">
                  <c:v>2.3479999999999997E-2</c:v>
                </c:pt>
                <c:pt idx="141">
                  <c:v>2.3599999999999999E-2</c:v>
                </c:pt>
                <c:pt idx="142">
                  <c:v>2.359E-2</c:v>
                </c:pt>
                <c:pt idx="143">
                  <c:v>2.3479999999999997E-2</c:v>
                </c:pt>
                <c:pt idx="144">
                  <c:v>2.3429999999999999E-2</c:v>
                </c:pt>
                <c:pt idx="145">
                  <c:v>2.3380000000000001E-2</c:v>
                </c:pt>
                <c:pt idx="146">
                  <c:v>2.3319999999999997E-2</c:v>
                </c:pt>
                <c:pt idx="147">
                  <c:v>2.3239999999999997E-2</c:v>
                </c:pt>
                <c:pt idx="148">
                  <c:v>2.3170000000000003E-2</c:v>
                </c:pt>
                <c:pt idx="149">
                  <c:v>2.316E-2</c:v>
                </c:pt>
                <c:pt idx="150">
                  <c:v>2.3170000000000003E-2</c:v>
                </c:pt>
                <c:pt idx="151">
                  <c:v>2.3250000000000003E-2</c:v>
                </c:pt>
                <c:pt idx="152">
                  <c:v>2.3319999999999997E-2</c:v>
                </c:pt>
                <c:pt idx="153">
                  <c:v>2.3359999999999999E-2</c:v>
                </c:pt>
                <c:pt idx="154">
                  <c:v>2.3411000000000001E-2</c:v>
                </c:pt>
                <c:pt idx="155">
                  <c:v>2.3429999999999999E-2</c:v>
                </c:pt>
                <c:pt idx="156">
                  <c:v>2.3450000000000002E-2</c:v>
                </c:pt>
                <c:pt idx="157">
                  <c:v>2.3470000000000001E-2</c:v>
                </c:pt>
                <c:pt idx="158">
                  <c:v>2.3470000000000001E-2</c:v>
                </c:pt>
                <c:pt idx="159">
                  <c:v>2.3466999999999998E-2</c:v>
                </c:pt>
                <c:pt idx="160">
                  <c:v>2.3519999999999999E-2</c:v>
                </c:pt>
                <c:pt idx="161">
                  <c:v>2.3620000000000002E-2</c:v>
                </c:pt>
                <c:pt idx="162">
                  <c:v>2.3639999999999998E-2</c:v>
                </c:pt>
                <c:pt idx="163">
                  <c:v>2.3620000000000002E-2</c:v>
                </c:pt>
                <c:pt idx="164">
                  <c:v>2.3639999999999998E-2</c:v>
                </c:pt>
                <c:pt idx="165">
                  <c:v>2.366E-2</c:v>
                </c:pt>
                <c:pt idx="166">
                  <c:v>2.3690000000000003E-2</c:v>
                </c:pt>
                <c:pt idx="167">
                  <c:v>2.368E-2</c:v>
                </c:pt>
                <c:pt idx="168">
                  <c:v>2.3690000000000003E-2</c:v>
                </c:pt>
                <c:pt idx="169">
                  <c:v>2.3690000000000003E-2</c:v>
                </c:pt>
                <c:pt idx="170">
                  <c:v>2.368E-2</c:v>
                </c:pt>
                <c:pt idx="171">
                  <c:v>2.368E-2</c:v>
                </c:pt>
                <c:pt idx="172">
                  <c:v>2.3700000000000002E-2</c:v>
                </c:pt>
                <c:pt idx="173">
                  <c:v>2.3765000000000001E-2</c:v>
                </c:pt>
                <c:pt idx="174">
                  <c:v>2.3780000000000003E-2</c:v>
                </c:pt>
                <c:pt idx="175">
                  <c:v>2.3855000000000001E-2</c:v>
                </c:pt>
                <c:pt idx="176">
                  <c:v>2.392E-2</c:v>
                </c:pt>
                <c:pt idx="177">
                  <c:v>2.3940000000000003E-2</c:v>
                </c:pt>
                <c:pt idx="178">
                  <c:v>2.3969999999999998E-2</c:v>
                </c:pt>
                <c:pt idx="179">
                  <c:v>2.4E-2</c:v>
                </c:pt>
                <c:pt idx="180">
                  <c:v>2.4049999999999998E-2</c:v>
                </c:pt>
                <c:pt idx="181">
                  <c:v>2.4080000000000001E-2</c:v>
                </c:pt>
                <c:pt idx="182">
                  <c:v>2.4060000000000002E-2</c:v>
                </c:pt>
                <c:pt idx="183">
                  <c:v>2.4390000000000002E-2</c:v>
                </c:pt>
                <c:pt idx="184">
                  <c:v>2.4590000000000001E-2</c:v>
                </c:pt>
                <c:pt idx="185">
                  <c:v>2.4760000000000001E-2</c:v>
                </c:pt>
                <c:pt idx="186">
                  <c:v>2.487E-2</c:v>
                </c:pt>
                <c:pt idx="187">
                  <c:v>2.477E-2</c:v>
                </c:pt>
                <c:pt idx="188">
                  <c:v>2.4420000000000001E-2</c:v>
                </c:pt>
                <c:pt idx="189">
                  <c:v>2.4249999999999997E-2</c:v>
                </c:pt>
                <c:pt idx="190">
                  <c:v>2.41E-2</c:v>
                </c:pt>
                <c:pt idx="191">
                  <c:v>2.3940000000000003E-2</c:v>
                </c:pt>
                <c:pt idx="192">
                  <c:v>2.383E-2</c:v>
                </c:pt>
                <c:pt idx="193">
                  <c:v>2.3780000000000003E-2</c:v>
                </c:pt>
                <c:pt idx="194">
                  <c:v>2.3740000000000001E-2</c:v>
                </c:pt>
                <c:pt idx="195">
                  <c:v>2.375E-2</c:v>
                </c:pt>
                <c:pt idx="196">
                  <c:v>2.3809999999999998E-2</c:v>
                </c:pt>
                <c:pt idx="197">
                  <c:v>2.3900000000000001E-2</c:v>
                </c:pt>
                <c:pt idx="198">
                  <c:v>2.3969999999999998E-2</c:v>
                </c:pt>
                <c:pt idx="199">
                  <c:v>2.4009999999999997E-2</c:v>
                </c:pt>
                <c:pt idx="200">
                  <c:v>2.4039999999999999E-2</c:v>
                </c:pt>
                <c:pt idx="201">
                  <c:v>2.4039999999999999E-2</c:v>
                </c:pt>
                <c:pt idx="202">
                  <c:v>2.4089999999999997E-2</c:v>
                </c:pt>
                <c:pt idx="203">
                  <c:v>2.4109999999999999E-2</c:v>
                </c:pt>
                <c:pt idx="204">
                  <c:v>2.4150000000000001E-2</c:v>
                </c:pt>
                <c:pt idx="205">
                  <c:v>2.418E-2</c:v>
                </c:pt>
                <c:pt idx="206">
                  <c:v>2.4160000000000001E-2</c:v>
                </c:pt>
                <c:pt idx="207">
                  <c:v>2.4140000000000002E-2</c:v>
                </c:pt>
                <c:pt idx="208">
                  <c:v>2.4080000000000001E-2</c:v>
                </c:pt>
                <c:pt idx="209">
                  <c:v>2.4049999999999998E-2</c:v>
                </c:pt>
                <c:pt idx="210">
                  <c:v>2.3990000000000001E-2</c:v>
                </c:pt>
                <c:pt idx="211">
                  <c:v>2.392E-2</c:v>
                </c:pt>
                <c:pt idx="212">
                  <c:v>2.3889999999999998E-2</c:v>
                </c:pt>
                <c:pt idx="213">
                  <c:v>2.3929999999999996E-2</c:v>
                </c:pt>
                <c:pt idx="214">
                  <c:v>2.402E-2</c:v>
                </c:pt>
                <c:pt idx="215">
                  <c:v>2.4070000000000001E-2</c:v>
                </c:pt>
                <c:pt idx="216">
                  <c:v>2.4150000000000001E-2</c:v>
                </c:pt>
                <c:pt idx="217">
                  <c:v>2.4279999999999999E-2</c:v>
                </c:pt>
                <c:pt idx="218">
                  <c:v>2.436E-2</c:v>
                </c:pt>
                <c:pt idx="219">
                  <c:v>2.444E-2</c:v>
                </c:pt>
                <c:pt idx="220">
                  <c:v>2.4479999999999998E-2</c:v>
                </c:pt>
                <c:pt idx="221">
                  <c:v>2.4500000000000001E-2</c:v>
                </c:pt>
                <c:pt idx="222">
                  <c:v>2.4510000000000001E-2</c:v>
                </c:pt>
                <c:pt idx="223">
                  <c:v>2.452E-2</c:v>
                </c:pt>
                <c:pt idx="224">
                  <c:v>2.4580000000000001E-2</c:v>
                </c:pt>
                <c:pt idx="225">
                  <c:v>2.4660000000000001E-2</c:v>
                </c:pt>
                <c:pt idx="226">
                  <c:v>2.4809999999999999E-2</c:v>
                </c:pt>
                <c:pt idx="227">
                  <c:v>2.496E-2</c:v>
                </c:pt>
                <c:pt idx="228">
                  <c:v>2.5019999999999997E-2</c:v>
                </c:pt>
                <c:pt idx="229">
                  <c:v>2.5009999999999998E-2</c:v>
                </c:pt>
                <c:pt idx="230">
                  <c:v>2.4969999999999999E-2</c:v>
                </c:pt>
                <c:pt idx="231">
                  <c:v>2.4929999999999997E-2</c:v>
                </c:pt>
                <c:pt idx="232">
                  <c:v>2.4910000000000002E-2</c:v>
                </c:pt>
                <c:pt idx="233">
                  <c:v>2.4908E-2</c:v>
                </c:pt>
                <c:pt idx="234">
                  <c:v>2.4927999999999999E-2</c:v>
                </c:pt>
                <c:pt idx="235">
                  <c:v>2.4940000000000004E-2</c:v>
                </c:pt>
                <c:pt idx="236">
                  <c:v>2.496E-2</c:v>
                </c:pt>
                <c:pt idx="237">
                  <c:v>2.4990000000000002E-2</c:v>
                </c:pt>
                <c:pt idx="238">
                  <c:v>2.5049999999999999E-2</c:v>
                </c:pt>
                <c:pt idx="239">
                  <c:v>2.5190000000000001E-2</c:v>
                </c:pt>
                <c:pt idx="240">
                  <c:v>2.5249999999999998E-2</c:v>
                </c:pt>
                <c:pt idx="241">
                  <c:v>2.5375000000000002E-2</c:v>
                </c:pt>
                <c:pt idx="242">
                  <c:v>2.5440000000000001E-2</c:v>
                </c:pt>
                <c:pt idx="243">
                  <c:v>2.5440000000000001E-2</c:v>
                </c:pt>
                <c:pt idx="244">
                  <c:v>2.5430000000000001E-2</c:v>
                </c:pt>
                <c:pt idx="245">
                  <c:v>2.545E-2</c:v>
                </c:pt>
                <c:pt idx="246">
                  <c:v>2.5470000000000003E-2</c:v>
                </c:pt>
                <c:pt idx="247">
                  <c:v>2.545E-2</c:v>
                </c:pt>
                <c:pt idx="248">
                  <c:v>2.5440000000000001E-2</c:v>
                </c:pt>
                <c:pt idx="249">
                  <c:v>2.5430000000000001E-2</c:v>
                </c:pt>
                <c:pt idx="250">
                  <c:v>2.589E-2</c:v>
                </c:pt>
                <c:pt idx="251">
                  <c:v>2.545E-2</c:v>
                </c:pt>
                <c:pt idx="252">
                  <c:v>2.4740000000000002E-2</c:v>
                </c:pt>
                <c:pt idx="253">
                  <c:v>2.4409999999999998E-2</c:v>
                </c:pt>
                <c:pt idx="254">
                  <c:v>2.41E-2</c:v>
                </c:pt>
                <c:pt idx="255">
                  <c:v>2.3990000000000001E-2</c:v>
                </c:pt>
                <c:pt idx="256">
                  <c:v>2.3900000000000001E-2</c:v>
                </c:pt>
                <c:pt idx="257">
                  <c:v>2.3940000000000003E-2</c:v>
                </c:pt>
                <c:pt idx="258">
                  <c:v>2.3980000000000001E-2</c:v>
                </c:pt>
                <c:pt idx="259">
                  <c:v>2.4239E-2</c:v>
                </c:pt>
                <c:pt idx="260">
                  <c:v>2.4666E-2</c:v>
                </c:pt>
                <c:pt idx="261">
                  <c:v>2.5041999999999998E-2</c:v>
                </c:pt>
                <c:pt idx="262">
                  <c:v>2.538E-2</c:v>
                </c:pt>
                <c:pt idx="263">
                  <c:v>2.5929999999999998E-2</c:v>
                </c:pt>
                <c:pt idx="264">
                  <c:v>2.6070000000000003E-2</c:v>
                </c:pt>
                <c:pt idx="265">
                  <c:v>2.6370000000000001E-2</c:v>
                </c:pt>
                <c:pt idx="266">
                  <c:v>2.6619999999999998E-2</c:v>
                </c:pt>
                <c:pt idx="267">
                  <c:v>2.6840000000000003E-2</c:v>
                </c:pt>
                <c:pt idx="268">
                  <c:v>2.691E-2</c:v>
                </c:pt>
                <c:pt idx="269">
                  <c:v>2.6520000000000002E-2</c:v>
                </c:pt>
                <c:pt idx="270">
                  <c:v>2.648E-2</c:v>
                </c:pt>
                <c:pt idx="271">
                  <c:v>2.6280000000000001E-2</c:v>
                </c:pt>
                <c:pt idx="272">
                  <c:v>2.6282999999999997E-2</c:v>
                </c:pt>
                <c:pt idx="273">
                  <c:v>2.6329999999999999E-2</c:v>
                </c:pt>
                <c:pt idx="274">
                  <c:v>2.6339999999999999E-2</c:v>
                </c:pt>
                <c:pt idx="275">
                  <c:v>2.6232999999999999E-2</c:v>
                </c:pt>
                <c:pt idx="276">
                  <c:v>2.6230000000000003E-2</c:v>
                </c:pt>
                <c:pt idx="277">
                  <c:v>2.6207999999999999E-2</c:v>
                </c:pt>
                <c:pt idx="278">
                  <c:v>2.6269999999999998E-2</c:v>
                </c:pt>
                <c:pt idx="279">
                  <c:v>2.6435E-2</c:v>
                </c:pt>
                <c:pt idx="280">
                  <c:v>2.664E-2</c:v>
                </c:pt>
                <c:pt idx="281">
                  <c:v>2.6749999999999999E-2</c:v>
                </c:pt>
                <c:pt idx="282">
                  <c:v>2.691E-2</c:v>
                </c:pt>
                <c:pt idx="283">
                  <c:v>2.7060000000000001E-2</c:v>
                </c:pt>
                <c:pt idx="284">
                  <c:v>2.7160000000000004E-2</c:v>
                </c:pt>
                <c:pt idx="285">
                  <c:v>2.725E-2</c:v>
                </c:pt>
                <c:pt idx="286">
                  <c:v>2.7109999999999999E-2</c:v>
                </c:pt>
                <c:pt idx="287">
                  <c:v>2.7280000000000002E-2</c:v>
                </c:pt>
                <c:pt idx="288">
                  <c:v>2.7290000000000002E-2</c:v>
                </c:pt>
                <c:pt idx="289">
                  <c:v>2.7320000000000001E-2</c:v>
                </c:pt>
                <c:pt idx="290">
                  <c:v>2.6589999999999999E-2</c:v>
                </c:pt>
                <c:pt idx="291">
                  <c:v>2.6459999999999997E-2</c:v>
                </c:pt>
                <c:pt idx="292">
                  <c:v>2.6440000000000002E-2</c:v>
                </c:pt>
                <c:pt idx="293">
                  <c:v>2.6549999999999997E-2</c:v>
                </c:pt>
                <c:pt idx="294">
                  <c:v>2.6589999999999999E-2</c:v>
                </c:pt>
                <c:pt idx="295">
                  <c:v>2.6549999999999997E-2</c:v>
                </c:pt>
                <c:pt idx="296">
                  <c:v>2.649E-2</c:v>
                </c:pt>
                <c:pt idx="297">
                  <c:v>2.6520000000000002E-2</c:v>
                </c:pt>
                <c:pt idx="298">
                  <c:v>2.656E-2</c:v>
                </c:pt>
                <c:pt idx="299">
                  <c:v>2.6938E-2</c:v>
                </c:pt>
                <c:pt idx="300">
                  <c:v>2.725E-2</c:v>
                </c:pt>
                <c:pt idx="301">
                  <c:v>2.7471000000000002E-2</c:v>
                </c:pt>
                <c:pt idx="302">
                  <c:v>2.7679999999999996E-2</c:v>
                </c:pt>
                <c:pt idx="303">
                  <c:v>2.7910000000000001E-2</c:v>
                </c:pt>
                <c:pt idx="304">
                  <c:v>2.8069999999999998E-2</c:v>
                </c:pt>
                <c:pt idx="305">
                  <c:v>2.7839999999999997E-2</c:v>
                </c:pt>
                <c:pt idx="306">
                  <c:v>2.7993000000000001E-2</c:v>
                </c:pt>
                <c:pt idx="307">
                  <c:v>2.7910000000000001E-2</c:v>
                </c:pt>
                <c:pt idx="308">
                  <c:v>2.81E-2</c:v>
                </c:pt>
                <c:pt idx="309">
                  <c:v>2.8210000000000002E-2</c:v>
                </c:pt>
                <c:pt idx="310">
                  <c:v>2.8500000000000001E-2</c:v>
                </c:pt>
                <c:pt idx="311">
                  <c:v>2.7779999999999999E-2</c:v>
                </c:pt>
                <c:pt idx="312">
                  <c:v>2.7400000000000001E-2</c:v>
                </c:pt>
                <c:pt idx="313">
                  <c:v>2.7505999999999999E-2</c:v>
                </c:pt>
                <c:pt idx="314">
                  <c:v>2.741E-2</c:v>
                </c:pt>
                <c:pt idx="315">
                  <c:v>2.7069999999999997E-2</c:v>
                </c:pt>
                <c:pt idx="316">
                  <c:v>2.6869999999999998E-2</c:v>
                </c:pt>
                <c:pt idx="317">
                  <c:v>2.6631000000000002E-2</c:v>
                </c:pt>
                <c:pt idx="318">
                  <c:v>2.6565999999999999E-2</c:v>
                </c:pt>
                <c:pt idx="319">
                  <c:v>2.674E-2</c:v>
                </c:pt>
                <c:pt idx="320">
                  <c:v>2.69E-2</c:v>
                </c:pt>
                <c:pt idx="321">
                  <c:v>2.7174999999999998E-2</c:v>
                </c:pt>
                <c:pt idx="322">
                  <c:v>2.7519999999999999E-2</c:v>
                </c:pt>
                <c:pt idx="323">
                  <c:v>2.758E-2</c:v>
                </c:pt>
                <c:pt idx="324">
                  <c:v>2.76E-2</c:v>
                </c:pt>
                <c:pt idx="325">
                  <c:v>2.7900000000000001E-2</c:v>
                </c:pt>
                <c:pt idx="326">
                  <c:v>2.8140000000000002E-2</c:v>
                </c:pt>
                <c:pt idx="327">
                  <c:v>2.8202999999999999E-2</c:v>
                </c:pt>
                <c:pt idx="328">
                  <c:v>2.8448999999999999E-2</c:v>
                </c:pt>
                <c:pt idx="329">
                  <c:v>2.8698999999999999E-2</c:v>
                </c:pt>
                <c:pt idx="330">
                  <c:v>2.8730000000000002E-2</c:v>
                </c:pt>
                <c:pt idx="331">
                  <c:v>2.913E-2</c:v>
                </c:pt>
                <c:pt idx="332">
                  <c:v>2.9270000000000001E-2</c:v>
                </c:pt>
                <c:pt idx="333">
                  <c:v>2.9186E-2</c:v>
                </c:pt>
                <c:pt idx="334">
                  <c:v>2.9090999999999999E-2</c:v>
                </c:pt>
                <c:pt idx="335">
                  <c:v>2.9232999999999999E-2</c:v>
                </c:pt>
                <c:pt idx="336">
                  <c:v>2.9300000000000003E-2</c:v>
                </c:pt>
                <c:pt idx="337">
                  <c:v>2.9293999999999997E-2</c:v>
                </c:pt>
                <c:pt idx="338">
                  <c:v>2.9106999999999997E-2</c:v>
                </c:pt>
                <c:pt idx="339">
                  <c:v>2.8833000000000001E-2</c:v>
                </c:pt>
                <c:pt idx="340">
                  <c:v>2.8826999999999998E-2</c:v>
                </c:pt>
                <c:pt idx="341">
                  <c:v>2.8820000000000002E-2</c:v>
                </c:pt>
                <c:pt idx="342">
                  <c:v>2.8866999999999997E-2</c:v>
                </c:pt>
                <c:pt idx="343">
                  <c:v>2.8799999999999999E-2</c:v>
                </c:pt>
                <c:pt idx="344">
                  <c:v>2.8679E-2</c:v>
                </c:pt>
                <c:pt idx="345">
                  <c:v>2.8570999999999999E-2</c:v>
                </c:pt>
                <c:pt idx="346">
                  <c:v>2.8426E-2</c:v>
                </c:pt>
                <c:pt idx="347">
                  <c:v>2.843E-2</c:v>
                </c:pt>
                <c:pt idx="348">
                  <c:v>2.8530000000000003E-2</c:v>
                </c:pt>
                <c:pt idx="349">
                  <c:v>2.8539999999999999E-2</c:v>
                </c:pt>
                <c:pt idx="350">
                  <c:v>2.8559999999999999E-2</c:v>
                </c:pt>
                <c:pt idx="351">
                  <c:v>2.8660000000000001E-2</c:v>
                </c:pt>
                <c:pt idx="352">
                  <c:v>2.8839999999999998E-2</c:v>
                </c:pt>
                <c:pt idx="353">
                  <c:v>2.894E-2</c:v>
                </c:pt>
                <c:pt idx="354">
                  <c:v>2.8959000000000002E-2</c:v>
                </c:pt>
                <c:pt idx="355">
                  <c:v>2.8919E-2</c:v>
                </c:pt>
                <c:pt idx="356">
                  <c:v>2.8938999999999999E-2</c:v>
                </c:pt>
                <c:pt idx="357">
                  <c:v>2.8948999999999999E-2</c:v>
                </c:pt>
                <c:pt idx="358">
                  <c:v>2.8967999999999997E-2</c:v>
                </c:pt>
                <c:pt idx="359">
                  <c:v>2.8999999999999998E-2</c:v>
                </c:pt>
                <c:pt idx="360">
                  <c:v>2.9026E-2</c:v>
                </c:pt>
                <c:pt idx="361">
                  <c:v>2.9047E-2</c:v>
                </c:pt>
                <c:pt idx="362">
                  <c:v>2.9140000000000003E-2</c:v>
                </c:pt>
                <c:pt idx="363">
                  <c:v>2.9203999999999997E-2</c:v>
                </c:pt>
                <c:pt idx="364">
                  <c:v>2.9300000000000003E-2</c:v>
                </c:pt>
                <c:pt idx="365">
                  <c:v>2.9428999999999997E-2</c:v>
                </c:pt>
                <c:pt idx="366">
                  <c:v>2.9432E-2</c:v>
                </c:pt>
                <c:pt idx="367">
                  <c:v>2.9360000000000001E-2</c:v>
                </c:pt>
                <c:pt idx="368">
                  <c:v>2.9062999999999999E-2</c:v>
                </c:pt>
                <c:pt idx="369">
                  <c:v>2.8833999999999999E-2</c:v>
                </c:pt>
                <c:pt idx="370">
                  <c:v>2.8576999999999998E-2</c:v>
                </c:pt>
                <c:pt idx="371">
                  <c:v>2.8506999999999998E-2</c:v>
                </c:pt>
                <c:pt idx="372">
                  <c:v>2.8454999999999998E-2</c:v>
                </c:pt>
                <c:pt idx="373">
                  <c:v>2.8410000000000001E-2</c:v>
                </c:pt>
                <c:pt idx="374">
                  <c:v>2.8298999999999998E-2</c:v>
                </c:pt>
                <c:pt idx="375">
                  <c:v>2.8028000000000001E-2</c:v>
                </c:pt>
                <c:pt idx="376">
                  <c:v>2.7918999999999999E-2</c:v>
                </c:pt>
                <c:pt idx="377">
                  <c:v>2.7858000000000001E-2</c:v>
                </c:pt>
                <c:pt idx="378">
                  <c:v>2.7839999999999997E-2</c:v>
                </c:pt>
                <c:pt idx="379">
                  <c:v>2.8119999999999999E-2</c:v>
                </c:pt>
                <c:pt idx="380">
                  <c:v>2.8156E-2</c:v>
                </c:pt>
                <c:pt idx="381">
                  <c:v>2.8184000000000001E-2</c:v>
                </c:pt>
                <c:pt idx="382">
                  <c:v>2.8029999999999999E-2</c:v>
                </c:pt>
                <c:pt idx="383">
                  <c:v>2.8056999999999999E-2</c:v>
                </c:pt>
                <c:pt idx="384">
                  <c:v>2.8292999999999999E-2</c:v>
                </c:pt>
                <c:pt idx="385">
                  <c:v>2.8420000000000001E-2</c:v>
                </c:pt>
                <c:pt idx="386">
                  <c:v>2.8530000000000003E-2</c:v>
                </c:pt>
                <c:pt idx="387">
                  <c:v>2.8469999999999999E-2</c:v>
                </c:pt>
                <c:pt idx="388">
                  <c:v>2.8450000000000003E-2</c:v>
                </c:pt>
                <c:pt idx="389">
                  <c:v>2.8490000000000001E-2</c:v>
                </c:pt>
                <c:pt idx="390">
                  <c:v>2.8490000000000001E-2</c:v>
                </c:pt>
                <c:pt idx="391">
                  <c:v>2.8625999999999999E-2</c:v>
                </c:pt>
                <c:pt idx="392">
                  <c:v>2.8769999999999997E-2</c:v>
                </c:pt>
                <c:pt idx="393">
                  <c:v>2.8820000000000002E-2</c:v>
                </c:pt>
                <c:pt idx="394">
                  <c:v>2.886E-2</c:v>
                </c:pt>
                <c:pt idx="395">
                  <c:v>2.8919999999999998E-2</c:v>
                </c:pt>
                <c:pt idx="396">
                  <c:v>2.8839999999999998E-2</c:v>
                </c:pt>
                <c:pt idx="397">
                  <c:v>2.8656999999999998E-2</c:v>
                </c:pt>
                <c:pt idx="398">
                  <c:v>2.8650000000000002E-2</c:v>
                </c:pt>
                <c:pt idx="399">
                  <c:v>2.8709999999999999E-2</c:v>
                </c:pt>
                <c:pt idx="400">
                  <c:v>2.8820999999999999E-2</c:v>
                </c:pt>
                <c:pt idx="401">
                  <c:v>2.8767000000000001E-2</c:v>
                </c:pt>
                <c:pt idx="402">
                  <c:v>2.8725000000000001E-2</c:v>
                </c:pt>
                <c:pt idx="403">
                  <c:v>2.8679999999999997E-2</c:v>
                </c:pt>
                <c:pt idx="404">
                  <c:v>2.8740000000000002E-2</c:v>
                </c:pt>
                <c:pt idx="405">
                  <c:v>2.8799999999999999E-2</c:v>
                </c:pt>
                <c:pt idx="406">
                  <c:v>2.8927000000000001E-2</c:v>
                </c:pt>
                <c:pt idx="407">
                  <c:v>2.894E-2</c:v>
                </c:pt>
                <c:pt idx="408">
                  <c:v>2.8969999999999999E-2</c:v>
                </c:pt>
                <c:pt idx="409">
                  <c:v>2.8984999999999997E-2</c:v>
                </c:pt>
                <c:pt idx="410">
                  <c:v>2.9028000000000002E-2</c:v>
                </c:pt>
                <c:pt idx="411">
                  <c:v>2.904E-2</c:v>
                </c:pt>
                <c:pt idx="412">
                  <c:v>2.9098000000000002E-2</c:v>
                </c:pt>
                <c:pt idx="413">
                  <c:v>2.9064E-2</c:v>
                </c:pt>
                <c:pt idx="414">
                  <c:v>2.921E-2</c:v>
                </c:pt>
                <c:pt idx="415">
                  <c:v>2.9266E-2</c:v>
                </c:pt>
                <c:pt idx="416">
                  <c:v>2.8879000000000002E-2</c:v>
                </c:pt>
                <c:pt idx="417">
                  <c:v>2.8763999999999998E-2</c:v>
                </c:pt>
                <c:pt idx="418">
                  <c:v>2.8572E-2</c:v>
                </c:pt>
                <c:pt idx="419">
                  <c:v>2.8201999999999998E-2</c:v>
                </c:pt>
                <c:pt idx="420">
                  <c:v>2.8092000000000002E-2</c:v>
                </c:pt>
                <c:pt idx="421">
                  <c:v>2.8056000000000001E-2</c:v>
                </c:pt>
                <c:pt idx="422">
                  <c:v>2.8022999999999999E-2</c:v>
                </c:pt>
                <c:pt idx="423">
                  <c:v>2.8014000000000001E-2</c:v>
                </c:pt>
                <c:pt idx="424">
                  <c:v>2.8035999999999998E-2</c:v>
                </c:pt>
                <c:pt idx="425">
                  <c:v>2.8056000000000001E-2</c:v>
                </c:pt>
                <c:pt idx="426">
                  <c:v>2.8239E-2</c:v>
                </c:pt>
                <c:pt idx="427">
                  <c:v>2.8319999999999998E-2</c:v>
                </c:pt>
                <c:pt idx="428">
                  <c:v>2.844E-2</c:v>
                </c:pt>
                <c:pt idx="429">
                  <c:v>2.8679999999999997E-2</c:v>
                </c:pt>
                <c:pt idx="430">
                  <c:v>2.8690000000000004E-2</c:v>
                </c:pt>
                <c:pt idx="431">
                  <c:v>2.8690000000000004E-2</c:v>
                </c:pt>
                <c:pt idx="432">
                  <c:v>2.8580000000000001E-2</c:v>
                </c:pt>
                <c:pt idx="433">
                  <c:v>2.8986999999999999E-2</c:v>
                </c:pt>
                <c:pt idx="434">
                  <c:v>2.9291000000000001E-2</c:v>
                </c:pt>
                <c:pt idx="435">
                  <c:v>2.9493999999999999E-2</c:v>
                </c:pt>
                <c:pt idx="436">
                  <c:v>2.9674999999999997E-2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88-4DEF-A521-8CC4431A9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285696"/>
        <c:axId val="82287616"/>
      </c:lineChart>
      <c:dateAx>
        <c:axId val="822856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资讯，东吴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证券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研究所</a:t>
                </a:r>
              </a:p>
            </c:rich>
          </c:tx>
          <c:layout>
            <c:manualLayout>
              <c:xMode val="edge"/>
              <c:yMode val="edge"/>
              <c:x val="5.7106165980473113E-3"/>
              <c:y val="0.92668950472100076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30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7616"/>
        <c:crosses val="autoZero"/>
        <c:auto val="0"/>
        <c:lblOffset val="100"/>
        <c:baseTimeUnit val="days"/>
        <c:majorUnit val="1"/>
        <c:majorTimeUnit val="months"/>
      </c:dateAx>
      <c:valAx>
        <c:axId val="82287616"/>
        <c:scaling>
          <c:orientation val="minMax"/>
          <c:max val="3.0000000000000002E-2"/>
          <c:min val="1.8000000000000023E-2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089001458138052"/>
          <c:y val="0.1300087489063867"/>
          <c:w val="6.8096697310182031E-2"/>
          <c:h val="0.1430893245169310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F87-B599-48C5-BB22-B0B305D7BDE7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B711-BB16-4665-BFA4-5200DD314E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6153-3878-444A-B180-CA5666EAB5DB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8950" y="1143000"/>
            <a:ext cx="783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20C1-F174-4355-8D25-B96FD31D6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1"/>
            <a:ext cx="7772400" cy="22402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00326"/>
            <a:ext cx="6400800" cy="640080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0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6"/>
            <a:ext cx="2057400" cy="30720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6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0" y="1"/>
          <a:ext cx="9144000" cy="271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9144000" cy="2715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685800" y="2240280"/>
            <a:ext cx="7848600" cy="410052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>
            <a:lvl1pPr algn="l">
              <a:defRPr sz="2520"/>
            </a:lvl1pPr>
          </a:lstStyle>
          <a:p>
            <a:r>
              <a:rPr lang="zh-CN" altLang="en-US"/>
              <a:t>东吴证券中期策略报告会</a:t>
            </a: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95400" y="2880360"/>
            <a:ext cx="6553200" cy="28003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945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宏观经济报告</a:t>
            </a:r>
          </a:p>
        </p:txBody>
      </p:sp>
    </p:spTree>
    <p:extLst>
      <p:ext uri="{BB962C8B-B14F-4D97-AF65-F5344CB8AC3E}">
        <p14:creationId xmlns:p14="http://schemas.microsoft.com/office/powerpoint/2010/main" val="246108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09197-6A3F-400F-8C42-960BC614308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2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4"/>
            <a:ext cx="7772400" cy="787599"/>
          </a:xfrm>
        </p:spPr>
        <p:txBody>
          <a:bodyPr anchor="b"/>
          <a:lstStyle>
            <a:lvl1pPr marL="0" indent="0">
              <a:buNone/>
              <a:defRPr sz="1050"/>
            </a:lvl1pPr>
            <a:lvl2pPr marL="240028" indent="0">
              <a:buNone/>
              <a:defRPr sz="945"/>
            </a:lvl2pPr>
            <a:lvl3pPr marL="480056" indent="0">
              <a:buNone/>
              <a:defRPr sz="840"/>
            </a:lvl3pPr>
            <a:lvl4pPr marL="720084" indent="0">
              <a:buNone/>
              <a:defRPr sz="735"/>
            </a:lvl4pPr>
            <a:lvl5pPr marL="960112" indent="0">
              <a:buNone/>
              <a:defRPr sz="735"/>
            </a:lvl5pPr>
            <a:lvl6pPr marL="1200140" indent="0">
              <a:buNone/>
              <a:defRPr sz="735"/>
            </a:lvl6pPr>
            <a:lvl7pPr marL="1440168" indent="0">
              <a:buNone/>
              <a:defRPr sz="735"/>
            </a:lvl7pPr>
            <a:lvl8pPr marL="1680196" indent="0">
              <a:buNone/>
              <a:defRPr sz="735"/>
            </a:lvl8pPr>
            <a:lvl9pPr marL="1920224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0977-6C21-43C4-9AE1-E70E9012AEF0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186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805935"/>
            <a:ext cx="4041775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141810"/>
            <a:ext cx="4041775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457559"/>
            <a:ext cx="1765300" cy="142517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63794"/>
                </a:solidFill>
                <a:latin typeface="Arial" charset="0"/>
              </a:rPr>
              <a:t>www.dwjq.com.cn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7984B-4451-4581-BED8-B13D68C91F0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5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F83F-9242-4274-9095-35C8BCF493A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12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9300D-8346-4F97-B722-4E3406A5CCDA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6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143351"/>
            <a:ext cx="3008313" cy="61007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3"/>
            <a:ext cx="5111750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753428"/>
            <a:ext cx="3008313" cy="2462808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AA8A6-D98A-4033-BFE4-D8749FD0B71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6197-9D77-4DF2-BB3A-8A9BC29163E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67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6E58-2CB6-4286-89F9-3E445A64C84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9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7510"/>
            <a:ext cx="2286000" cy="31587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7510"/>
            <a:ext cx="6705600" cy="31587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E750-E6DC-4B04-9AAE-3D643998F6F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4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8AD7A-7382-49C0-A439-D494A2F752E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84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680086"/>
            <a:ext cx="8153400" cy="25361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FEE2-E290-489E-A173-9768893E1278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0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9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3337085"/>
            <a:ext cx="27432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3337085"/>
            <a:ext cx="41148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1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0092"/>
            <a:ext cx="7772400" cy="1315164"/>
          </a:xfrm>
        </p:spPr>
        <p:txBody>
          <a:bodyPr anchor="b"/>
          <a:lstStyle>
            <a:lvl1pPr algn="ctr" defTabSz="4800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2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6101"/>
            <a:ext cx="7772400" cy="594241"/>
          </a:xfr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5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8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12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68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196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2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8" name="Oval 7"/>
          <p:cNvSpPr/>
          <p:nvPr/>
        </p:nvSpPr>
        <p:spPr>
          <a:xfrm>
            <a:off x="4695825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9" name="Oval 8"/>
          <p:cNvSpPr/>
          <p:nvPr/>
        </p:nvSpPr>
        <p:spPr>
          <a:xfrm>
            <a:off x="4296729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0"/>
          </a:xfrm>
        </p:spPr>
        <p:txBody>
          <a:bodyPr/>
          <a:lstStyle>
            <a:lvl1pPr>
              <a:defRPr sz="1260"/>
            </a:lvl1pPr>
            <a:lvl2pPr>
              <a:defRPr sz="840"/>
            </a:lvl2pPr>
            <a:lvl3pPr>
              <a:defRPr sz="840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840105"/>
            <a:ext cx="4041648" cy="23762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4040188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840105"/>
            <a:ext cx="4041775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161746"/>
            <a:ext cx="4041648" cy="20546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161747"/>
            <a:ext cx="4041648" cy="2054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1" y="140018"/>
            <a:ext cx="3008313" cy="1100137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143353"/>
            <a:ext cx="4995863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1" y="1280162"/>
            <a:ext cx="3008313" cy="1936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120015"/>
            <a:ext cx="5711824" cy="470059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600075"/>
            <a:ext cx="6054724" cy="2384048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3050381"/>
            <a:ext cx="5711824" cy="280035"/>
          </a:xfrm>
        </p:spPr>
        <p:txBody>
          <a:bodyPr>
            <a:normAutofit/>
          </a:bodyPr>
          <a:lstStyle>
            <a:lvl1pPr marL="0" indent="0" algn="ctr"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0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50" y="3337085"/>
            <a:ext cx="2085975" cy="19169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8" y="3337085"/>
            <a:ext cx="2847975" cy="19169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2" y="3337085"/>
            <a:ext cx="561975" cy="19169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1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80056" rtl="0" eaLnBrk="1" latinLnBrk="0" hangingPunct="1"/>
            <a:endParaRPr lang="en-US" sz="945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80056" rtl="0" eaLnBrk="1" latinLnBrk="0" hangingPunct="1">
        <a:lnSpc>
          <a:spcPts val="3045"/>
        </a:lnSpc>
        <a:spcBef>
          <a:spcPct val="0"/>
        </a:spcBef>
        <a:buNone/>
        <a:defRPr sz="2836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80021" indent="-180021" algn="l" defTabSz="480056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90045" indent="-150018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600070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840098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080126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320154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560182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800210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040238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Image" r:id="rId18" imgW="5663492" imgH="3326984" progId="">
                  <p:embed/>
                </p:oleObj>
              </mc:Choice>
              <mc:Fallback>
                <p:oleObj name="Image" r:id="rId18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0" y="817604"/>
            <a:ext cx="9144000" cy="31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东吴证券中期策略报告会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680086"/>
            <a:ext cx="8153400" cy="253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3440431"/>
            <a:ext cx="668338" cy="991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735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63794"/>
              </a:solidFill>
              <a:latin typeface="Arial" charset="0"/>
            </a:endParaRPr>
          </a:p>
        </p:txBody>
      </p:sp>
      <p:pic>
        <p:nvPicPr>
          <p:cNvPr id="1032" name="Picture 26" descr="新标记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4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5pPr>
      <a:lvl6pPr marL="240028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6pPr>
      <a:lvl7pPr marL="480056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7pPr>
      <a:lvl8pPr marL="720084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8pPr>
      <a:lvl9pPr marL="960112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9pPr>
    </p:titleStyle>
    <p:bodyStyle>
      <a:lvl1pPr marL="180021" indent="-18002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470" b="1">
          <a:solidFill>
            <a:schemeClr val="accent1"/>
          </a:solidFill>
          <a:latin typeface="+mn-lt"/>
          <a:ea typeface="+mn-ea"/>
          <a:cs typeface="+mn-cs"/>
        </a:defRPr>
      </a:lvl1pPr>
      <a:lvl2pPr marL="390045" indent="-15001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2pPr>
      <a:lvl3pPr marL="600070" indent="-120014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3pPr>
      <a:lvl4pPr marL="840098" indent="-12001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4pPr>
      <a:lvl5pPr marL="1080126" indent="-12001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5pPr>
      <a:lvl6pPr marL="1320154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6pPr>
      <a:lvl7pPr marL="1560182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7pPr>
      <a:lvl8pPr marL="1800210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8pPr>
      <a:lvl9pPr marL="2040238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0" y="0"/>
            <a:ext cx="9144000" cy="576480"/>
          </a:xfrm>
          <a:prstGeom prst="rect">
            <a:avLst/>
          </a:prstGeom>
          <a:gradFill flip="none" rotWithShape="1">
            <a:gsLst>
              <a:gs pos="0">
                <a:srgbClr val="2C395E">
                  <a:shade val="30000"/>
                  <a:satMod val="115000"/>
                </a:srgbClr>
              </a:gs>
              <a:gs pos="50000">
                <a:srgbClr val="2C395E">
                  <a:shade val="67500"/>
                  <a:satMod val="115000"/>
                </a:srgbClr>
              </a:gs>
              <a:gs pos="100000">
                <a:srgbClr val="2C395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28350" tIns="24208" rIns="48417" bIns="24208" anchor="ctr" anchorCtr="0" upright="1">
            <a:noAutofit/>
          </a:bodyPr>
          <a:lstStyle/>
          <a:p>
            <a:pPr marL="282417"/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【</a:t>
            </a:r>
            <a:r>
              <a:rPr lang="zh-CN" altLang="en-US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东吴银行日报</a:t>
            </a:r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】</a:t>
            </a:r>
            <a:endParaRPr lang="zh-CN" altLang="en-US" sz="2000" b="1" kern="100" dirty="0">
              <a:solidFill>
                <a:schemeClr val="bg1"/>
              </a:solidFill>
              <a:latin typeface="楷体" panose="02010609060101010101" pitchFamily="49" charset="-122"/>
              <a:ea typeface="楷体_GB2312" panose="02010609030101010101"/>
              <a:cs typeface="Times New Roman" panose="02020603050405020304" pitchFamily="18" charset="0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452761" y="567350"/>
            <a:ext cx="1047565" cy="2807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楷体" panose="02010609060101010101" pitchFamily="49" charset="-122"/>
                <a:ea typeface="楷体_GB2312" panose="02010609030101010101"/>
              </a:rPr>
              <a:t>利率跟踪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857509"/>
              </p:ext>
            </p:extLst>
          </p:nvPr>
        </p:nvGraphicFramePr>
        <p:xfrm>
          <a:off x="216653" y="699227"/>
          <a:ext cx="8648701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今日行情及公司公告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69347"/>
            <a:ext cx="9144000" cy="3231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下跌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0.27%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个板块中排名第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12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位，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指数上涨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0.04%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跑输沪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0.31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2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行业资讯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57412"/>
            <a:ext cx="9027460" cy="3461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央行今日未开展公开市场操作，当日有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亿逆回购到期，单日净回笼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亿。（新闻来源：中国人民银行）</a:t>
            </a:r>
          </a:p>
          <a:p>
            <a:pPr marL="342900" indent="-342900" algn="just"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1-8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月，全国规模以上工业企业实现利润总额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4.9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万亿元，同比增长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21.6%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，增速比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1-7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月份加快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0.4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个百分点；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月，规模以上工业企业实现利润总额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6719.7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亿元，同比增长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24%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，创四年来新高，增速比 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7 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月份加快 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7.5 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个百分点。 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新闻来源：统计局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截止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月末，我国银行业对外金融资产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9694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亿美元，对外负债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1.1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万亿美元，对外净负债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1791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亿美元；其中人民币净负债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2403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亿美元，外币净资产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611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亿美元。 （新闻来源：外管局）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r"/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联系人：马婷婷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蒋江松媛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2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6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044TGp">
  <a:themeElements>
    <a:clrScheme name="F044TGp 1">
      <a:dk1>
        <a:srgbClr val="163794"/>
      </a:dk1>
      <a:lt1>
        <a:srgbClr val="FFFFFF"/>
      </a:lt1>
      <a:dk2>
        <a:srgbClr val="000000"/>
      </a:dk2>
      <a:lt2>
        <a:srgbClr val="DDDDDD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F044TG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80"/>
        </a:solidFill>
        <a:ln w="9525" algn="ctr">
          <a:solidFill>
            <a:srgbClr val="FF9900"/>
          </a:solidFill>
          <a:miter lim="800000"/>
        </a:ln>
      </a:spPr>
      <a:bodyPr wrap="none" rtlCol="0" anchor="ctr"/>
      <a:lstStyle>
        <a:defPPr algn="ctr">
          <a:defRPr sz="2000" b="1"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044TGp 1">
        <a:dk1>
          <a:srgbClr val="163794"/>
        </a:dk1>
        <a:lt1>
          <a:srgbClr val="FFFFFF"/>
        </a:lt1>
        <a:dk2>
          <a:srgbClr val="000000"/>
        </a:dk2>
        <a:lt2>
          <a:srgbClr val="DDDDDD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13853</TotalTime>
  <Words>216</Words>
  <Application>Microsoft Office PowerPoint</Application>
  <PresentationFormat>自定义</PresentationFormat>
  <Paragraphs>22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楷体</vt:lpstr>
      <vt:lpstr>楷体_GB2312</vt:lpstr>
      <vt:lpstr>宋体</vt:lpstr>
      <vt:lpstr>微软雅黑</vt:lpstr>
      <vt:lpstr>Arial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行政公文纸</vt:lpstr>
      <vt:lpstr>F044TGp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伟大的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双汇发展</dc:title>
  <dc:creator>雯 赵</dc:creator>
  <cp:lastModifiedBy>microsoft chan</cp:lastModifiedBy>
  <cp:revision>1154</cp:revision>
  <dcterms:created xsi:type="dcterms:W3CDTF">2016-05-02T03:22:57Z</dcterms:created>
  <dcterms:modified xsi:type="dcterms:W3CDTF">2017-09-28T08:16:37Z</dcterms:modified>
</cp:coreProperties>
</file>