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0" r:id="rId4"/>
    <p:sldId id="258"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1A89-D64C-422A-ACB9-A1DE1A0791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C360CD-F567-43A9-A79D-E90DAD3CA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C94F49-580B-4ADE-B058-F507835F086E}"/>
              </a:ext>
            </a:extLst>
          </p:cNvPr>
          <p:cNvSpPr>
            <a:spLocks noGrp="1"/>
          </p:cNvSpPr>
          <p:nvPr>
            <p:ph type="dt" sz="half" idx="10"/>
          </p:nvPr>
        </p:nvSpPr>
        <p:spPr/>
        <p:txBody>
          <a:bodyPr/>
          <a:lstStyle/>
          <a:p>
            <a:fld id="{4ACFD4FE-6517-4D03-9623-314504835E6A}" type="datetimeFigureOut">
              <a:rPr lang="en-US" smtClean="0"/>
              <a:t>10/15/2018</a:t>
            </a:fld>
            <a:endParaRPr lang="en-US"/>
          </a:p>
        </p:txBody>
      </p:sp>
      <p:sp>
        <p:nvSpPr>
          <p:cNvPr id="5" name="Footer Placeholder 4">
            <a:extLst>
              <a:ext uri="{FF2B5EF4-FFF2-40B4-BE49-F238E27FC236}">
                <a16:creationId xmlns:a16="http://schemas.microsoft.com/office/drawing/2014/main" id="{98FC70C1-6641-40F3-919B-479315C0D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16260-CF18-470C-A110-EF0FAEB8A766}"/>
              </a:ext>
            </a:extLst>
          </p:cNvPr>
          <p:cNvSpPr>
            <a:spLocks noGrp="1"/>
          </p:cNvSpPr>
          <p:nvPr>
            <p:ph type="sldNum" sz="quarter" idx="12"/>
          </p:nvPr>
        </p:nvSpPr>
        <p:spPr/>
        <p:txBody>
          <a:bodyPr/>
          <a:lstStyle/>
          <a:p>
            <a:fld id="{62A28EE7-27C8-4432-95AC-18ECECF15707}" type="slidenum">
              <a:rPr lang="en-US" smtClean="0"/>
              <a:t>‹#›</a:t>
            </a:fld>
            <a:endParaRPr lang="en-US"/>
          </a:p>
        </p:txBody>
      </p:sp>
    </p:spTree>
    <p:extLst>
      <p:ext uri="{BB962C8B-B14F-4D97-AF65-F5344CB8AC3E}">
        <p14:creationId xmlns:p14="http://schemas.microsoft.com/office/powerpoint/2010/main" val="18006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581E-C180-48E9-9608-6D4EF60E63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03BBC8-56A4-4783-8182-6C56938B97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8A7C2-6DE3-4387-8C31-58AC7B5C6FC9}"/>
              </a:ext>
            </a:extLst>
          </p:cNvPr>
          <p:cNvSpPr>
            <a:spLocks noGrp="1"/>
          </p:cNvSpPr>
          <p:nvPr>
            <p:ph type="dt" sz="half" idx="10"/>
          </p:nvPr>
        </p:nvSpPr>
        <p:spPr/>
        <p:txBody>
          <a:bodyPr/>
          <a:lstStyle/>
          <a:p>
            <a:fld id="{4ACFD4FE-6517-4D03-9623-314504835E6A}" type="datetimeFigureOut">
              <a:rPr lang="en-US" smtClean="0"/>
              <a:t>10/15/2018</a:t>
            </a:fld>
            <a:endParaRPr lang="en-US"/>
          </a:p>
        </p:txBody>
      </p:sp>
      <p:sp>
        <p:nvSpPr>
          <p:cNvPr id="5" name="Footer Placeholder 4">
            <a:extLst>
              <a:ext uri="{FF2B5EF4-FFF2-40B4-BE49-F238E27FC236}">
                <a16:creationId xmlns:a16="http://schemas.microsoft.com/office/drawing/2014/main" id="{BB721EA7-1EE7-4D4E-9422-1BA4BA2AE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AA2B5-4E47-4C17-B733-B0CFE7DC9460}"/>
              </a:ext>
            </a:extLst>
          </p:cNvPr>
          <p:cNvSpPr>
            <a:spLocks noGrp="1"/>
          </p:cNvSpPr>
          <p:nvPr>
            <p:ph type="sldNum" sz="quarter" idx="12"/>
          </p:nvPr>
        </p:nvSpPr>
        <p:spPr/>
        <p:txBody>
          <a:bodyPr/>
          <a:lstStyle/>
          <a:p>
            <a:fld id="{62A28EE7-27C8-4432-95AC-18ECECF15707}" type="slidenum">
              <a:rPr lang="en-US" smtClean="0"/>
              <a:t>‹#›</a:t>
            </a:fld>
            <a:endParaRPr lang="en-US"/>
          </a:p>
        </p:txBody>
      </p:sp>
    </p:spTree>
    <p:extLst>
      <p:ext uri="{BB962C8B-B14F-4D97-AF65-F5344CB8AC3E}">
        <p14:creationId xmlns:p14="http://schemas.microsoft.com/office/powerpoint/2010/main" val="133734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522A1-B458-426B-8EA8-F9D3219A4B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290356-94F1-4EC7-A102-3A4519EFA5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A043D-1FA6-4595-9A5D-E4BF58A21574}"/>
              </a:ext>
            </a:extLst>
          </p:cNvPr>
          <p:cNvSpPr>
            <a:spLocks noGrp="1"/>
          </p:cNvSpPr>
          <p:nvPr>
            <p:ph type="dt" sz="half" idx="10"/>
          </p:nvPr>
        </p:nvSpPr>
        <p:spPr/>
        <p:txBody>
          <a:bodyPr/>
          <a:lstStyle/>
          <a:p>
            <a:fld id="{4ACFD4FE-6517-4D03-9623-314504835E6A}" type="datetimeFigureOut">
              <a:rPr lang="en-US" smtClean="0"/>
              <a:t>10/15/2018</a:t>
            </a:fld>
            <a:endParaRPr lang="en-US"/>
          </a:p>
        </p:txBody>
      </p:sp>
      <p:sp>
        <p:nvSpPr>
          <p:cNvPr id="5" name="Footer Placeholder 4">
            <a:extLst>
              <a:ext uri="{FF2B5EF4-FFF2-40B4-BE49-F238E27FC236}">
                <a16:creationId xmlns:a16="http://schemas.microsoft.com/office/drawing/2014/main" id="{6A46F442-CBC4-48B0-8F4D-C76166FFD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E9E85-CF73-4EF0-B8B9-5F960CA9271D}"/>
              </a:ext>
            </a:extLst>
          </p:cNvPr>
          <p:cNvSpPr>
            <a:spLocks noGrp="1"/>
          </p:cNvSpPr>
          <p:nvPr>
            <p:ph type="sldNum" sz="quarter" idx="12"/>
          </p:nvPr>
        </p:nvSpPr>
        <p:spPr/>
        <p:txBody>
          <a:bodyPr/>
          <a:lstStyle/>
          <a:p>
            <a:fld id="{62A28EE7-27C8-4432-95AC-18ECECF15707}" type="slidenum">
              <a:rPr lang="en-US" smtClean="0"/>
              <a:t>‹#›</a:t>
            </a:fld>
            <a:endParaRPr lang="en-US"/>
          </a:p>
        </p:txBody>
      </p:sp>
    </p:spTree>
    <p:extLst>
      <p:ext uri="{BB962C8B-B14F-4D97-AF65-F5344CB8AC3E}">
        <p14:creationId xmlns:p14="http://schemas.microsoft.com/office/powerpoint/2010/main" val="86375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A49E-7E79-40BF-885A-77E17A2113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B9637-3C23-41FD-A3EF-3CF1D2CCC2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6840C-704F-42FF-BBE5-90FCAC3F658C}"/>
              </a:ext>
            </a:extLst>
          </p:cNvPr>
          <p:cNvSpPr>
            <a:spLocks noGrp="1"/>
          </p:cNvSpPr>
          <p:nvPr>
            <p:ph type="dt" sz="half" idx="10"/>
          </p:nvPr>
        </p:nvSpPr>
        <p:spPr/>
        <p:txBody>
          <a:bodyPr/>
          <a:lstStyle/>
          <a:p>
            <a:fld id="{4ACFD4FE-6517-4D03-9623-314504835E6A}" type="datetimeFigureOut">
              <a:rPr lang="en-US" smtClean="0"/>
              <a:t>10/15/2018</a:t>
            </a:fld>
            <a:endParaRPr lang="en-US"/>
          </a:p>
        </p:txBody>
      </p:sp>
      <p:sp>
        <p:nvSpPr>
          <p:cNvPr id="5" name="Footer Placeholder 4">
            <a:extLst>
              <a:ext uri="{FF2B5EF4-FFF2-40B4-BE49-F238E27FC236}">
                <a16:creationId xmlns:a16="http://schemas.microsoft.com/office/drawing/2014/main" id="{9DEA0370-5462-46F1-8F0C-320C6D3FB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8DB14-E162-436F-8072-D168ED8E75E1}"/>
              </a:ext>
            </a:extLst>
          </p:cNvPr>
          <p:cNvSpPr>
            <a:spLocks noGrp="1"/>
          </p:cNvSpPr>
          <p:nvPr>
            <p:ph type="sldNum" sz="quarter" idx="12"/>
          </p:nvPr>
        </p:nvSpPr>
        <p:spPr/>
        <p:txBody>
          <a:bodyPr/>
          <a:lstStyle/>
          <a:p>
            <a:fld id="{62A28EE7-27C8-4432-95AC-18ECECF15707}" type="slidenum">
              <a:rPr lang="en-US" smtClean="0"/>
              <a:t>‹#›</a:t>
            </a:fld>
            <a:endParaRPr lang="en-US"/>
          </a:p>
        </p:txBody>
      </p:sp>
    </p:spTree>
    <p:extLst>
      <p:ext uri="{BB962C8B-B14F-4D97-AF65-F5344CB8AC3E}">
        <p14:creationId xmlns:p14="http://schemas.microsoft.com/office/powerpoint/2010/main" val="1798426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15F9-1F36-4095-B3FD-209FB9A0BC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B236B3-A205-45A1-A73B-E7019C1CB2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FFC789-C855-43AD-B30A-FD22E85386B2}"/>
              </a:ext>
            </a:extLst>
          </p:cNvPr>
          <p:cNvSpPr>
            <a:spLocks noGrp="1"/>
          </p:cNvSpPr>
          <p:nvPr>
            <p:ph type="dt" sz="half" idx="10"/>
          </p:nvPr>
        </p:nvSpPr>
        <p:spPr/>
        <p:txBody>
          <a:bodyPr/>
          <a:lstStyle/>
          <a:p>
            <a:fld id="{4ACFD4FE-6517-4D03-9623-314504835E6A}" type="datetimeFigureOut">
              <a:rPr lang="en-US" smtClean="0"/>
              <a:t>10/15/2018</a:t>
            </a:fld>
            <a:endParaRPr lang="en-US"/>
          </a:p>
        </p:txBody>
      </p:sp>
      <p:sp>
        <p:nvSpPr>
          <p:cNvPr id="5" name="Footer Placeholder 4">
            <a:extLst>
              <a:ext uri="{FF2B5EF4-FFF2-40B4-BE49-F238E27FC236}">
                <a16:creationId xmlns:a16="http://schemas.microsoft.com/office/drawing/2014/main" id="{006171EC-9F1D-4AF1-A378-0DD28DF93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20F33-ED24-4B0C-8737-C5F981104683}"/>
              </a:ext>
            </a:extLst>
          </p:cNvPr>
          <p:cNvSpPr>
            <a:spLocks noGrp="1"/>
          </p:cNvSpPr>
          <p:nvPr>
            <p:ph type="sldNum" sz="quarter" idx="12"/>
          </p:nvPr>
        </p:nvSpPr>
        <p:spPr/>
        <p:txBody>
          <a:bodyPr/>
          <a:lstStyle/>
          <a:p>
            <a:fld id="{62A28EE7-27C8-4432-95AC-18ECECF15707}" type="slidenum">
              <a:rPr lang="en-US" smtClean="0"/>
              <a:t>‹#›</a:t>
            </a:fld>
            <a:endParaRPr lang="en-US"/>
          </a:p>
        </p:txBody>
      </p:sp>
    </p:spTree>
    <p:extLst>
      <p:ext uri="{BB962C8B-B14F-4D97-AF65-F5344CB8AC3E}">
        <p14:creationId xmlns:p14="http://schemas.microsoft.com/office/powerpoint/2010/main" val="79921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BE0B-A49A-4CA9-8262-0569C1533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BA5023-4EC8-4B2C-8006-334CA550DB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625BA2-4D7D-47EE-B88D-67AAF7A4C6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EBF5EF-D46D-498B-9AE8-6CDF1E3603A6}"/>
              </a:ext>
            </a:extLst>
          </p:cNvPr>
          <p:cNvSpPr>
            <a:spLocks noGrp="1"/>
          </p:cNvSpPr>
          <p:nvPr>
            <p:ph type="dt" sz="half" idx="10"/>
          </p:nvPr>
        </p:nvSpPr>
        <p:spPr/>
        <p:txBody>
          <a:bodyPr/>
          <a:lstStyle/>
          <a:p>
            <a:fld id="{4ACFD4FE-6517-4D03-9623-314504835E6A}" type="datetimeFigureOut">
              <a:rPr lang="en-US" smtClean="0"/>
              <a:t>10/15/2018</a:t>
            </a:fld>
            <a:endParaRPr lang="en-US"/>
          </a:p>
        </p:txBody>
      </p:sp>
      <p:sp>
        <p:nvSpPr>
          <p:cNvPr id="6" name="Footer Placeholder 5">
            <a:extLst>
              <a:ext uri="{FF2B5EF4-FFF2-40B4-BE49-F238E27FC236}">
                <a16:creationId xmlns:a16="http://schemas.microsoft.com/office/drawing/2014/main" id="{E834D008-D284-4CAA-9D92-13809E5B3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DF1F9-B978-4BD7-80EC-B477542E4C92}"/>
              </a:ext>
            </a:extLst>
          </p:cNvPr>
          <p:cNvSpPr>
            <a:spLocks noGrp="1"/>
          </p:cNvSpPr>
          <p:nvPr>
            <p:ph type="sldNum" sz="quarter" idx="12"/>
          </p:nvPr>
        </p:nvSpPr>
        <p:spPr/>
        <p:txBody>
          <a:bodyPr/>
          <a:lstStyle/>
          <a:p>
            <a:fld id="{62A28EE7-27C8-4432-95AC-18ECECF15707}" type="slidenum">
              <a:rPr lang="en-US" smtClean="0"/>
              <a:t>‹#›</a:t>
            </a:fld>
            <a:endParaRPr lang="en-US"/>
          </a:p>
        </p:txBody>
      </p:sp>
    </p:spTree>
    <p:extLst>
      <p:ext uri="{BB962C8B-B14F-4D97-AF65-F5344CB8AC3E}">
        <p14:creationId xmlns:p14="http://schemas.microsoft.com/office/powerpoint/2010/main" val="397939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1A38-BD4E-47D2-9146-87DF249372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FE858-C869-4E9B-8052-40E2B0F84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0622BE-FAEC-4387-A17E-153622CBE6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9F3CD-22BB-42C2-9F81-A16D2F857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525C0B-D030-41D7-A25C-3BC542D85E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3A04C-0250-410C-9873-8D77902BAA59}"/>
              </a:ext>
            </a:extLst>
          </p:cNvPr>
          <p:cNvSpPr>
            <a:spLocks noGrp="1"/>
          </p:cNvSpPr>
          <p:nvPr>
            <p:ph type="dt" sz="half" idx="10"/>
          </p:nvPr>
        </p:nvSpPr>
        <p:spPr/>
        <p:txBody>
          <a:bodyPr/>
          <a:lstStyle/>
          <a:p>
            <a:fld id="{4ACFD4FE-6517-4D03-9623-314504835E6A}" type="datetimeFigureOut">
              <a:rPr lang="en-US" smtClean="0"/>
              <a:t>10/15/2018</a:t>
            </a:fld>
            <a:endParaRPr lang="en-US"/>
          </a:p>
        </p:txBody>
      </p:sp>
      <p:sp>
        <p:nvSpPr>
          <p:cNvPr id="8" name="Footer Placeholder 7">
            <a:extLst>
              <a:ext uri="{FF2B5EF4-FFF2-40B4-BE49-F238E27FC236}">
                <a16:creationId xmlns:a16="http://schemas.microsoft.com/office/drawing/2014/main" id="{62B7C300-7F8D-4FC8-BFB9-E0E58950A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CB935-E8ED-40A0-BE95-E6631B8B1A12}"/>
              </a:ext>
            </a:extLst>
          </p:cNvPr>
          <p:cNvSpPr>
            <a:spLocks noGrp="1"/>
          </p:cNvSpPr>
          <p:nvPr>
            <p:ph type="sldNum" sz="quarter" idx="12"/>
          </p:nvPr>
        </p:nvSpPr>
        <p:spPr/>
        <p:txBody>
          <a:bodyPr/>
          <a:lstStyle/>
          <a:p>
            <a:fld id="{62A28EE7-27C8-4432-95AC-18ECECF15707}" type="slidenum">
              <a:rPr lang="en-US" smtClean="0"/>
              <a:t>‹#›</a:t>
            </a:fld>
            <a:endParaRPr lang="en-US"/>
          </a:p>
        </p:txBody>
      </p:sp>
    </p:spTree>
    <p:extLst>
      <p:ext uri="{BB962C8B-B14F-4D97-AF65-F5344CB8AC3E}">
        <p14:creationId xmlns:p14="http://schemas.microsoft.com/office/powerpoint/2010/main" val="3670501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CE67-1610-4842-AD4E-502A15A1FB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E3B39A-B29F-466C-9ED4-BBB53AC9E4CB}"/>
              </a:ext>
            </a:extLst>
          </p:cNvPr>
          <p:cNvSpPr>
            <a:spLocks noGrp="1"/>
          </p:cNvSpPr>
          <p:nvPr>
            <p:ph type="dt" sz="half" idx="10"/>
          </p:nvPr>
        </p:nvSpPr>
        <p:spPr/>
        <p:txBody>
          <a:bodyPr/>
          <a:lstStyle/>
          <a:p>
            <a:fld id="{4ACFD4FE-6517-4D03-9623-314504835E6A}" type="datetimeFigureOut">
              <a:rPr lang="en-US" smtClean="0"/>
              <a:t>10/15/2018</a:t>
            </a:fld>
            <a:endParaRPr lang="en-US"/>
          </a:p>
        </p:txBody>
      </p:sp>
      <p:sp>
        <p:nvSpPr>
          <p:cNvPr id="4" name="Footer Placeholder 3">
            <a:extLst>
              <a:ext uri="{FF2B5EF4-FFF2-40B4-BE49-F238E27FC236}">
                <a16:creationId xmlns:a16="http://schemas.microsoft.com/office/drawing/2014/main" id="{54FCF72B-C740-4E9B-B748-B8DB94EC7C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B56C34-7EC6-445F-913A-25BA41657BB4}"/>
              </a:ext>
            </a:extLst>
          </p:cNvPr>
          <p:cNvSpPr>
            <a:spLocks noGrp="1"/>
          </p:cNvSpPr>
          <p:nvPr>
            <p:ph type="sldNum" sz="quarter" idx="12"/>
          </p:nvPr>
        </p:nvSpPr>
        <p:spPr/>
        <p:txBody>
          <a:bodyPr/>
          <a:lstStyle/>
          <a:p>
            <a:fld id="{62A28EE7-27C8-4432-95AC-18ECECF15707}" type="slidenum">
              <a:rPr lang="en-US" smtClean="0"/>
              <a:t>‹#›</a:t>
            </a:fld>
            <a:endParaRPr lang="en-US"/>
          </a:p>
        </p:txBody>
      </p:sp>
    </p:spTree>
    <p:extLst>
      <p:ext uri="{BB962C8B-B14F-4D97-AF65-F5344CB8AC3E}">
        <p14:creationId xmlns:p14="http://schemas.microsoft.com/office/powerpoint/2010/main" val="178459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DC794F-ACE7-4AAF-851C-00980BC86148}"/>
              </a:ext>
            </a:extLst>
          </p:cNvPr>
          <p:cNvSpPr>
            <a:spLocks noGrp="1"/>
          </p:cNvSpPr>
          <p:nvPr>
            <p:ph type="dt" sz="half" idx="10"/>
          </p:nvPr>
        </p:nvSpPr>
        <p:spPr/>
        <p:txBody>
          <a:bodyPr/>
          <a:lstStyle/>
          <a:p>
            <a:fld id="{4ACFD4FE-6517-4D03-9623-314504835E6A}" type="datetimeFigureOut">
              <a:rPr lang="en-US" smtClean="0"/>
              <a:t>10/15/2018</a:t>
            </a:fld>
            <a:endParaRPr lang="en-US"/>
          </a:p>
        </p:txBody>
      </p:sp>
      <p:sp>
        <p:nvSpPr>
          <p:cNvPr id="3" name="Footer Placeholder 2">
            <a:extLst>
              <a:ext uri="{FF2B5EF4-FFF2-40B4-BE49-F238E27FC236}">
                <a16:creationId xmlns:a16="http://schemas.microsoft.com/office/drawing/2014/main" id="{0B70FA2B-2498-4385-90A9-42E6CFB7C2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478477-340B-44F6-B8BD-24DA64E135D6}"/>
              </a:ext>
            </a:extLst>
          </p:cNvPr>
          <p:cNvSpPr>
            <a:spLocks noGrp="1"/>
          </p:cNvSpPr>
          <p:nvPr>
            <p:ph type="sldNum" sz="quarter" idx="12"/>
          </p:nvPr>
        </p:nvSpPr>
        <p:spPr/>
        <p:txBody>
          <a:bodyPr/>
          <a:lstStyle/>
          <a:p>
            <a:fld id="{62A28EE7-27C8-4432-95AC-18ECECF15707}" type="slidenum">
              <a:rPr lang="en-US" smtClean="0"/>
              <a:t>‹#›</a:t>
            </a:fld>
            <a:endParaRPr lang="en-US"/>
          </a:p>
        </p:txBody>
      </p:sp>
    </p:spTree>
    <p:extLst>
      <p:ext uri="{BB962C8B-B14F-4D97-AF65-F5344CB8AC3E}">
        <p14:creationId xmlns:p14="http://schemas.microsoft.com/office/powerpoint/2010/main" val="245672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C461-36A3-4F10-86EB-0807581AD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8D85F7-C173-4527-9655-9A63575C3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802F03-65AA-4D90-8318-9CA732871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7DCCE9-2E2E-45A4-AD46-6A195A3A2A89}"/>
              </a:ext>
            </a:extLst>
          </p:cNvPr>
          <p:cNvSpPr>
            <a:spLocks noGrp="1"/>
          </p:cNvSpPr>
          <p:nvPr>
            <p:ph type="dt" sz="half" idx="10"/>
          </p:nvPr>
        </p:nvSpPr>
        <p:spPr/>
        <p:txBody>
          <a:bodyPr/>
          <a:lstStyle/>
          <a:p>
            <a:fld id="{4ACFD4FE-6517-4D03-9623-314504835E6A}" type="datetimeFigureOut">
              <a:rPr lang="en-US" smtClean="0"/>
              <a:t>10/15/2018</a:t>
            </a:fld>
            <a:endParaRPr lang="en-US"/>
          </a:p>
        </p:txBody>
      </p:sp>
      <p:sp>
        <p:nvSpPr>
          <p:cNvPr id="6" name="Footer Placeholder 5">
            <a:extLst>
              <a:ext uri="{FF2B5EF4-FFF2-40B4-BE49-F238E27FC236}">
                <a16:creationId xmlns:a16="http://schemas.microsoft.com/office/drawing/2014/main" id="{D0063786-49B3-4B2C-BACB-49B128788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31DA0-D9AB-4D68-90CC-6F2E3C200AC7}"/>
              </a:ext>
            </a:extLst>
          </p:cNvPr>
          <p:cNvSpPr>
            <a:spLocks noGrp="1"/>
          </p:cNvSpPr>
          <p:nvPr>
            <p:ph type="sldNum" sz="quarter" idx="12"/>
          </p:nvPr>
        </p:nvSpPr>
        <p:spPr/>
        <p:txBody>
          <a:bodyPr/>
          <a:lstStyle/>
          <a:p>
            <a:fld id="{62A28EE7-27C8-4432-95AC-18ECECF15707}" type="slidenum">
              <a:rPr lang="en-US" smtClean="0"/>
              <a:t>‹#›</a:t>
            </a:fld>
            <a:endParaRPr lang="en-US"/>
          </a:p>
        </p:txBody>
      </p:sp>
    </p:spTree>
    <p:extLst>
      <p:ext uri="{BB962C8B-B14F-4D97-AF65-F5344CB8AC3E}">
        <p14:creationId xmlns:p14="http://schemas.microsoft.com/office/powerpoint/2010/main" val="342095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2D4E-B406-469F-8DEF-CF55ED2FA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2B1A05-E0C3-4CB2-B693-55CD29921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1A9AD4-B1FF-439D-995D-8DE47B2AD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2F9DB3-3778-4C80-8524-3BEE09601284}"/>
              </a:ext>
            </a:extLst>
          </p:cNvPr>
          <p:cNvSpPr>
            <a:spLocks noGrp="1"/>
          </p:cNvSpPr>
          <p:nvPr>
            <p:ph type="dt" sz="half" idx="10"/>
          </p:nvPr>
        </p:nvSpPr>
        <p:spPr/>
        <p:txBody>
          <a:bodyPr/>
          <a:lstStyle/>
          <a:p>
            <a:fld id="{4ACFD4FE-6517-4D03-9623-314504835E6A}" type="datetimeFigureOut">
              <a:rPr lang="en-US" smtClean="0"/>
              <a:t>10/15/2018</a:t>
            </a:fld>
            <a:endParaRPr lang="en-US"/>
          </a:p>
        </p:txBody>
      </p:sp>
      <p:sp>
        <p:nvSpPr>
          <p:cNvPr id="6" name="Footer Placeholder 5">
            <a:extLst>
              <a:ext uri="{FF2B5EF4-FFF2-40B4-BE49-F238E27FC236}">
                <a16:creationId xmlns:a16="http://schemas.microsoft.com/office/drawing/2014/main" id="{ABFBC240-A75D-46BE-9E06-5147AA401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584D3-DA44-4C05-86F9-A7207F5ADCA8}"/>
              </a:ext>
            </a:extLst>
          </p:cNvPr>
          <p:cNvSpPr>
            <a:spLocks noGrp="1"/>
          </p:cNvSpPr>
          <p:nvPr>
            <p:ph type="sldNum" sz="quarter" idx="12"/>
          </p:nvPr>
        </p:nvSpPr>
        <p:spPr/>
        <p:txBody>
          <a:bodyPr/>
          <a:lstStyle/>
          <a:p>
            <a:fld id="{62A28EE7-27C8-4432-95AC-18ECECF15707}" type="slidenum">
              <a:rPr lang="en-US" smtClean="0"/>
              <a:t>‹#›</a:t>
            </a:fld>
            <a:endParaRPr lang="en-US"/>
          </a:p>
        </p:txBody>
      </p:sp>
    </p:spTree>
    <p:extLst>
      <p:ext uri="{BB962C8B-B14F-4D97-AF65-F5344CB8AC3E}">
        <p14:creationId xmlns:p14="http://schemas.microsoft.com/office/powerpoint/2010/main" val="380520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E1F03-3CE4-4E1A-A84F-1A75BCAF6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F5099D-F629-448E-B5BD-A546393BD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010DDB-135A-4D52-A687-891155478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FD4FE-6517-4D03-9623-314504835E6A}" type="datetimeFigureOut">
              <a:rPr lang="en-US" smtClean="0"/>
              <a:t>10/15/2018</a:t>
            </a:fld>
            <a:endParaRPr lang="en-US"/>
          </a:p>
        </p:txBody>
      </p:sp>
      <p:sp>
        <p:nvSpPr>
          <p:cNvPr id="5" name="Footer Placeholder 4">
            <a:extLst>
              <a:ext uri="{FF2B5EF4-FFF2-40B4-BE49-F238E27FC236}">
                <a16:creationId xmlns:a16="http://schemas.microsoft.com/office/drawing/2014/main" id="{639D5164-441C-4F88-8DD7-D409AD84D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D06345-0B01-4294-9228-F780A747C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28EE7-27C8-4432-95AC-18ECECF15707}" type="slidenum">
              <a:rPr lang="en-US" smtClean="0"/>
              <a:t>‹#›</a:t>
            </a:fld>
            <a:endParaRPr lang="en-US"/>
          </a:p>
        </p:txBody>
      </p:sp>
    </p:spTree>
    <p:extLst>
      <p:ext uri="{BB962C8B-B14F-4D97-AF65-F5344CB8AC3E}">
        <p14:creationId xmlns:p14="http://schemas.microsoft.com/office/powerpoint/2010/main" val="1911544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data.un.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1A29E0-6D03-4846-8A97-90C8F144671B}"/>
              </a:ext>
            </a:extLst>
          </p:cNvPr>
          <p:cNvSpPr>
            <a:spLocks noGrp="1"/>
          </p:cNvSpPr>
          <p:nvPr>
            <p:ph type="title"/>
          </p:nvPr>
        </p:nvSpPr>
        <p:spPr>
          <a:xfrm>
            <a:off x="838200" y="309139"/>
            <a:ext cx="10515600" cy="1325563"/>
          </a:xfrm>
        </p:spPr>
        <p:txBody>
          <a:bodyPr/>
          <a:lstStyle/>
          <a:p>
            <a:pPr algn="ctr"/>
            <a:r>
              <a:rPr lang="en-US" b="1" dirty="0">
                <a:solidFill>
                  <a:srgbClr val="C00000"/>
                </a:solidFill>
              </a:rPr>
              <a:t>Infant Mortality Rate</a:t>
            </a:r>
            <a:endParaRPr lang="en-US" b="1" dirty="0"/>
          </a:p>
        </p:txBody>
      </p:sp>
      <p:sp>
        <p:nvSpPr>
          <p:cNvPr id="5" name="Title 1">
            <a:extLst>
              <a:ext uri="{FF2B5EF4-FFF2-40B4-BE49-F238E27FC236}">
                <a16:creationId xmlns:a16="http://schemas.microsoft.com/office/drawing/2014/main" id="{10799732-2216-40A0-BDA6-24048083CBB8}"/>
              </a:ext>
            </a:extLst>
          </p:cNvPr>
          <p:cNvSpPr txBox="1">
            <a:spLocks/>
          </p:cNvSpPr>
          <p:nvPr/>
        </p:nvSpPr>
        <p:spPr>
          <a:xfrm>
            <a:off x="2444620" y="5225143"/>
            <a:ext cx="5654351" cy="19115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t>The UN website  (</a:t>
            </a:r>
            <a:r>
              <a:rPr lang="en-US" sz="1800" b="1" u="sng" dirty="0">
                <a:hlinkClick r:id="rId2"/>
              </a:rPr>
              <a:t>http://data.un.org/</a:t>
            </a:r>
            <a:r>
              <a:rPr lang="en-US" sz="1800" b="1" dirty="0"/>
              <a:t>)</a:t>
            </a:r>
            <a:br>
              <a:rPr lang="en-US" sz="1800" b="1" dirty="0"/>
            </a:br>
            <a:endParaRPr lang="en-US" sz="1800" b="1" dirty="0"/>
          </a:p>
        </p:txBody>
      </p:sp>
      <p:sp>
        <p:nvSpPr>
          <p:cNvPr id="3" name="Content Placeholder 2">
            <a:extLst>
              <a:ext uri="{FF2B5EF4-FFF2-40B4-BE49-F238E27FC236}">
                <a16:creationId xmlns:a16="http://schemas.microsoft.com/office/drawing/2014/main" id="{101530EE-BC17-43FC-914A-2536C5CC2C73}"/>
              </a:ext>
            </a:extLst>
          </p:cNvPr>
          <p:cNvSpPr>
            <a:spLocks noGrp="1"/>
          </p:cNvSpPr>
          <p:nvPr>
            <p:ph idx="1"/>
          </p:nvPr>
        </p:nvSpPr>
        <p:spPr>
          <a:xfrm>
            <a:off x="2144486" y="1881609"/>
            <a:ext cx="7773955" cy="2270513"/>
          </a:xfrm>
        </p:spPr>
        <p:txBody>
          <a:bodyPr>
            <a:normAutofit lnSpcReduction="10000"/>
          </a:bodyPr>
          <a:lstStyle/>
          <a:p>
            <a:pPr algn="just"/>
            <a:r>
              <a:rPr lang="en-US" dirty="0"/>
              <a:t>This presentation is about mortality rate among children. I’ve used UN website to extract the data. All the plots have been generated by tableau. I will define the mortality rate and show you some meaningful trends with some potential reason for those trends.</a:t>
            </a:r>
          </a:p>
          <a:p>
            <a:endParaRPr lang="en-US" dirty="0"/>
          </a:p>
        </p:txBody>
      </p:sp>
    </p:spTree>
    <p:extLst>
      <p:ext uri="{BB962C8B-B14F-4D97-AF65-F5344CB8AC3E}">
        <p14:creationId xmlns:p14="http://schemas.microsoft.com/office/powerpoint/2010/main" val="249317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67A1-1955-448F-93E2-35505A25906C}"/>
              </a:ext>
            </a:extLst>
          </p:cNvPr>
          <p:cNvSpPr>
            <a:spLocks noGrp="1"/>
          </p:cNvSpPr>
          <p:nvPr>
            <p:ph type="title"/>
          </p:nvPr>
        </p:nvSpPr>
        <p:spPr>
          <a:xfrm>
            <a:off x="0" y="-102959"/>
            <a:ext cx="12192000" cy="653465"/>
          </a:xfrm>
        </p:spPr>
        <p:txBody>
          <a:bodyPr>
            <a:normAutofit/>
          </a:bodyPr>
          <a:lstStyle/>
          <a:p>
            <a:r>
              <a:rPr lang="en-US" sz="2000" b="1" dirty="0">
                <a:solidFill>
                  <a:srgbClr val="C00000"/>
                </a:solidFill>
                <a:latin typeface="+mn-lt"/>
              </a:rPr>
              <a:t>Infant mortality rate, for both genders combined (infant deaths per 1,000 live births) in the world 1950-2018</a:t>
            </a:r>
          </a:p>
        </p:txBody>
      </p:sp>
      <p:pic>
        <p:nvPicPr>
          <p:cNvPr id="7" name="Content Placeholder 6">
            <a:extLst>
              <a:ext uri="{FF2B5EF4-FFF2-40B4-BE49-F238E27FC236}">
                <a16:creationId xmlns:a16="http://schemas.microsoft.com/office/drawing/2014/main" id="{370A7E2F-1D75-4EF6-BB50-98B09E3CF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9853" y="951722"/>
            <a:ext cx="9321282" cy="5486400"/>
          </a:xfrm>
        </p:spPr>
      </p:pic>
      <p:sp>
        <p:nvSpPr>
          <p:cNvPr id="3" name="Text Placeholder 2">
            <a:extLst>
              <a:ext uri="{FF2B5EF4-FFF2-40B4-BE49-F238E27FC236}">
                <a16:creationId xmlns:a16="http://schemas.microsoft.com/office/drawing/2014/main" id="{60EC9A2B-735B-43A8-82CB-F14F3A52329B}"/>
              </a:ext>
            </a:extLst>
          </p:cNvPr>
          <p:cNvSpPr>
            <a:spLocks noGrp="1"/>
          </p:cNvSpPr>
          <p:nvPr>
            <p:ph type="body" sz="half" idx="2"/>
          </p:nvPr>
        </p:nvSpPr>
        <p:spPr>
          <a:xfrm>
            <a:off x="186612" y="1054359"/>
            <a:ext cx="2603241" cy="3788229"/>
          </a:xfrm>
        </p:spPr>
        <p:txBody>
          <a:bodyPr>
            <a:normAutofit/>
          </a:bodyPr>
          <a:lstStyle/>
          <a:p>
            <a:r>
              <a:rPr lang="en-US" dirty="0"/>
              <a:t>Infant mortality rate is defined as the number of deaths among children under one year per 1000 live births.  My trend analysis was conducted among 241 countries over the course of last 68 years. This analysis shows a slight decrease of global mortality rate mainly caused by improved education and health conditions particularly among poor countries.  </a:t>
            </a:r>
          </a:p>
          <a:p>
            <a:endParaRPr lang="en-US" dirty="0"/>
          </a:p>
        </p:txBody>
      </p:sp>
    </p:spTree>
    <p:extLst>
      <p:ext uri="{BB962C8B-B14F-4D97-AF65-F5344CB8AC3E}">
        <p14:creationId xmlns:p14="http://schemas.microsoft.com/office/powerpoint/2010/main" val="400767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5653-B475-4E01-948F-4B19E20907E0}"/>
              </a:ext>
            </a:extLst>
          </p:cNvPr>
          <p:cNvSpPr>
            <a:spLocks noGrp="1"/>
          </p:cNvSpPr>
          <p:nvPr>
            <p:ph type="title"/>
          </p:nvPr>
        </p:nvSpPr>
        <p:spPr>
          <a:xfrm>
            <a:off x="671804" y="419878"/>
            <a:ext cx="10991461" cy="429208"/>
          </a:xfrm>
        </p:spPr>
        <p:txBody>
          <a:bodyPr>
            <a:normAutofit/>
          </a:bodyPr>
          <a:lstStyle/>
          <a:p>
            <a:pPr algn="ctr"/>
            <a:r>
              <a:rPr lang="en-US" sz="2400" b="1" dirty="0">
                <a:solidFill>
                  <a:srgbClr val="C00000"/>
                </a:solidFill>
              </a:rPr>
              <a:t>Infant mortality rate (deaths/1,000 live births) 2010-2018 </a:t>
            </a:r>
            <a:endParaRPr lang="en-US" sz="2400" b="1" dirty="0"/>
          </a:p>
        </p:txBody>
      </p:sp>
      <p:pic>
        <p:nvPicPr>
          <p:cNvPr id="7" name="Content Placeholder 6">
            <a:extLst>
              <a:ext uri="{FF2B5EF4-FFF2-40B4-BE49-F238E27FC236}">
                <a16:creationId xmlns:a16="http://schemas.microsoft.com/office/drawing/2014/main" id="{20A30BDA-3A23-48EF-9D44-06DA39A022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9854" y="1278295"/>
            <a:ext cx="9283958" cy="5299788"/>
          </a:xfrm>
        </p:spPr>
      </p:pic>
      <p:sp>
        <p:nvSpPr>
          <p:cNvPr id="3" name="Text Placeholder 2">
            <a:extLst>
              <a:ext uri="{FF2B5EF4-FFF2-40B4-BE49-F238E27FC236}">
                <a16:creationId xmlns:a16="http://schemas.microsoft.com/office/drawing/2014/main" id="{644F42F6-7975-41E9-9936-7277F090564C}"/>
              </a:ext>
            </a:extLst>
          </p:cNvPr>
          <p:cNvSpPr>
            <a:spLocks noGrp="1"/>
          </p:cNvSpPr>
          <p:nvPr>
            <p:ph type="body" sz="half" idx="2"/>
          </p:nvPr>
        </p:nvSpPr>
        <p:spPr>
          <a:xfrm>
            <a:off x="261257" y="1278296"/>
            <a:ext cx="2528596" cy="3853542"/>
          </a:xfrm>
        </p:spPr>
        <p:txBody>
          <a:bodyPr>
            <a:normAutofit/>
          </a:bodyPr>
          <a:lstStyle/>
          <a:p>
            <a:r>
              <a:rPr lang="en-US" sz="1800" dirty="0"/>
              <a:t>Here I’m showing a map of infant mortality rate for all the countries in the world. The red color shows the countries with higher rate of mortality. As we can see the continent of Africa having the highest infant mortality rate than any other region with over 68 deaths per 1,000 births in ten years.</a:t>
            </a:r>
          </a:p>
          <a:p>
            <a:endParaRPr lang="en-US" dirty="0"/>
          </a:p>
        </p:txBody>
      </p:sp>
    </p:spTree>
    <p:extLst>
      <p:ext uri="{BB962C8B-B14F-4D97-AF65-F5344CB8AC3E}">
        <p14:creationId xmlns:p14="http://schemas.microsoft.com/office/powerpoint/2010/main" val="210555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C96F4F-034A-4E93-9244-1F9373DF3F79}"/>
              </a:ext>
            </a:extLst>
          </p:cNvPr>
          <p:cNvSpPr>
            <a:spLocks noGrp="1"/>
          </p:cNvSpPr>
          <p:nvPr>
            <p:ph type="title"/>
          </p:nvPr>
        </p:nvSpPr>
        <p:spPr>
          <a:xfrm>
            <a:off x="839787" y="457200"/>
            <a:ext cx="10038419" cy="1600200"/>
          </a:xfrm>
        </p:spPr>
        <p:txBody>
          <a:bodyPr>
            <a:normAutofit/>
          </a:bodyPr>
          <a:lstStyle/>
          <a:p>
            <a:r>
              <a:rPr lang="en-US" dirty="0">
                <a:solidFill>
                  <a:srgbClr val="C00000"/>
                </a:solidFill>
              </a:rPr>
              <a:t>The top and bottom five countries (2015-2018).</a:t>
            </a:r>
            <a:br>
              <a:rPr lang="en-US" dirty="0">
                <a:solidFill>
                  <a:srgbClr val="C00000"/>
                </a:solidFill>
              </a:rPr>
            </a:br>
            <a:endParaRPr lang="en-US" dirty="0"/>
          </a:p>
        </p:txBody>
      </p:sp>
      <p:pic>
        <p:nvPicPr>
          <p:cNvPr id="5" name="Content Placeholder 4">
            <a:extLst>
              <a:ext uri="{FF2B5EF4-FFF2-40B4-BE49-F238E27FC236}">
                <a16:creationId xmlns:a16="http://schemas.microsoft.com/office/drawing/2014/main" id="{95C5C677-8243-4905-8C57-4865AA98EF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4455" y="2315526"/>
            <a:ext cx="4560713" cy="3553462"/>
          </a:xfrm>
        </p:spPr>
      </p:pic>
      <p:sp>
        <p:nvSpPr>
          <p:cNvPr id="16" name="Text Placeholder 15">
            <a:extLst>
              <a:ext uri="{FF2B5EF4-FFF2-40B4-BE49-F238E27FC236}">
                <a16:creationId xmlns:a16="http://schemas.microsoft.com/office/drawing/2014/main" id="{89322153-144B-4274-B76A-B6796F33B854}"/>
              </a:ext>
            </a:extLst>
          </p:cNvPr>
          <p:cNvSpPr>
            <a:spLocks noGrp="1"/>
          </p:cNvSpPr>
          <p:nvPr>
            <p:ph type="body" sz="half" idx="2"/>
          </p:nvPr>
        </p:nvSpPr>
        <p:spPr>
          <a:xfrm>
            <a:off x="839788" y="2315526"/>
            <a:ext cx="3932237" cy="3553462"/>
          </a:xfrm>
        </p:spPr>
        <p:txBody>
          <a:bodyPr>
            <a:normAutofit/>
          </a:bodyPr>
          <a:lstStyle/>
          <a:p>
            <a:r>
              <a:rPr lang="en-US" sz="1900" b="0" dirty="0"/>
              <a:t>The five countries with the highest and lowest mortality rates in the recent decade are shown below.</a:t>
            </a:r>
          </a:p>
          <a:p>
            <a:endParaRPr lang="en-US" sz="2000" dirty="0"/>
          </a:p>
        </p:txBody>
      </p:sp>
    </p:spTree>
    <p:extLst>
      <p:ext uri="{BB962C8B-B14F-4D97-AF65-F5344CB8AC3E}">
        <p14:creationId xmlns:p14="http://schemas.microsoft.com/office/powerpoint/2010/main" val="425607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E86097A-AAA3-4C34-9842-42FFA5607891}"/>
              </a:ext>
            </a:extLst>
          </p:cNvPr>
          <p:cNvSpPr>
            <a:spLocks noGrp="1"/>
          </p:cNvSpPr>
          <p:nvPr>
            <p:ph type="title"/>
          </p:nvPr>
        </p:nvSpPr>
        <p:spPr>
          <a:xfrm>
            <a:off x="839788" y="457200"/>
            <a:ext cx="9765150" cy="667407"/>
          </a:xfrm>
        </p:spPr>
        <p:txBody>
          <a:bodyPr>
            <a:normAutofit fontScale="90000"/>
          </a:bodyPr>
          <a:lstStyle/>
          <a:p>
            <a:r>
              <a:rPr lang="en-US" b="1" dirty="0">
                <a:solidFill>
                  <a:srgbClr val="C00000"/>
                </a:solidFill>
              </a:rPr>
              <a:t>Mortality rate  among developed countries (2015-2018). </a:t>
            </a:r>
            <a:br>
              <a:rPr lang="en-US" b="1" dirty="0">
                <a:solidFill>
                  <a:srgbClr val="C00000"/>
                </a:solidFill>
              </a:rPr>
            </a:br>
            <a:endParaRPr lang="en-US" dirty="0"/>
          </a:p>
        </p:txBody>
      </p:sp>
      <p:sp>
        <p:nvSpPr>
          <p:cNvPr id="9" name="Text Placeholder 8">
            <a:extLst>
              <a:ext uri="{FF2B5EF4-FFF2-40B4-BE49-F238E27FC236}">
                <a16:creationId xmlns:a16="http://schemas.microsoft.com/office/drawing/2014/main" id="{71A64DA0-6CC1-4107-AF52-634693C8435E}"/>
              </a:ext>
            </a:extLst>
          </p:cNvPr>
          <p:cNvSpPr>
            <a:spLocks noGrp="1"/>
          </p:cNvSpPr>
          <p:nvPr>
            <p:ph type="body" sz="half" idx="2"/>
          </p:nvPr>
        </p:nvSpPr>
        <p:spPr>
          <a:xfrm>
            <a:off x="149290" y="987426"/>
            <a:ext cx="1660849" cy="2441574"/>
          </a:xfrm>
        </p:spPr>
        <p:txBody>
          <a:bodyPr/>
          <a:lstStyle/>
          <a:p>
            <a:r>
              <a:rPr lang="en-US" dirty="0"/>
              <a:t>The United States has the highest Infant Mortality Rate among the most developed countries despite greater spending on health care. </a:t>
            </a:r>
          </a:p>
        </p:txBody>
      </p:sp>
      <p:pic>
        <p:nvPicPr>
          <p:cNvPr id="16" name="Picture Placeholder 15">
            <a:extLst>
              <a:ext uri="{FF2B5EF4-FFF2-40B4-BE49-F238E27FC236}">
                <a16:creationId xmlns:a16="http://schemas.microsoft.com/office/drawing/2014/main" id="{0EB45E5C-BB62-4B48-BACE-49EFB17050E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176" r="2176"/>
          <a:stretch>
            <a:fillRect/>
          </a:stretch>
        </p:blipFill>
        <p:spPr>
          <a:xfrm>
            <a:off x="2122050" y="987425"/>
            <a:ext cx="9765150" cy="5507968"/>
          </a:xfrm>
        </p:spPr>
      </p:pic>
    </p:spTree>
    <p:extLst>
      <p:ext uri="{BB962C8B-B14F-4D97-AF65-F5344CB8AC3E}">
        <p14:creationId xmlns:p14="http://schemas.microsoft.com/office/powerpoint/2010/main" val="228148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1552</TotalTime>
  <Words>266</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Infant Mortality Rate</vt:lpstr>
      <vt:lpstr>Infant mortality rate, for both genders combined (infant deaths per 1,000 live births) in the world 1950-2018</vt:lpstr>
      <vt:lpstr>Infant mortality rate (deaths/1,000 live births) 2010-2018 </vt:lpstr>
      <vt:lpstr>The top and bottom five countries (2015-2018). </vt:lpstr>
      <vt:lpstr>Mortality rate  among developed countries (2015-2018).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 website (http://data.un.org/)</dc:title>
  <dc:creator>sood ra</dc:creator>
  <cp:lastModifiedBy>sood ra</cp:lastModifiedBy>
  <cp:revision>27</cp:revision>
  <dcterms:created xsi:type="dcterms:W3CDTF">2018-10-05T09:49:35Z</dcterms:created>
  <dcterms:modified xsi:type="dcterms:W3CDTF">2018-10-15T06:00:09Z</dcterms:modified>
</cp:coreProperties>
</file>