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6710"/>
            <a:ext cx="9144000" cy="1412290"/>
          </a:xfrm>
        </p:spPr>
        <p:txBody>
          <a:bodyPr>
            <a:normAutofit/>
          </a:bodyPr>
          <a:lstStyle/>
          <a:p>
            <a:r>
              <a:rPr lang="ko-KR" altLang="en-US" sz="6500" dirty="0"/>
              <a:t>네트워크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498"/>
            <a:ext cx="9144000" cy="19945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3500" dirty="0"/>
              <a:t>1</a:t>
            </a:r>
            <a:r>
              <a:rPr lang="ko-KR" altLang="en-US" sz="3500" dirty="0"/>
              <a:t>주차 과제</a:t>
            </a:r>
            <a:r>
              <a:rPr lang="en-US" altLang="ko-KR" sz="3500" dirty="0"/>
              <a:t>: Linux </a:t>
            </a:r>
            <a:r>
              <a:rPr lang="ko-KR" altLang="en-US" sz="3500" dirty="0"/>
              <a:t>서버 접속하기 </a:t>
            </a:r>
            <a:endParaRPr lang="en-US" altLang="ko-KR" sz="35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학번</a:t>
            </a:r>
            <a:r>
              <a:rPr lang="en-US" altLang="ko-KR" sz="2000" dirty="0"/>
              <a:t>: 2017156037, </a:t>
            </a: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/>
              <a:t>정수경</a:t>
            </a:r>
            <a:endParaRPr lang="en-US" altLang="ko-KR" sz="2000" dirty="0"/>
          </a:p>
          <a:p>
            <a:pPr algn="l">
              <a:lnSpc>
                <a:spcPct val="150000"/>
              </a:lnSpc>
            </a:pPr>
            <a:r>
              <a:rPr lang="en-US" altLang="ko-KR" sz="2000" dirty="0"/>
              <a:t>			</a:t>
            </a:r>
            <a:endParaRPr lang="ko-KR" altLang="en-US" sz="20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sz="1300" b="1" dirty="0"/>
              <a:t>1-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83923" y="643075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500" b="1" dirty="0"/>
              <a:t>내가 사용하는 서버 접속용 아이디</a:t>
            </a:r>
            <a:r>
              <a:rPr lang="en-US" altLang="ko-KR" sz="1500" b="1" dirty="0"/>
              <a:t>: ce17e037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61D87-D76A-4D3F-9BEE-1C512F1D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7" y="916364"/>
            <a:ext cx="8447563" cy="5179635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CEAA6A2-42B4-4973-A0B5-32B1325CE470}"/>
              </a:ext>
            </a:extLst>
          </p:cNvPr>
          <p:cNvSpPr txBox="1">
            <a:spLocks/>
          </p:cNvSpPr>
          <p:nvPr/>
        </p:nvSpPr>
        <p:spPr>
          <a:xfrm>
            <a:off x="-888523" y="4992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00FF"/>
                </a:solidFill>
              </a:rPr>
              <a:t>&lt; Linux </a:t>
            </a:r>
            <a:r>
              <a:rPr lang="ko-KR" altLang="en-US" b="1" dirty="0">
                <a:solidFill>
                  <a:srgbClr val="0000FF"/>
                </a:solidFill>
              </a:rPr>
              <a:t>서버의 사용자 인증 후 셸 대기 화면 </a:t>
            </a:r>
            <a:r>
              <a:rPr lang="en-US" altLang="ko-KR" b="1" dirty="0">
                <a:solidFill>
                  <a:srgbClr val="0000FF"/>
                </a:solidFill>
              </a:rPr>
              <a:t>&gt;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DB77715-F926-4000-9AFB-FD8D14327956}"/>
              </a:ext>
            </a:extLst>
          </p:cNvPr>
          <p:cNvSpPr txBox="1">
            <a:spLocks/>
          </p:cNvSpPr>
          <p:nvPr/>
        </p:nvSpPr>
        <p:spPr>
          <a:xfrm>
            <a:off x="8965723" y="1648504"/>
            <a:ext cx="9144000" cy="495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/>
              <a:t>실행 과정</a:t>
            </a:r>
            <a:endParaRPr lang="en-US" altLang="ko-KR" sz="2000" b="1" dirty="0"/>
          </a:p>
          <a:p>
            <a:pPr algn="l"/>
            <a:r>
              <a:rPr lang="ko-KR" altLang="en-US" sz="1700" dirty="0"/>
              <a:t>① </a:t>
            </a:r>
            <a:r>
              <a:rPr lang="en-US" altLang="ko-KR" sz="1700" dirty="0"/>
              <a:t>putty</a:t>
            </a:r>
            <a:r>
              <a:rPr lang="ko-KR" altLang="en-US" sz="1700" dirty="0"/>
              <a:t> 프로그램 실행</a:t>
            </a:r>
            <a:endParaRPr lang="en-US" altLang="ko-KR" sz="1700" dirty="0"/>
          </a:p>
          <a:p>
            <a:pPr algn="l"/>
            <a:r>
              <a:rPr lang="ko-KR" altLang="en-US" sz="1700" dirty="0"/>
              <a:t>② 환경 설정 </a:t>
            </a:r>
            <a:endParaRPr lang="en-US" altLang="ko-KR" sz="1700" dirty="0"/>
          </a:p>
          <a:p>
            <a:pPr algn="l"/>
            <a:r>
              <a:rPr lang="en-US" altLang="ko-KR" sz="1700" dirty="0"/>
              <a:t>  </a:t>
            </a:r>
            <a:r>
              <a:rPr lang="ko-KR" altLang="en-US" sz="1700" dirty="0"/>
              <a:t>⑴ 스크립트</a:t>
            </a:r>
            <a:r>
              <a:rPr lang="en-US" altLang="ko-KR" sz="1700" dirty="0"/>
              <a:t>: </a:t>
            </a:r>
            <a:r>
              <a:rPr lang="ko-KR" altLang="en-US" sz="1700" dirty="0"/>
              <a:t>한글</a:t>
            </a:r>
            <a:endParaRPr lang="en-US" altLang="ko-KR" sz="1700" dirty="0"/>
          </a:p>
          <a:p>
            <a:pPr algn="l"/>
            <a:r>
              <a:rPr lang="en-US" altLang="ko-KR" sz="1700" dirty="0"/>
              <a:t>  </a:t>
            </a:r>
            <a:r>
              <a:rPr lang="ko-KR" altLang="en-US" sz="1700" dirty="0"/>
              <a:t>⑵ 수신할 데이터의 문자</a:t>
            </a:r>
            <a:endParaRPr lang="en-US" altLang="ko-KR" sz="1700" dirty="0"/>
          </a:p>
          <a:p>
            <a:pPr algn="l"/>
            <a:r>
              <a:rPr lang="en-US" altLang="ko-KR" sz="1700" dirty="0"/>
              <a:t>   </a:t>
            </a:r>
            <a:r>
              <a:rPr lang="ko-KR" altLang="en-US" sz="1700" dirty="0"/>
              <a:t>셋</a:t>
            </a:r>
            <a:r>
              <a:rPr lang="en-US" altLang="ko-KR" sz="1700" dirty="0"/>
              <a:t>: UTF-8 </a:t>
            </a:r>
          </a:p>
          <a:p>
            <a:pPr algn="l"/>
            <a:r>
              <a:rPr lang="en-US" altLang="ko-KR" sz="1700" dirty="0"/>
              <a:t>  </a:t>
            </a:r>
            <a:r>
              <a:rPr lang="ko-KR" altLang="en-US" sz="1700" dirty="0"/>
              <a:t>⑶</a:t>
            </a:r>
            <a:r>
              <a:rPr lang="en-US" altLang="ko-KR" sz="1700" dirty="0"/>
              <a:t> SSH </a:t>
            </a:r>
            <a:r>
              <a:rPr lang="ko-KR" altLang="en-US" sz="1700" dirty="0"/>
              <a:t>키 교환</a:t>
            </a:r>
            <a:r>
              <a:rPr lang="en-US" altLang="ko-KR" sz="1700" dirty="0"/>
              <a:t>:</a:t>
            </a:r>
            <a:r>
              <a:rPr lang="ko-KR" altLang="en-US" sz="1700" dirty="0"/>
              <a:t> 암호</a:t>
            </a:r>
            <a:endParaRPr lang="en-US" altLang="ko-KR" sz="1700" dirty="0"/>
          </a:p>
          <a:p>
            <a:pPr algn="l"/>
            <a:r>
              <a:rPr lang="en-US" altLang="ko-KR" sz="1700" dirty="0"/>
              <a:t>  </a:t>
            </a:r>
            <a:r>
              <a:rPr lang="ko-KR" altLang="en-US" sz="1700" dirty="0"/>
              <a:t> 알고리즘 설정</a:t>
            </a:r>
            <a:r>
              <a:rPr lang="en-US" altLang="ko-KR" sz="1700" dirty="0"/>
              <a:t> </a:t>
            </a:r>
          </a:p>
          <a:p>
            <a:pPr algn="l"/>
            <a:r>
              <a:rPr lang="ko-KR" altLang="en-US" sz="1700" dirty="0"/>
              <a:t>③ 접속할 </a:t>
            </a:r>
            <a:r>
              <a:rPr lang="en-US" altLang="ko-KR" sz="1700" dirty="0"/>
              <a:t>IP </a:t>
            </a:r>
            <a:r>
              <a:rPr lang="ko-KR" altLang="en-US" sz="1700" dirty="0"/>
              <a:t>주소 입력  </a:t>
            </a:r>
            <a:endParaRPr lang="en-US" altLang="ko-KR" sz="1700" dirty="0"/>
          </a:p>
          <a:p>
            <a:pPr algn="l"/>
            <a:r>
              <a:rPr lang="ko-KR" altLang="en-US" sz="1700" dirty="0"/>
              <a:t>④ </a:t>
            </a:r>
            <a:r>
              <a:rPr lang="en-US" altLang="ko-KR" sz="1700" dirty="0"/>
              <a:t>ID</a:t>
            </a:r>
            <a:r>
              <a:rPr lang="ko-KR" altLang="en-US" sz="1700" dirty="0"/>
              <a:t>와 </a:t>
            </a:r>
            <a:r>
              <a:rPr lang="en-US" altLang="ko-KR" sz="1700" dirty="0"/>
              <a:t>PSW </a:t>
            </a:r>
            <a:r>
              <a:rPr lang="ko-KR" altLang="en-US" sz="1700" dirty="0"/>
              <a:t>입력 </a:t>
            </a:r>
            <a:endParaRPr lang="en-US" altLang="ko-KR" sz="1700" dirty="0"/>
          </a:p>
          <a:p>
            <a:pPr algn="l"/>
            <a:r>
              <a:rPr lang="ko-KR" altLang="en-US" sz="1700" dirty="0"/>
              <a:t>⑤ 서버 접속</a:t>
            </a:r>
            <a:endParaRPr lang="en-US" altLang="ko-KR" sz="1700" dirty="0"/>
          </a:p>
          <a:p>
            <a:pPr algn="l"/>
            <a:endParaRPr lang="en-US" altLang="ko-KR" sz="2000" dirty="0"/>
          </a:p>
          <a:p>
            <a:pPr algn="l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D4D9E-1F5D-42F4-8090-56DF1B829CB7}"/>
              </a:ext>
            </a:extLst>
          </p:cNvPr>
          <p:cNvSpPr txBox="1"/>
          <p:nvPr/>
        </p:nvSpPr>
        <p:spPr>
          <a:xfrm>
            <a:off x="415122" y="5904041"/>
            <a:ext cx="2298491" cy="204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C4593C-777E-471B-8EC4-B846A36B76E1}"/>
              </a:ext>
            </a:extLst>
          </p:cNvPr>
          <p:cNvCxnSpPr>
            <a:cxnSpLocks/>
          </p:cNvCxnSpPr>
          <p:nvPr/>
        </p:nvCxnSpPr>
        <p:spPr>
          <a:xfrm>
            <a:off x="1564368" y="6194092"/>
            <a:ext cx="386352" cy="16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646BE8AF-954A-4E1F-9F8A-64F3F413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sz="1300" b="1" dirty="0"/>
              <a:t>2-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0550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프로그래밍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수경 정</dc:creator>
  <cp:lastModifiedBy>수경 정</cp:lastModifiedBy>
  <cp:revision>12</cp:revision>
  <dcterms:created xsi:type="dcterms:W3CDTF">2020-03-16T13:26:26Z</dcterms:created>
  <dcterms:modified xsi:type="dcterms:W3CDTF">2020-03-16T14:06:36Z</dcterms:modified>
</cp:coreProperties>
</file>