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74" r:id="rId3"/>
    <p:sldId id="279" r:id="rId4"/>
    <p:sldId id="275" r:id="rId5"/>
    <p:sldId id="277" r:id="rId6"/>
    <p:sldId id="282" r:id="rId7"/>
    <p:sldId id="281" r:id="rId8"/>
    <p:sldId id="27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9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9F98A16-139A-4AF3-A69A-FBC2DE3898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45509E-2D0E-4D18-AD06-55720BA1FB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88E12-FFE4-4668-860C-19D293620ECE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69CBCB-F50A-42B9-A2C0-31A5A474B6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744CA-6C98-4D73-8CB6-FD5F32D898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102F8-98C9-432B-AD05-4B28A5E5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661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2F1D1-06AB-42EB-999E-1ECE54050FC5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F8F29-3B92-4C63-98EF-F9DA44A70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59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242BB-3A6C-445E-8026-D2B1C1375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74C41F-0521-4D9D-9C5D-DA27B37F9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CFFB-ACDC-4EAC-9097-3058A58A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9EC3-42A6-4B19-BD43-4AF1E69FB002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27DF0-C9C1-44E6-A8E7-B3D2FEA8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6887F-10B8-4A38-AF1A-9B08114D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4B7CD-06A5-4803-AB9E-DBF09692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9DBBC-C093-4F48-8620-FC0CEEE77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2175A-3D49-4670-B96F-7DCFF46A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89C3-F5BA-44D1-8B4A-2470ACE0E38D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856BA-9751-4DD9-A702-F1E3D43C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80436-36BA-4C66-891A-81DD15E7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0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B3F4E-9754-401A-B169-103B26EEE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5320AE-2B0F-4341-8514-1211B7438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01473-EFF5-4BA5-A3AC-97B63B2C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D327-F258-4E0C-B6A1-23F592E49662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388CF-73E2-44F8-986F-841DBF64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841CB-A754-49DA-988E-58F54A04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5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FF3B2-AAD1-4DC9-9B5F-867389B5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F8440-3392-4041-978F-ECA6103A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5A828-87CF-44C5-BF76-58E770AF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7735-F26A-44CC-A04E-8EB39F141236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A2D39-597F-4ABE-A91F-0FB1ABEC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0A149-DD12-4B6E-965B-B66508FC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4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54759-AC09-4B11-9D30-C5F3A5C6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F6A4F-F9DF-47DE-A394-FC4DFF5E7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21B12-3579-4323-92BF-D66DB801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4B8C-9D76-4664-B521-5451156C08FF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03A76-C11A-4E45-B50B-752F3286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BB6FC-F3C3-4EC9-AFA7-15B8DC39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1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5065D-3EBD-45B2-A5E6-BFF579B9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01F18-903E-4992-B51A-7BBECF82A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2DA32-324A-4C73-9C7C-B7B2C0D51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0A989-70FD-413E-A0A6-88268018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AFA5-F1C2-4272-BECC-274BBE886C0A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4F18F-BE36-4164-A311-D6316ED2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1F93F3-EBE3-4705-9E16-816F3125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4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25BD7-5C4D-4CEB-99B9-A9F36E7F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4E6756-85DB-495F-B02D-12C1A444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0F340-498C-469C-9C5C-93703068C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DAD091-D432-46C5-B9D9-F97BC15BA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7BE1-6642-4AB5-9C3F-62620E870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C91082-8FC5-45C0-9FB9-0B7A3BF8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8E8-402D-41D1-AACC-1C1C1ADE6294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448379-973B-49E5-9D78-D8F29942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402669-C49C-4261-B1A4-1FF8D3AB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F9D7B-348A-426C-9A6A-5000C8C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2D445E-CF76-4BF0-A4B8-2D41FB88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AA8D-AA95-4FCF-8870-BD9A909F3900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AAA78D-F9EB-4843-8BA8-D5328416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1EB17-0B80-4D9B-87AD-65169BDF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0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036FCF-AFF5-437A-A6CD-177C82FD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3272-A535-469B-BCBC-E3529ECE58EE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7D73C-439E-4419-957A-F1ABBEDC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7A5F2C-EA03-4C5A-9476-17B3CE08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2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B6105-26A7-472C-9707-721CCBEB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4370F-B6EF-4902-BB17-50CA39800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53A1DB-3E53-4579-B0B3-209C37A9B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DD8AB-2F45-476B-AA01-2CB275AC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3582-1F35-4EE8-BF8B-094E5AC4855B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8FA954-AB1C-455C-885D-AEE8272C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718F-2D86-43B0-AF4F-FB802EA4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0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F93BB-6BBF-420E-BAD6-FE19585B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0DDA68-35EF-426A-9587-855E28FAF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6BF330-8421-4819-BB33-A0EA2077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7760A-D01F-4F2B-91CD-AAD79752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5EA0-FD36-4257-80D6-A1DF28CAC9D6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C614E-077E-4F56-B0F2-5A5D377D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49B77-6C75-4EE7-84EC-5AB013DD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290CF8-F0A9-4A59-A58D-3E899F9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83316-9C69-41FF-90EF-E3AC2141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4C09D-42C9-4AA0-8442-CA2DFD951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0A53-A820-4466-A2DD-1DC7D41D4608}" type="datetime1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14E6A-2794-4485-A17D-9FD9412DD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FF2A3-9561-4003-925F-731987BB8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9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7D6AFC-792D-407B-A0DC-EB262CA06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7200" b="1" dirty="0"/>
              <a:t>네트워크 프로그래밍</a:t>
            </a:r>
            <a:br>
              <a:rPr lang="en-US" altLang="ko-KR" sz="7200" b="1" dirty="0"/>
            </a:br>
            <a:r>
              <a:rPr lang="en-US" altLang="ko-KR" sz="3900" b="1" dirty="0">
                <a:solidFill>
                  <a:schemeClr val="accent2"/>
                </a:solidFill>
              </a:rPr>
              <a:t>4</a:t>
            </a:r>
            <a:r>
              <a:rPr lang="ko-KR" altLang="en-US" sz="3900" b="1" dirty="0">
                <a:solidFill>
                  <a:schemeClr val="accent2"/>
                </a:solidFill>
              </a:rPr>
              <a:t>주차 과제</a:t>
            </a:r>
            <a:r>
              <a:rPr lang="en-US" altLang="ko-KR" sz="3900" b="1" dirty="0">
                <a:solidFill>
                  <a:schemeClr val="accent2"/>
                </a:solidFill>
              </a:rPr>
              <a:t>: TCP </a:t>
            </a:r>
            <a:r>
              <a:rPr lang="ko-KR" altLang="en-US" sz="3900" b="1" dirty="0">
                <a:solidFill>
                  <a:schemeClr val="accent2"/>
                </a:solidFill>
              </a:rPr>
              <a:t>기반 서버</a:t>
            </a:r>
            <a:r>
              <a:rPr lang="en-US" altLang="ko-KR" sz="3900" b="1" dirty="0">
                <a:solidFill>
                  <a:schemeClr val="accent2"/>
                </a:solidFill>
              </a:rPr>
              <a:t>/</a:t>
            </a:r>
            <a:r>
              <a:rPr lang="ko-KR" altLang="en-US" sz="3900" b="1" dirty="0">
                <a:solidFill>
                  <a:schemeClr val="accent2"/>
                </a:solidFill>
              </a:rPr>
              <a:t>클라이언트 실습</a:t>
            </a:r>
            <a:br>
              <a:rPr lang="en-US" altLang="ko-KR" sz="3900" b="1" dirty="0"/>
            </a:br>
            <a:endParaRPr lang="ko-KR" altLang="en-US" sz="39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EF3D3D-2225-4C9F-A620-8E9B01AF7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1118108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2500" b="1" dirty="0"/>
              <a:t>학번</a:t>
            </a:r>
            <a:r>
              <a:rPr lang="en-US" altLang="ko-KR" sz="2500" b="1" dirty="0"/>
              <a:t>: 2017156037, </a:t>
            </a:r>
            <a:r>
              <a:rPr lang="ko-KR" altLang="en-US" sz="2500" b="1" dirty="0"/>
              <a:t>이름</a:t>
            </a:r>
            <a:r>
              <a:rPr lang="en-US" altLang="ko-KR" sz="2500" b="1" dirty="0"/>
              <a:t>: </a:t>
            </a:r>
            <a:r>
              <a:rPr lang="ko-KR" altLang="en-US" sz="2500" b="1" dirty="0"/>
              <a:t>정수경</a:t>
            </a:r>
            <a:endParaRPr lang="en-US" altLang="ko-KR" sz="2500" b="1" dirty="0"/>
          </a:p>
          <a:p>
            <a:r>
              <a:rPr lang="ko-KR" altLang="en-US" sz="2500" b="1" dirty="0"/>
              <a:t>작성일</a:t>
            </a:r>
            <a:r>
              <a:rPr lang="en-US" altLang="ko-KR" sz="2500" b="1" dirty="0"/>
              <a:t>: 2020.04.10</a:t>
            </a:r>
          </a:p>
          <a:p>
            <a:r>
              <a:rPr lang="en-US" altLang="ko-KR" sz="700" dirty="0"/>
              <a:t>			</a:t>
            </a:r>
            <a:endParaRPr lang="ko-KR" altLang="en-US" sz="7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B4681-48AF-4EEC-B3C3-50059DC7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1-</a:t>
            </a:r>
            <a:endParaRPr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8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A616F-24E4-4AD4-9C36-A7E0A315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83D2-A91C-4223-9DBE-2C8C5ED9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Ch04-3. Iterative </a:t>
            </a:r>
            <a:r>
              <a:rPr lang="ko-KR" altLang="en-US" b="1" dirty="0"/>
              <a:t>기반의 서버</a:t>
            </a:r>
            <a:r>
              <a:rPr lang="en-US" altLang="ko-KR" b="1" dirty="0"/>
              <a:t>, </a:t>
            </a:r>
            <a:r>
              <a:rPr lang="ko-KR" altLang="en-US" b="1" dirty="0"/>
              <a:t>클라이언트의 구현 </a:t>
            </a:r>
            <a:endParaRPr lang="en-US" altLang="ko-KR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b="1" dirty="0"/>
              <a:t>   </a:t>
            </a:r>
            <a:r>
              <a:rPr lang="ko-KR" altLang="en-US" sz="2400" b="1" dirty="0"/>
              <a:t>① </a:t>
            </a:r>
            <a:r>
              <a:rPr lang="en-US" altLang="ko-KR" sz="2400" b="1" dirty="0" err="1"/>
              <a:t>echo_server.c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실행 결과</a:t>
            </a:r>
            <a:r>
              <a:rPr lang="en-US" altLang="ko-KR" sz="2400" b="1" dirty="0"/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동일</a:t>
            </a:r>
            <a:r>
              <a:rPr lang="en-US" altLang="ko-KR" sz="2400" b="1" dirty="0"/>
              <a:t>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b="1" dirty="0"/>
              <a:t>    </a:t>
            </a:r>
            <a:r>
              <a:rPr lang="ko-KR" altLang="en-US" sz="2400" b="1" dirty="0"/>
              <a:t>② 사례</a:t>
            </a:r>
            <a:r>
              <a:rPr lang="en-US" altLang="ko-KR" sz="2400" b="1" dirty="0"/>
              <a:t>1. </a:t>
            </a:r>
            <a:r>
              <a:rPr lang="ko-KR" altLang="en-US" sz="2400" b="1" dirty="0"/>
              <a:t>서버와 클라이언트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개 동시 실행</a:t>
            </a:r>
            <a:r>
              <a:rPr lang="en-US" altLang="ko-KR" sz="2400" b="1" dirty="0"/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원격</a:t>
            </a:r>
            <a:r>
              <a:rPr lang="en-US" altLang="ko-KR" sz="2400" b="1" dirty="0"/>
              <a:t>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b="1" dirty="0"/>
              <a:t>    </a:t>
            </a:r>
            <a:r>
              <a:rPr lang="ko-KR" altLang="en-US" sz="2400" b="1" dirty="0"/>
              <a:t>③ 사례</a:t>
            </a:r>
            <a:r>
              <a:rPr lang="en-US" altLang="ko-KR" sz="2400" b="1" dirty="0"/>
              <a:t>2. </a:t>
            </a:r>
            <a:r>
              <a:rPr lang="ko-KR" altLang="en-US" sz="2400" b="1" dirty="0"/>
              <a:t>서버와 클라이언트 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개 동시 실행</a:t>
            </a:r>
            <a:r>
              <a:rPr lang="en-US" altLang="ko-KR" sz="2400" b="1" dirty="0"/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동일</a:t>
            </a:r>
            <a:r>
              <a:rPr lang="en-US" altLang="ko-KR" sz="2400" b="1" dirty="0"/>
              <a:t>)</a:t>
            </a:r>
            <a:endParaRPr lang="ko-KR" altLang="en-US" sz="2400" b="1" dirty="0"/>
          </a:p>
          <a:p>
            <a:pPr marL="0" indent="0">
              <a:buNone/>
            </a:pPr>
            <a:endParaRPr lang="en-US" altLang="ko-KR" sz="2400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0B783B-BB36-4623-A1CA-55F4C666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-2-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48D80D-20F8-41DB-895C-CEFAF77C67E2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6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09AE8-2C8D-4174-A741-A3C01EC4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81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Ch04-3. Iterative </a:t>
            </a:r>
            <a:r>
              <a:rPr lang="ko-KR" altLang="en-US" b="1" dirty="0"/>
              <a:t>기반의 서버</a:t>
            </a:r>
            <a:r>
              <a:rPr lang="en-US" altLang="ko-KR" b="1" dirty="0"/>
              <a:t>, </a:t>
            </a:r>
            <a:r>
              <a:rPr lang="ko-KR" altLang="en-US" b="1" dirty="0"/>
              <a:t>클라이언트의 구현 </a:t>
            </a:r>
            <a:endParaRPr lang="en-US" altLang="ko-KR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CEB03F-0CEF-4D55-A0BE-8DD33131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-3-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7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CDB5D-E93A-4D4F-9AC3-7AE63A5C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40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①</a:t>
            </a:r>
            <a:r>
              <a:rPr lang="en-US" altLang="ko-KR" sz="4000" dirty="0"/>
              <a:t> </a:t>
            </a:r>
            <a:r>
              <a:rPr lang="en-US" altLang="ko-KR" sz="4000" dirty="0" err="1"/>
              <a:t>echo_server.c</a:t>
            </a:r>
            <a:r>
              <a:rPr lang="en-US" altLang="ko-KR" sz="4000" dirty="0"/>
              <a:t> / </a:t>
            </a:r>
            <a:r>
              <a:rPr lang="en-US" altLang="ko-KR" sz="4000" dirty="0" err="1"/>
              <a:t>echo_client.c</a:t>
            </a:r>
            <a:r>
              <a:rPr lang="en-US" altLang="ko-KR" sz="4000" dirty="0"/>
              <a:t> </a:t>
            </a:r>
            <a:r>
              <a:rPr lang="ko-KR" altLang="en-US" sz="4000" dirty="0"/>
              <a:t>실행 결과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422C8-EB17-4DDD-B023-CE396064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507A0C-107D-495F-9EB2-DA9AC9BF3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378" y="1881042"/>
            <a:ext cx="8010356" cy="410003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DE6B5C2D-DD94-4788-A139-2B7E49BD724E}"/>
              </a:ext>
            </a:extLst>
          </p:cNvPr>
          <p:cNvSpPr txBox="1">
            <a:spLocks/>
          </p:cNvSpPr>
          <p:nvPr/>
        </p:nvSpPr>
        <p:spPr>
          <a:xfrm>
            <a:off x="1538378" y="1196468"/>
            <a:ext cx="7478843" cy="421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→ </a:t>
            </a:r>
            <a:r>
              <a:rPr lang="en-US" altLang="ko-KR" sz="4000" dirty="0"/>
              <a:t>Iterative </a:t>
            </a:r>
            <a:r>
              <a:rPr lang="ko-KR" altLang="en-US" sz="4000" dirty="0"/>
              <a:t>기반 </a:t>
            </a:r>
            <a:r>
              <a:rPr lang="ko-KR" altLang="en-US" sz="4000" dirty="0">
                <a:solidFill>
                  <a:srgbClr val="FF0000"/>
                </a:solidFill>
              </a:rPr>
              <a:t>동일</a:t>
            </a:r>
            <a:r>
              <a:rPr lang="ko-KR" altLang="en-US" sz="4000" dirty="0"/>
              <a:t> 서버 접속 실행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5A4100-E4DA-4D6C-8300-715DEEB99BBF}"/>
              </a:ext>
            </a:extLst>
          </p:cNvPr>
          <p:cNvCxnSpPr/>
          <p:nvPr/>
        </p:nvCxnSpPr>
        <p:spPr>
          <a:xfrm>
            <a:off x="5468471" y="29224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CF0E9D8-2293-4C14-AF4E-C7DEA9553EB7}"/>
              </a:ext>
            </a:extLst>
          </p:cNvPr>
          <p:cNvCxnSpPr>
            <a:cxnSpLocks/>
          </p:cNvCxnSpPr>
          <p:nvPr/>
        </p:nvCxnSpPr>
        <p:spPr>
          <a:xfrm>
            <a:off x="5307106" y="2913528"/>
            <a:ext cx="153296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4C5D4A4-8768-420D-B95E-4AD2ACF369FB}"/>
              </a:ext>
            </a:extLst>
          </p:cNvPr>
          <p:cNvCxnSpPr>
            <a:cxnSpLocks/>
          </p:cNvCxnSpPr>
          <p:nvPr/>
        </p:nvCxnSpPr>
        <p:spPr>
          <a:xfrm>
            <a:off x="5307106" y="3244334"/>
            <a:ext cx="236668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30A6C4F-FE71-4208-843B-9C0B47D796AD}"/>
              </a:ext>
            </a:extLst>
          </p:cNvPr>
          <p:cNvSpPr txBox="1"/>
          <p:nvPr/>
        </p:nvSpPr>
        <p:spPr>
          <a:xfrm>
            <a:off x="1538378" y="2885491"/>
            <a:ext cx="828304" cy="2084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DA23AF9-9D40-4FBE-8AC0-1E9D22B91F54}"/>
              </a:ext>
            </a:extLst>
          </p:cNvPr>
          <p:cNvCxnSpPr>
            <a:cxnSpLocks/>
          </p:cNvCxnSpPr>
          <p:nvPr/>
        </p:nvCxnSpPr>
        <p:spPr>
          <a:xfrm>
            <a:off x="5307445" y="4589929"/>
            <a:ext cx="44583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10528E-F96A-4181-9F75-747ABB963471}"/>
              </a:ext>
            </a:extLst>
          </p:cNvPr>
          <p:cNvSpPr txBox="1"/>
          <p:nvPr/>
        </p:nvSpPr>
        <p:spPr>
          <a:xfrm>
            <a:off x="1532463" y="5104941"/>
            <a:ext cx="4378507" cy="189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E06EB00-55E1-42B3-9DDE-A61195B6EFD5}"/>
              </a:ext>
            </a:extLst>
          </p:cNvPr>
          <p:cNvCxnSpPr>
            <a:cxnSpLocks/>
          </p:cNvCxnSpPr>
          <p:nvPr/>
        </p:nvCxnSpPr>
        <p:spPr>
          <a:xfrm>
            <a:off x="5300579" y="4948517"/>
            <a:ext cx="105124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C9C3ED4-EF70-44B5-BEDD-5B9DF67ECC65}"/>
              </a:ext>
            </a:extLst>
          </p:cNvPr>
          <p:cNvSpPr txBox="1"/>
          <p:nvPr/>
        </p:nvSpPr>
        <p:spPr>
          <a:xfrm>
            <a:off x="1523024" y="4628681"/>
            <a:ext cx="4378507" cy="156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524E89-2F70-40B7-B0DD-0E7BF16686FC}"/>
              </a:ext>
            </a:extLst>
          </p:cNvPr>
          <p:cNvSpPr txBox="1"/>
          <p:nvPr/>
        </p:nvSpPr>
        <p:spPr>
          <a:xfrm>
            <a:off x="1542424" y="3272076"/>
            <a:ext cx="4378507" cy="11591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1AF8F5-DBDF-47BD-89EB-C7C75330B668}"/>
              </a:ext>
            </a:extLst>
          </p:cNvPr>
          <p:cNvSpPr txBox="1"/>
          <p:nvPr/>
        </p:nvSpPr>
        <p:spPr>
          <a:xfrm>
            <a:off x="21976" y="3452516"/>
            <a:ext cx="16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클라이언트에서 첫 번째 문장 입력 →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84F79D-51F1-4D80-9511-FFD8E5280430}"/>
              </a:ext>
            </a:extLst>
          </p:cNvPr>
          <p:cNvSpPr txBox="1"/>
          <p:nvPr/>
        </p:nvSpPr>
        <p:spPr>
          <a:xfrm>
            <a:off x="10029411" y="3244334"/>
            <a:ext cx="367381" cy="208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1B59C-DB9D-472E-A8AA-5629915B2260}"/>
              </a:ext>
            </a:extLst>
          </p:cNvPr>
          <p:cNvSpPr txBox="1"/>
          <p:nvPr/>
        </p:nvSpPr>
        <p:spPr>
          <a:xfrm>
            <a:off x="10029411" y="3602048"/>
            <a:ext cx="367381" cy="2084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F717FB-56BF-4461-98D0-2BF1A566E9AE}"/>
              </a:ext>
            </a:extLst>
          </p:cNvPr>
          <p:cNvSpPr txBox="1"/>
          <p:nvPr/>
        </p:nvSpPr>
        <p:spPr>
          <a:xfrm>
            <a:off x="10397805" y="3244334"/>
            <a:ext cx="130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: </a:t>
            </a:r>
            <a:r>
              <a:rPr lang="ko-KR" altLang="en-US" sz="1200" dirty="0"/>
              <a:t>클라이언트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D6655D-5594-48E7-8F84-3835A6CFABC2}"/>
              </a:ext>
            </a:extLst>
          </p:cNvPr>
          <p:cNvSpPr txBox="1"/>
          <p:nvPr/>
        </p:nvSpPr>
        <p:spPr>
          <a:xfrm>
            <a:off x="10397807" y="3521333"/>
            <a:ext cx="130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: </a:t>
            </a:r>
            <a:r>
              <a:rPr lang="ko-KR" altLang="en-US" sz="1200" dirty="0"/>
              <a:t>서버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60F135-CD13-4112-B8F4-840BD52ADC9E}"/>
              </a:ext>
            </a:extLst>
          </p:cNvPr>
          <p:cNvSpPr txBox="1"/>
          <p:nvPr/>
        </p:nvSpPr>
        <p:spPr>
          <a:xfrm>
            <a:off x="7689142" y="2664252"/>
            <a:ext cx="16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← </a:t>
            </a:r>
            <a:r>
              <a:rPr lang="en-US" altLang="ko-KR" sz="1200" dirty="0">
                <a:solidFill>
                  <a:schemeClr val="bg1"/>
                </a:solidFill>
              </a:rPr>
              <a:t>&amp;:</a:t>
            </a:r>
            <a:r>
              <a:rPr lang="ko-KR" altLang="en-US" sz="1200" dirty="0">
                <a:solidFill>
                  <a:schemeClr val="bg1"/>
                </a:solidFill>
              </a:rPr>
              <a:t> 특정 프로세스를 백그라운드에서 돌리는 것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사용자의 입력을 차단  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85D7497-F960-4600-A096-641C877FC7A5}"/>
              </a:ext>
            </a:extLst>
          </p:cNvPr>
          <p:cNvCxnSpPr>
            <a:cxnSpLocks/>
          </p:cNvCxnSpPr>
          <p:nvPr/>
        </p:nvCxnSpPr>
        <p:spPr>
          <a:xfrm>
            <a:off x="1569942" y="3745867"/>
            <a:ext cx="1266914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9A3F305-DF03-4456-BEC8-48954BA2E895}"/>
              </a:ext>
            </a:extLst>
          </p:cNvPr>
          <p:cNvSpPr txBox="1"/>
          <p:nvPr/>
        </p:nvSpPr>
        <p:spPr>
          <a:xfrm>
            <a:off x="6707296" y="2716845"/>
            <a:ext cx="188525" cy="18952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A3DFC9-EDBE-4F43-98E4-78F8A4ACADCB}"/>
              </a:ext>
            </a:extLst>
          </p:cNvPr>
          <p:cNvSpPr txBox="1"/>
          <p:nvPr/>
        </p:nvSpPr>
        <p:spPr>
          <a:xfrm>
            <a:off x="4056612" y="3398841"/>
            <a:ext cx="1775542" cy="2084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AB5519-09CB-4CA2-9FEA-228E9335B4C6}"/>
              </a:ext>
            </a:extLst>
          </p:cNvPr>
          <p:cNvSpPr txBox="1"/>
          <p:nvPr/>
        </p:nvSpPr>
        <p:spPr>
          <a:xfrm>
            <a:off x="5936285" y="3388653"/>
            <a:ext cx="16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← 서버에서 클라이언트 첫번째가 연결됐을 경우 </a:t>
            </a:r>
            <a:r>
              <a:rPr lang="ko-KR" altLang="en-US" sz="1200" dirty="0" err="1">
                <a:solidFill>
                  <a:schemeClr val="bg1"/>
                </a:solidFill>
              </a:rPr>
              <a:t>띄어주는</a:t>
            </a:r>
            <a:r>
              <a:rPr lang="ko-KR" altLang="en-US" sz="1200" dirty="0">
                <a:solidFill>
                  <a:schemeClr val="bg1"/>
                </a:solidFill>
              </a:rPr>
              <a:t> 것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E357AE-4640-4802-8A1D-3C61E392ACC5}"/>
              </a:ext>
            </a:extLst>
          </p:cNvPr>
          <p:cNvSpPr txBox="1"/>
          <p:nvPr/>
        </p:nvSpPr>
        <p:spPr>
          <a:xfrm>
            <a:off x="5980399" y="4419356"/>
            <a:ext cx="2670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← </a:t>
            </a:r>
            <a:r>
              <a:rPr lang="en-US" altLang="ko-KR" sz="1200" dirty="0">
                <a:solidFill>
                  <a:schemeClr val="bg1"/>
                </a:solidFill>
              </a:rPr>
              <a:t>jobs: </a:t>
            </a:r>
            <a:r>
              <a:rPr lang="ko-KR" altLang="en-US" sz="1200" dirty="0">
                <a:solidFill>
                  <a:schemeClr val="bg1"/>
                </a:solidFill>
              </a:rPr>
              <a:t>백그라운드에서 실행 중인 서버 프로세스 확인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CFC590-A864-4453-8A91-2C084D0603CC}"/>
              </a:ext>
            </a:extLst>
          </p:cNvPr>
          <p:cNvSpPr txBox="1"/>
          <p:nvPr/>
        </p:nvSpPr>
        <p:spPr>
          <a:xfrm>
            <a:off x="6457653" y="4812386"/>
            <a:ext cx="2670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← </a:t>
            </a:r>
            <a:r>
              <a:rPr lang="en-US" altLang="ko-KR" sz="1200" dirty="0">
                <a:solidFill>
                  <a:schemeClr val="bg1"/>
                </a:solidFill>
              </a:rPr>
              <a:t>jobs: </a:t>
            </a:r>
            <a:r>
              <a:rPr lang="ko-KR" altLang="en-US" sz="1200" dirty="0">
                <a:solidFill>
                  <a:schemeClr val="bg1"/>
                </a:solidFill>
              </a:rPr>
              <a:t>실행 중인 서버 프로세스 강제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27F1EF-826F-4129-9CB4-A6601816A159}"/>
              </a:ext>
            </a:extLst>
          </p:cNvPr>
          <p:cNvSpPr txBox="1"/>
          <p:nvPr/>
        </p:nvSpPr>
        <p:spPr>
          <a:xfrm>
            <a:off x="27144" y="3952932"/>
            <a:ext cx="16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클라이언트에서 두 </a:t>
            </a:r>
            <a:r>
              <a:rPr lang="ko-KR" altLang="en-US" sz="1200" b="1" dirty="0"/>
              <a:t>번째 문장 입력 →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12FB27A-9878-4516-A875-7CAD2B4DD56A}"/>
              </a:ext>
            </a:extLst>
          </p:cNvPr>
          <p:cNvCxnSpPr>
            <a:cxnSpLocks/>
          </p:cNvCxnSpPr>
          <p:nvPr/>
        </p:nvCxnSpPr>
        <p:spPr>
          <a:xfrm>
            <a:off x="4016557" y="4101700"/>
            <a:ext cx="366979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0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CDB5D-E93A-4D4F-9AC3-7AE63A5C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277"/>
            <a:ext cx="10515600" cy="71340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②</a:t>
            </a:r>
            <a:r>
              <a:rPr lang="en-US" altLang="ko-KR" dirty="0"/>
              <a:t> </a:t>
            </a:r>
            <a:r>
              <a:rPr lang="ko-KR" altLang="en-US" dirty="0"/>
              <a:t>사례</a:t>
            </a:r>
            <a:r>
              <a:rPr lang="en-US" altLang="ko-KR" dirty="0"/>
              <a:t>1. </a:t>
            </a:r>
            <a:r>
              <a:rPr lang="ko-KR" altLang="en-US" dirty="0"/>
              <a:t>서버와 클라이언트</a:t>
            </a:r>
            <a:r>
              <a:rPr lang="en-US" altLang="ko-KR" dirty="0"/>
              <a:t>1</a:t>
            </a:r>
            <a:r>
              <a:rPr lang="ko-KR" altLang="en-US" dirty="0"/>
              <a:t>개 동시 실행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422C8-EB17-4DDD-B023-CE396064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69E1A0-D382-4A7B-8181-ED25FE2DD0EE}"/>
              </a:ext>
            </a:extLst>
          </p:cNvPr>
          <p:cNvSpPr txBox="1">
            <a:spLocks/>
          </p:cNvSpPr>
          <p:nvPr/>
        </p:nvSpPr>
        <p:spPr>
          <a:xfrm>
            <a:off x="1538378" y="1196468"/>
            <a:ext cx="7478843" cy="421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→ </a:t>
            </a:r>
            <a:r>
              <a:rPr lang="en-US" altLang="ko-KR" sz="4000" dirty="0"/>
              <a:t>Iterative </a:t>
            </a:r>
            <a:r>
              <a:rPr lang="ko-KR" altLang="en-US" sz="4000" dirty="0"/>
              <a:t>기반 </a:t>
            </a:r>
            <a:r>
              <a:rPr lang="ko-KR" altLang="en-US" sz="4000" dirty="0">
                <a:solidFill>
                  <a:srgbClr val="FF0000"/>
                </a:solidFill>
              </a:rPr>
              <a:t>원격</a:t>
            </a:r>
            <a:r>
              <a:rPr lang="ko-KR" altLang="en-US" sz="4000" dirty="0"/>
              <a:t> 서버 접속 실행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B9D1F67-4B55-44FE-B1DF-DAD9F10BA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3" y="1963439"/>
            <a:ext cx="12192000" cy="3987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5EA3C39-343C-4949-A5C1-14ACC6C8627B}"/>
              </a:ext>
            </a:extLst>
          </p:cNvPr>
          <p:cNvSpPr txBox="1"/>
          <p:nvPr/>
        </p:nvSpPr>
        <p:spPr>
          <a:xfrm>
            <a:off x="4081" y="2495565"/>
            <a:ext cx="6410572" cy="305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548F0C-91EA-4C0C-98D8-0F1D5BCC6519}"/>
              </a:ext>
            </a:extLst>
          </p:cNvPr>
          <p:cNvSpPr txBox="1"/>
          <p:nvPr/>
        </p:nvSpPr>
        <p:spPr>
          <a:xfrm>
            <a:off x="-2633" y="1957830"/>
            <a:ext cx="1919627" cy="189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F148C-07E8-4D0D-BCB9-6CA1DD7B76CE}"/>
              </a:ext>
            </a:extLst>
          </p:cNvPr>
          <p:cNvSpPr txBox="1"/>
          <p:nvPr/>
        </p:nvSpPr>
        <p:spPr>
          <a:xfrm>
            <a:off x="5914481" y="5298083"/>
            <a:ext cx="444531" cy="172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99A59-89EA-4893-B445-19FE6592B513}"/>
              </a:ext>
            </a:extLst>
          </p:cNvPr>
          <p:cNvSpPr txBox="1"/>
          <p:nvPr/>
        </p:nvSpPr>
        <p:spPr>
          <a:xfrm>
            <a:off x="9466728" y="5214336"/>
            <a:ext cx="2456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← </a:t>
            </a:r>
            <a:r>
              <a:rPr lang="en-US" altLang="ko-KR" sz="1200" b="1" dirty="0"/>
              <a:t>210.93.57.72 </a:t>
            </a:r>
            <a:r>
              <a:rPr lang="ko-KR" altLang="en-US" sz="1200" b="1" dirty="0"/>
              <a:t>컴퓨터에 </a:t>
            </a:r>
            <a:r>
              <a:rPr lang="en-US" altLang="ko-KR" sz="1200" b="1" dirty="0" err="1"/>
              <a:t>NetProg</a:t>
            </a:r>
            <a:r>
              <a:rPr lang="en-US" altLang="ko-KR" sz="1200" b="1" dirty="0"/>
              <a:t> </a:t>
            </a:r>
            <a:r>
              <a:rPr lang="ko-KR" altLang="en-US" sz="1200" b="1" dirty="0" err="1"/>
              <a:t>딕렉토리가</a:t>
            </a:r>
            <a:r>
              <a:rPr lang="ko-KR" altLang="en-US" sz="1200" b="1" dirty="0"/>
              <a:t> 없음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따라서 </a:t>
            </a:r>
            <a:r>
              <a:rPr lang="en-US" altLang="ko-KR" sz="1200" b="1" dirty="0"/>
              <a:t>FileZilla</a:t>
            </a:r>
            <a:r>
              <a:rPr lang="ko-KR" altLang="en-US" sz="1200" b="1" dirty="0"/>
              <a:t>를 통해 실습파일을 옮겨준다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CCFFEE-4214-4FBB-8B94-E1005ED8A87F}"/>
              </a:ext>
            </a:extLst>
          </p:cNvPr>
          <p:cNvSpPr txBox="1"/>
          <p:nvPr/>
        </p:nvSpPr>
        <p:spPr>
          <a:xfrm>
            <a:off x="6560891" y="2523799"/>
            <a:ext cx="2744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← </a:t>
            </a:r>
            <a:r>
              <a:rPr lang="en-US" altLang="ko-KR" sz="1200" b="1" dirty="0"/>
              <a:t>210.93.57.72 </a:t>
            </a:r>
            <a:r>
              <a:rPr lang="ko-KR" altLang="en-US" sz="1200" b="1" dirty="0"/>
              <a:t>컴퓨터에 접속한다</a:t>
            </a:r>
          </a:p>
        </p:txBody>
      </p:sp>
    </p:spTree>
    <p:extLst>
      <p:ext uri="{BB962C8B-B14F-4D97-AF65-F5344CB8AC3E}">
        <p14:creationId xmlns:p14="http://schemas.microsoft.com/office/powerpoint/2010/main" val="52949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CDB5D-E93A-4D4F-9AC3-7AE63A5C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277"/>
            <a:ext cx="10515600" cy="71340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②</a:t>
            </a:r>
            <a:r>
              <a:rPr lang="en-US" altLang="ko-KR" dirty="0"/>
              <a:t> </a:t>
            </a:r>
            <a:r>
              <a:rPr lang="ko-KR" altLang="en-US" dirty="0"/>
              <a:t>사례</a:t>
            </a:r>
            <a:r>
              <a:rPr lang="en-US" altLang="ko-KR" dirty="0"/>
              <a:t>1. </a:t>
            </a:r>
            <a:r>
              <a:rPr lang="ko-KR" altLang="en-US" dirty="0"/>
              <a:t>서버와 클라이언트</a:t>
            </a:r>
            <a:r>
              <a:rPr lang="en-US" altLang="ko-KR" dirty="0"/>
              <a:t>1</a:t>
            </a:r>
            <a:r>
              <a:rPr lang="ko-KR" altLang="en-US" dirty="0"/>
              <a:t>개 동시 실행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422C8-EB17-4DDD-B023-CE396064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69E1A0-D382-4A7B-8181-ED25FE2DD0EE}"/>
              </a:ext>
            </a:extLst>
          </p:cNvPr>
          <p:cNvSpPr txBox="1">
            <a:spLocks/>
          </p:cNvSpPr>
          <p:nvPr/>
        </p:nvSpPr>
        <p:spPr>
          <a:xfrm>
            <a:off x="1538378" y="1196468"/>
            <a:ext cx="7478843" cy="421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→ </a:t>
            </a:r>
            <a:r>
              <a:rPr lang="en-US" altLang="ko-KR" sz="4000" dirty="0"/>
              <a:t>Iterative </a:t>
            </a:r>
            <a:r>
              <a:rPr lang="ko-KR" altLang="en-US" sz="4000" dirty="0"/>
              <a:t>기반 </a:t>
            </a:r>
            <a:r>
              <a:rPr lang="ko-KR" altLang="en-US" sz="4000" dirty="0">
                <a:solidFill>
                  <a:srgbClr val="FF0000"/>
                </a:solidFill>
              </a:rPr>
              <a:t>원격</a:t>
            </a:r>
            <a:r>
              <a:rPr lang="ko-KR" altLang="en-US" sz="4000" dirty="0"/>
              <a:t> 서버 접속 실행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8EEB489-99B1-4663-8127-FD5E94CD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378" y="2333622"/>
            <a:ext cx="6858594" cy="2674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13BB72-FF49-433F-B5D0-4AEF2FE8CC27}"/>
              </a:ext>
            </a:extLst>
          </p:cNvPr>
          <p:cNvSpPr txBox="1"/>
          <p:nvPr/>
        </p:nvSpPr>
        <p:spPr>
          <a:xfrm>
            <a:off x="1538378" y="2885488"/>
            <a:ext cx="591670" cy="208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A0E26-4468-4F79-8A83-F14089ADA1BA}"/>
              </a:ext>
            </a:extLst>
          </p:cNvPr>
          <p:cNvSpPr txBox="1"/>
          <p:nvPr/>
        </p:nvSpPr>
        <p:spPr>
          <a:xfrm>
            <a:off x="1556308" y="2305900"/>
            <a:ext cx="1357222" cy="27748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0511D-F628-41D9-9353-6B49A303E6CF}"/>
              </a:ext>
            </a:extLst>
          </p:cNvPr>
          <p:cNvSpPr txBox="1"/>
          <p:nvPr/>
        </p:nvSpPr>
        <p:spPr>
          <a:xfrm>
            <a:off x="2967315" y="2286003"/>
            <a:ext cx="2348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← </a:t>
            </a:r>
            <a:r>
              <a:rPr lang="en-US" altLang="ko-KR" sz="1200" b="1" dirty="0"/>
              <a:t>210.93.57.72 </a:t>
            </a:r>
            <a:r>
              <a:rPr lang="ko-KR" altLang="en-US" sz="1200" b="1" dirty="0"/>
              <a:t>서버에 접속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BA570D-2DEE-46C8-9C6D-21EA3D5CD07F}"/>
              </a:ext>
            </a:extLst>
          </p:cNvPr>
          <p:cNvSpPr txBox="1"/>
          <p:nvPr/>
        </p:nvSpPr>
        <p:spPr>
          <a:xfrm>
            <a:off x="1538378" y="5204090"/>
            <a:ext cx="2348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↑ 실습파일이 생성됨 </a:t>
            </a:r>
          </a:p>
        </p:txBody>
      </p:sp>
    </p:spTree>
    <p:extLst>
      <p:ext uri="{BB962C8B-B14F-4D97-AF65-F5344CB8AC3E}">
        <p14:creationId xmlns:p14="http://schemas.microsoft.com/office/powerpoint/2010/main" val="283630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CDB5D-E93A-4D4F-9AC3-7AE63A5C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277"/>
            <a:ext cx="10515600" cy="71340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②</a:t>
            </a:r>
            <a:r>
              <a:rPr lang="en-US" altLang="ko-KR" dirty="0"/>
              <a:t> </a:t>
            </a:r>
            <a:r>
              <a:rPr lang="ko-KR" altLang="en-US" dirty="0"/>
              <a:t>사례</a:t>
            </a:r>
            <a:r>
              <a:rPr lang="en-US" altLang="ko-KR" dirty="0"/>
              <a:t>1. </a:t>
            </a:r>
            <a:r>
              <a:rPr lang="ko-KR" altLang="en-US" dirty="0"/>
              <a:t>서버와 클라이언트</a:t>
            </a:r>
            <a:r>
              <a:rPr lang="en-US" altLang="ko-KR" dirty="0"/>
              <a:t>1</a:t>
            </a:r>
            <a:r>
              <a:rPr lang="ko-KR" altLang="en-US" dirty="0"/>
              <a:t>개 동시 실행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422C8-EB17-4DDD-B023-CE396064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769E1A0-D382-4A7B-8181-ED25FE2DD0EE}"/>
              </a:ext>
            </a:extLst>
          </p:cNvPr>
          <p:cNvSpPr txBox="1">
            <a:spLocks/>
          </p:cNvSpPr>
          <p:nvPr/>
        </p:nvSpPr>
        <p:spPr>
          <a:xfrm>
            <a:off x="1538378" y="1196468"/>
            <a:ext cx="7478843" cy="421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→ </a:t>
            </a:r>
            <a:r>
              <a:rPr lang="en-US" altLang="ko-KR" sz="4000" dirty="0"/>
              <a:t>Iterative </a:t>
            </a:r>
            <a:r>
              <a:rPr lang="ko-KR" altLang="en-US" sz="4000" dirty="0"/>
              <a:t>기반 </a:t>
            </a:r>
            <a:r>
              <a:rPr lang="ko-KR" altLang="en-US" sz="4000" dirty="0">
                <a:solidFill>
                  <a:srgbClr val="FF0000"/>
                </a:solidFill>
              </a:rPr>
              <a:t>원격</a:t>
            </a:r>
            <a:r>
              <a:rPr lang="ko-KR" altLang="en-US" sz="4000" dirty="0"/>
              <a:t> 서버 접속 실행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FEC25-F8DD-4110-98E4-EEFB62CCA633}"/>
              </a:ext>
            </a:extLst>
          </p:cNvPr>
          <p:cNvSpPr txBox="1"/>
          <p:nvPr/>
        </p:nvSpPr>
        <p:spPr>
          <a:xfrm>
            <a:off x="7923306" y="1156260"/>
            <a:ext cx="18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클라이언트와 서버가 다른 컴퓨터에서 실행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857D4F-8E09-4971-BBB7-A40C32A9C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378" y="1971659"/>
            <a:ext cx="6873836" cy="41685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FD1A4F-ECC1-4ACF-85D0-BFAA15E1D86A}"/>
              </a:ext>
            </a:extLst>
          </p:cNvPr>
          <p:cNvSpPr txBox="1"/>
          <p:nvPr/>
        </p:nvSpPr>
        <p:spPr>
          <a:xfrm>
            <a:off x="1519604" y="4748207"/>
            <a:ext cx="2792420" cy="957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7F8F-DD82-4B20-9024-2ADFE0814052}"/>
              </a:ext>
            </a:extLst>
          </p:cNvPr>
          <p:cNvSpPr txBox="1"/>
          <p:nvPr/>
        </p:nvSpPr>
        <p:spPr>
          <a:xfrm>
            <a:off x="9667582" y="3225113"/>
            <a:ext cx="367381" cy="208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6AB21-F6AA-4AB0-8A98-53E33CB7D8BD}"/>
              </a:ext>
            </a:extLst>
          </p:cNvPr>
          <p:cNvSpPr txBox="1"/>
          <p:nvPr/>
        </p:nvSpPr>
        <p:spPr>
          <a:xfrm>
            <a:off x="9667582" y="3582827"/>
            <a:ext cx="367381" cy="2084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17884-7F90-4A5D-891B-1E0784003E56}"/>
              </a:ext>
            </a:extLst>
          </p:cNvPr>
          <p:cNvSpPr txBox="1"/>
          <p:nvPr/>
        </p:nvSpPr>
        <p:spPr>
          <a:xfrm>
            <a:off x="10035976" y="3225113"/>
            <a:ext cx="130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: </a:t>
            </a:r>
            <a:r>
              <a:rPr lang="ko-KR" altLang="en-US" sz="1200" dirty="0"/>
              <a:t>클라이언트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3B773A-9575-42B9-893E-A13D23FD7638}"/>
              </a:ext>
            </a:extLst>
          </p:cNvPr>
          <p:cNvSpPr txBox="1"/>
          <p:nvPr/>
        </p:nvSpPr>
        <p:spPr>
          <a:xfrm>
            <a:off x="10035978" y="3502112"/>
            <a:ext cx="130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: </a:t>
            </a:r>
            <a:r>
              <a:rPr lang="ko-KR" altLang="en-US" sz="1200" dirty="0"/>
              <a:t>서버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FDA3192-7419-4751-9631-B9E379EA0718}"/>
              </a:ext>
            </a:extLst>
          </p:cNvPr>
          <p:cNvCxnSpPr/>
          <p:nvPr/>
        </p:nvCxnSpPr>
        <p:spPr>
          <a:xfrm>
            <a:off x="4643717" y="2886635"/>
            <a:ext cx="105783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7633DA-F0D3-42F3-925C-69CD3F28949F}"/>
              </a:ext>
            </a:extLst>
          </p:cNvPr>
          <p:cNvSpPr txBox="1"/>
          <p:nvPr/>
        </p:nvSpPr>
        <p:spPr>
          <a:xfrm>
            <a:off x="1520448" y="4332867"/>
            <a:ext cx="2675034" cy="277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80421-BDE4-4B9E-8F67-90CD2D693F79}"/>
              </a:ext>
            </a:extLst>
          </p:cNvPr>
          <p:cNvSpPr txBox="1"/>
          <p:nvPr/>
        </p:nvSpPr>
        <p:spPr>
          <a:xfrm>
            <a:off x="1544460" y="1992208"/>
            <a:ext cx="1395127" cy="25225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27E5D3-03E2-403D-A08F-0B64527CAADD}"/>
              </a:ext>
            </a:extLst>
          </p:cNvPr>
          <p:cNvSpPr txBox="1"/>
          <p:nvPr/>
        </p:nvSpPr>
        <p:spPr>
          <a:xfrm>
            <a:off x="2156024" y="3465114"/>
            <a:ext cx="1534640" cy="18952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D086349-5C04-48E9-A538-CAB099295CDA}"/>
              </a:ext>
            </a:extLst>
          </p:cNvPr>
          <p:cNvCxnSpPr/>
          <p:nvPr/>
        </p:nvCxnSpPr>
        <p:spPr>
          <a:xfrm>
            <a:off x="4731849" y="3810000"/>
            <a:ext cx="116362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CD6855B-D379-4FDA-B77A-8F082EEF0153}"/>
              </a:ext>
            </a:extLst>
          </p:cNvPr>
          <p:cNvCxnSpPr/>
          <p:nvPr/>
        </p:nvCxnSpPr>
        <p:spPr>
          <a:xfrm>
            <a:off x="4822955" y="4796117"/>
            <a:ext cx="226756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90FC6D-C129-441C-BE8F-CA2CE70DDF9F}"/>
              </a:ext>
            </a:extLst>
          </p:cNvPr>
          <p:cNvSpPr txBox="1"/>
          <p:nvPr/>
        </p:nvSpPr>
        <p:spPr>
          <a:xfrm>
            <a:off x="8455764" y="4575828"/>
            <a:ext cx="1885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← ② </a:t>
            </a:r>
            <a:r>
              <a:rPr lang="en-US" altLang="ko-KR" sz="1200" b="1" dirty="0"/>
              <a:t>210.93.57.72 </a:t>
            </a:r>
            <a:r>
              <a:rPr lang="ko-KR" altLang="en-US" sz="1200" b="1" dirty="0"/>
              <a:t>원격 서버의 </a:t>
            </a:r>
            <a:r>
              <a:rPr lang="en-US" altLang="ko-KR" sz="1200" b="1" dirty="0"/>
              <a:t>9191</a:t>
            </a:r>
            <a:r>
              <a:rPr lang="ko-KR" altLang="en-US" sz="1200" b="1" dirty="0"/>
              <a:t>포트로 접속하겠다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0FBFB1-3407-48E1-96BF-4ED359BF3CE8}"/>
              </a:ext>
            </a:extLst>
          </p:cNvPr>
          <p:cNvSpPr txBox="1"/>
          <p:nvPr/>
        </p:nvSpPr>
        <p:spPr>
          <a:xfrm>
            <a:off x="1538378" y="3774564"/>
            <a:ext cx="1534640" cy="18952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8D420A-626A-4550-BBDC-5F0E2ADC7C40}"/>
              </a:ext>
            </a:extLst>
          </p:cNvPr>
          <p:cNvSpPr txBox="1"/>
          <p:nvPr/>
        </p:nvSpPr>
        <p:spPr>
          <a:xfrm>
            <a:off x="349626" y="1989939"/>
            <a:ext cx="1885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210.93.57.72 </a:t>
            </a:r>
          </a:p>
          <a:p>
            <a:r>
              <a:rPr lang="ko-KR" altLang="en-US" sz="1200" b="1" dirty="0"/>
              <a:t>원격서버 →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DC5919-0FF0-4E18-8786-ADE11913790B}"/>
              </a:ext>
            </a:extLst>
          </p:cNvPr>
          <p:cNvSpPr txBox="1"/>
          <p:nvPr/>
        </p:nvSpPr>
        <p:spPr>
          <a:xfrm>
            <a:off x="321164" y="4386126"/>
            <a:ext cx="1885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로컬 서버 →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2556AA-074F-4FF0-A999-44A3E5BFCA46}"/>
              </a:ext>
            </a:extLst>
          </p:cNvPr>
          <p:cNvSpPr txBox="1"/>
          <p:nvPr/>
        </p:nvSpPr>
        <p:spPr>
          <a:xfrm>
            <a:off x="6037357" y="3635811"/>
            <a:ext cx="1885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← ① 서버 실행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C51219-59FC-48C7-B2A9-AF6C5EC3DEAD}"/>
              </a:ext>
            </a:extLst>
          </p:cNvPr>
          <p:cNvSpPr txBox="1"/>
          <p:nvPr/>
        </p:nvSpPr>
        <p:spPr>
          <a:xfrm>
            <a:off x="109031" y="3330538"/>
            <a:ext cx="1885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③ 클라이언트에서 </a:t>
            </a:r>
            <a:endParaRPr lang="en-US" altLang="ko-KR" sz="1200" b="1" dirty="0"/>
          </a:p>
          <a:p>
            <a:r>
              <a:rPr lang="ko-KR" altLang="en-US" sz="1200" b="1" dirty="0"/>
              <a:t>접속하면 서버에서</a:t>
            </a:r>
            <a:endParaRPr lang="en-US" altLang="ko-KR" sz="1200" b="1" dirty="0"/>
          </a:p>
          <a:p>
            <a:r>
              <a:rPr lang="ko-KR" altLang="en-US" sz="1200" b="1" dirty="0" err="1"/>
              <a:t>띄어줌</a:t>
            </a:r>
            <a:r>
              <a:rPr lang="ko-KR" altLang="en-US" sz="1200" b="1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175475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CDB5D-E93A-4D4F-9AC3-7AE63A5C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40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③</a:t>
            </a:r>
            <a:r>
              <a:rPr lang="en-US" altLang="ko-KR" dirty="0"/>
              <a:t> </a:t>
            </a:r>
            <a:r>
              <a:rPr lang="ko-KR" altLang="en-US" dirty="0"/>
              <a:t>사례</a:t>
            </a:r>
            <a:r>
              <a:rPr lang="en-US" altLang="ko-KR" dirty="0"/>
              <a:t>2. </a:t>
            </a:r>
            <a:r>
              <a:rPr lang="ko-KR" altLang="en-US" dirty="0"/>
              <a:t>서버와 클라이언트 </a:t>
            </a:r>
            <a:r>
              <a:rPr lang="en-US" altLang="ko-KR" dirty="0"/>
              <a:t>5</a:t>
            </a:r>
            <a:r>
              <a:rPr lang="ko-KR" altLang="en-US" dirty="0"/>
              <a:t>개 동시 실행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422C8-EB17-4DDD-B023-CE396064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A71E048-EEA5-4FED-A272-E6CA3ABD929B}"/>
              </a:ext>
            </a:extLst>
          </p:cNvPr>
          <p:cNvSpPr txBox="1">
            <a:spLocks/>
          </p:cNvSpPr>
          <p:nvPr/>
        </p:nvSpPr>
        <p:spPr>
          <a:xfrm>
            <a:off x="1598338" y="1196468"/>
            <a:ext cx="7478843" cy="421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→ </a:t>
            </a:r>
            <a:r>
              <a:rPr lang="en-US" altLang="ko-KR" sz="4000" dirty="0"/>
              <a:t>Iterative </a:t>
            </a:r>
            <a:r>
              <a:rPr lang="ko-KR" altLang="en-US" sz="4000" dirty="0"/>
              <a:t>기반 </a:t>
            </a:r>
            <a:r>
              <a:rPr lang="ko-KR" altLang="en-US" sz="4000" dirty="0">
                <a:solidFill>
                  <a:srgbClr val="FF0000"/>
                </a:solidFill>
              </a:rPr>
              <a:t>동일</a:t>
            </a:r>
            <a:r>
              <a:rPr lang="ko-KR" altLang="en-US" sz="4000" dirty="0"/>
              <a:t> 서버 </a:t>
            </a:r>
            <a:r>
              <a:rPr lang="en-US" altLang="ko-KR" sz="4000" dirty="0"/>
              <a:t>5</a:t>
            </a:r>
            <a:r>
              <a:rPr lang="ko-KR" altLang="en-US" sz="4000" dirty="0"/>
              <a:t>회 순차 접속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31E8B9-B0C6-4B72-9F05-0A6167434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8856"/>
            <a:ext cx="6904318" cy="16079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AF9AAB-CFD4-4A03-B193-3045F8C79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677" y="1540932"/>
            <a:ext cx="5588311" cy="4583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D8FEED-3A00-4CEC-B259-5180EAA7CC2B}"/>
              </a:ext>
            </a:extLst>
          </p:cNvPr>
          <p:cNvSpPr txBox="1"/>
          <p:nvPr/>
        </p:nvSpPr>
        <p:spPr>
          <a:xfrm>
            <a:off x="3307229" y="1572993"/>
            <a:ext cx="203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클라이언트와 소켓이 같은 컴퓨터에서 실행됨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2A4824-B4E9-4967-BB68-D6DC92B3212E}"/>
              </a:ext>
            </a:extLst>
          </p:cNvPr>
          <p:cNvCxnSpPr/>
          <p:nvPr/>
        </p:nvCxnSpPr>
        <p:spPr>
          <a:xfrm>
            <a:off x="8239571" y="1921038"/>
            <a:ext cx="170365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92668F-642E-450F-8466-F8D8D12C9D22}"/>
              </a:ext>
            </a:extLst>
          </p:cNvPr>
          <p:cNvSpPr txBox="1"/>
          <p:nvPr/>
        </p:nvSpPr>
        <p:spPr>
          <a:xfrm>
            <a:off x="842334" y="3260218"/>
            <a:ext cx="1688104" cy="791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190FCE8-1976-45AB-8247-88205C459213}"/>
              </a:ext>
            </a:extLst>
          </p:cNvPr>
          <p:cNvCxnSpPr/>
          <p:nvPr/>
        </p:nvCxnSpPr>
        <p:spPr>
          <a:xfrm>
            <a:off x="4098858" y="3300658"/>
            <a:ext cx="127998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3A1EEFB-60D3-403F-87CA-1DD8A6FE30D4}"/>
              </a:ext>
            </a:extLst>
          </p:cNvPr>
          <p:cNvCxnSpPr/>
          <p:nvPr/>
        </p:nvCxnSpPr>
        <p:spPr>
          <a:xfrm>
            <a:off x="849127" y="3441028"/>
            <a:ext cx="154877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8D195C-9C42-4DB2-8CE1-51D799AC8950}"/>
              </a:ext>
            </a:extLst>
          </p:cNvPr>
          <p:cNvSpPr txBox="1"/>
          <p:nvPr/>
        </p:nvSpPr>
        <p:spPr>
          <a:xfrm>
            <a:off x="8903676" y="1375647"/>
            <a:ext cx="2646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↓ ② 첫 번째 클라이언트 실행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A5372A-C59A-4B9F-A23A-161905AAF944}"/>
              </a:ext>
            </a:extLst>
          </p:cNvPr>
          <p:cNvSpPr txBox="1"/>
          <p:nvPr/>
        </p:nvSpPr>
        <p:spPr>
          <a:xfrm>
            <a:off x="3607833" y="3728639"/>
            <a:ext cx="1982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↓ ① 서버 실행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7CCEF5-FF36-47C1-A65E-CB0665549FFF}"/>
              </a:ext>
            </a:extLst>
          </p:cNvPr>
          <p:cNvSpPr txBox="1"/>
          <p:nvPr/>
        </p:nvSpPr>
        <p:spPr>
          <a:xfrm>
            <a:off x="4114603" y="3339476"/>
            <a:ext cx="1982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↑ ① 서버 실행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F3F05E-BADE-4946-9311-B86274A00250}"/>
              </a:ext>
            </a:extLst>
          </p:cNvPr>
          <p:cNvSpPr txBox="1"/>
          <p:nvPr/>
        </p:nvSpPr>
        <p:spPr>
          <a:xfrm>
            <a:off x="8393989" y="1964440"/>
            <a:ext cx="2646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← ④ 첫 번째 클라이언트  종료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B5787D-15BF-4B8A-8D29-09AC2711AEBC}"/>
              </a:ext>
            </a:extLst>
          </p:cNvPr>
          <p:cNvCxnSpPr/>
          <p:nvPr/>
        </p:nvCxnSpPr>
        <p:spPr>
          <a:xfrm>
            <a:off x="5606484" y="2181275"/>
            <a:ext cx="187402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66A158-81B0-42FC-82BF-C94F749AA2CA}"/>
              </a:ext>
            </a:extLst>
          </p:cNvPr>
          <p:cNvSpPr txBox="1"/>
          <p:nvPr/>
        </p:nvSpPr>
        <p:spPr>
          <a:xfrm>
            <a:off x="2550080" y="3297462"/>
            <a:ext cx="1488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← ③ 첫 번째 클라이언트  접속 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4BA12-0289-4A61-B3BC-A09987D18BE2}"/>
              </a:ext>
            </a:extLst>
          </p:cNvPr>
          <p:cNvSpPr txBox="1"/>
          <p:nvPr/>
        </p:nvSpPr>
        <p:spPr>
          <a:xfrm>
            <a:off x="8496255" y="5571160"/>
            <a:ext cx="2544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↑ 다섯 번째 클라이언트  실행 후 종료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360871-71CE-40E5-A330-776D480B1C62}"/>
              </a:ext>
            </a:extLst>
          </p:cNvPr>
          <p:cNvCxnSpPr/>
          <p:nvPr/>
        </p:nvCxnSpPr>
        <p:spPr>
          <a:xfrm>
            <a:off x="8239571" y="5523032"/>
            <a:ext cx="170365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9DD5DCA-FF98-4748-BC72-233E4EA708EA}"/>
              </a:ext>
            </a:extLst>
          </p:cNvPr>
          <p:cNvCxnSpPr/>
          <p:nvPr/>
        </p:nvCxnSpPr>
        <p:spPr>
          <a:xfrm>
            <a:off x="5581461" y="5735589"/>
            <a:ext cx="187402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70E640D-1C02-41EF-9B9E-1D9BD9E6152F}"/>
              </a:ext>
            </a:extLst>
          </p:cNvPr>
          <p:cNvCxnSpPr/>
          <p:nvPr/>
        </p:nvCxnSpPr>
        <p:spPr>
          <a:xfrm>
            <a:off x="849127" y="4053766"/>
            <a:ext cx="154877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D454636-0432-4883-B57F-818F52D8E822}"/>
              </a:ext>
            </a:extLst>
          </p:cNvPr>
          <p:cNvSpPr txBox="1"/>
          <p:nvPr/>
        </p:nvSpPr>
        <p:spPr>
          <a:xfrm>
            <a:off x="811086" y="4670703"/>
            <a:ext cx="310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↑ 서버에 클라이언트 </a:t>
            </a:r>
            <a:r>
              <a:rPr lang="en-US" altLang="ko-KR" sz="1200" b="1" dirty="0"/>
              <a:t>5</a:t>
            </a:r>
            <a:r>
              <a:rPr lang="ko-KR" altLang="en-US" sz="1200" b="1" dirty="0"/>
              <a:t>회 접속 후 종료</a:t>
            </a:r>
          </a:p>
        </p:txBody>
      </p:sp>
    </p:spTree>
    <p:extLst>
      <p:ext uri="{BB962C8B-B14F-4D97-AF65-F5344CB8AC3E}">
        <p14:creationId xmlns:p14="http://schemas.microsoft.com/office/powerpoint/2010/main" val="379078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341</Words>
  <Application>Microsoft Office PowerPoint</Application>
  <PresentationFormat>와이드스크린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네트워크 프로그래밍 4주차 과제: TCP 기반 서버/클라이언트 실습 </vt:lpstr>
      <vt:lpstr>목차</vt:lpstr>
      <vt:lpstr>Ch04-3. Iterative 기반의 서버, 클라이언트의 구현 </vt:lpstr>
      <vt:lpstr>① echo_server.c / echo_client.c 실행 결과</vt:lpstr>
      <vt:lpstr>② 사례1. 서버와 클라이언트1개 동시 실행</vt:lpstr>
      <vt:lpstr>② 사례1. 서버와 클라이언트1개 동시 실행</vt:lpstr>
      <vt:lpstr>② 사례1. 서버와 클라이언트1개 동시 실행</vt:lpstr>
      <vt:lpstr>③ 사례2. 서버와 클라이언트 5개 동시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프로그래밍</dc:title>
  <dc:creator>수경 정</dc:creator>
  <cp:lastModifiedBy>수경 정</cp:lastModifiedBy>
  <cp:revision>96</cp:revision>
  <dcterms:created xsi:type="dcterms:W3CDTF">2020-03-26T04:19:20Z</dcterms:created>
  <dcterms:modified xsi:type="dcterms:W3CDTF">2020-04-10T00:37:16Z</dcterms:modified>
</cp:coreProperties>
</file>