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2"/>
    <p:sldId id="274" r:id="rId3"/>
    <p:sldId id="279" r:id="rId4"/>
    <p:sldId id="283" r:id="rId5"/>
    <p:sldId id="284" r:id="rId6"/>
    <p:sldId id="28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09" autoAdjust="0"/>
    <p:restoredTop sz="94660"/>
  </p:normalViewPr>
  <p:slideViewPr>
    <p:cSldViewPr snapToGrid="0">
      <p:cViewPr varScale="1">
        <p:scale>
          <a:sx n="64" d="100"/>
          <a:sy n="64" d="100"/>
        </p:scale>
        <p:origin x="86" y="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9F98A16-139A-4AF3-A69A-FBC2DE3898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45509E-2D0E-4D18-AD06-55720BA1FB3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88E12-FFE4-4668-860C-19D293620ECE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69CBCB-F50A-42B9-A2C0-31A5A474B64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5744CA-6C98-4D73-8CB6-FD5F32D898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102F8-98C9-432B-AD05-4B28A5E5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6661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2F1D1-06AB-42EB-999E-1ECE54050FC5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F8F29-3B92-4C63-98EF-F9DA44A70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3597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242BB-3A6C-445E-8026-D2B1C1375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74C41F-0521-4D9D-9C5D-DA27B37F9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6CFFB-ACDC-4EAC-9097-3058A58A6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29EC3-42A6-4B19-BD43-4AF1E69FB002}" type="datetime1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627DF0-C9C1-44E6-A8E7-B3D2FEA88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B6887F-10B8-4A38-AF1A-9B08114DD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139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4B7CD-06A5-4803-AB9E-DBF096922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79DBBC-C093-4F48-8620-FC0CEEE77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C2175A-3D49-4670-B96F-7DCFF46AF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89C3-F5BA-44D1-8B4A-2470ACE0E38D}" type="datetime1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5856BA-9751-4DD9-A702-F1E3D43C6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C80436-36BA-4C66-891A-81DD15E75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003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0B3F4E-9754-401A-B169-103B26EEED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5320AE-2B0F-4341-8514-1211B7438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E01473-EFF5-4BA5-A3AC-97B63B2C6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D327-F258-4E0C-B6A1-23F592E49662}" type="datetime1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2388CF-73E2-44F8-986F-841DBF647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F841CB-A754-49DA-988E-58F54A04A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359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FF3B2-AAD1-4DC9-9B5F-867389B57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AF8440-3392-4041-978F-ECA6103A1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5A828-87CF-44C5-BF76-58E770AF1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7735-F26A-44CC-A04E-8EB39F141236}" type="datetime1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DA2D39-597F-4ABE-A91F-0FB1ABEC1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D0A149-DD12-4B6E-965B-B66508FC7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745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54759-AC09-4B11-9D30-C5F3A5C6F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F6A4F-F9DF-47DE-A394-FC4DFF5E7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C21B12-3579-4323-92BF-D66DB801D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4B8C-9D76-4664-B521-5451156C08FF}" type="datetime1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F03A76-C11A-4E45-B50B-752F32861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1BB6FC-F3C3-4EC9-AFA7-15B8DC394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412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5065D-3EBD-45B2-A5E6-BFF579B95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701F18-903E-4992-B51A-7BBECF82AF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B2DA32-324A-4C73-9C7C-B7B2C0D51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40A989-70FD-413E-A0A6-882680180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AFA5-F1C2-4272-BECC-274BBE886C0A}" type="datetime1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A4F18F-BE36-4164-A311-D6316ED2D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1F93F3-EBE3-4705-9E16-816F31250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441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25BD7-5C4D-4CEB-99B9-A9F36E7FE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4E6756-85DB-495F-B02D-12C1A4448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F0F340-498C-469C-9C5C-93703068C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DAD091-D432-46C5-B9D9-F97BC15BA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D77BE1-6642-4AB5-9C3F-62620E8700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C91082-8FC5-45C0-9FB9-0B7A3BF8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8E8-402D-41D1-AACC-1C1C1ADE6294}" type="datetime1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448379-973B-49E5-9D78-D8F29942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402669-C49C-4261-B1A4-1FF8D3AB5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66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DF9D7B-348A-426C-9A6A-5000C8C0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2D445E-CF76-4BF0-A4B8-2D41FB88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AA8D-AA95-4FCF-8870-BD9A909F3900}" type="datetime1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AAA78D-F9EB-4843-8BA8-D53284161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D1EB17-0B80-4D9B-87AD-65169BDF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902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036FCF-AFF5-437A-A6CD-177C82FD2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3272-A535-469B-BCBC-E3529ECE58EE}" type="datetime1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67D73C-439E-4419-957A-F1ABBEDC0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7A5F2C-EA03-4C5A-9476-17B3CE085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722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B6105-26A7-472C-9707-721CCBEBA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C4370F-B6EF-4902-BB17-50CA39800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53A1DB-3E53-4579-B0B3-209C37A9B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1DD8AB-2F45-476B-AA01-2CB275ACA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3582-1F35-4EE8-BF8B-094E5AC4855B}" type="datetime1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8FA954-AB1C-455C-885D-AEE8272C7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30718F-2D86-43B0-AF4F-FB802EA46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704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F93BB-6BBF-420E-BAD6-FE19585B4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0DDA68-35EF-426A-9587-855E28FAF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6BF330-8421-4819-BB33-A0EA20778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77760A-D01F-4F2B-91CD-AAD79752C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25EA0-FD36-4257-80D6-A1DF28CAC9D6}" type="datetime1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9C614E-077E-4F56-B0F2-5A5D377D2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949B77-6C75-4EE7-84EC-5AB013DD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49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290CF8-F0A9-4A59-A58D-3E899F91C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F83316-9C69-41FF-90EF-E3AC2141A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4C09D-42C9-4AA0-8442-CA2DFD9511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E0A53-A820-4466-A2DD-1DC7D41D4608}" type="datetime1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114E6A-2794-4485-A17D-9FD9412DD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EFF2A3-9561-4003-925F-731987BB8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991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Freeform: Shape 3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97D6AFC-792D-407B-A0DC-EB262CA06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2" y="1999615"/>
            <a:ext cx="9560811" cy="2764028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z="7200" b="1" dirty="0"/>
              <a:t>네트워크 프로그래밍</a:t>
            </a:r>
            <a:br>
              <a:rPr lang="en-US" altLang="ko-KR" sz="7200" b="1" dirty="0"/>
            </a:br>
            <a:r>
              <a:rPr lang="en-US" altLang="ko-KR" sz="3900" b="1" dirty="0">
                <a:solidFill>
                  <a:schemeClr val="accent2"/>
                </a:solidFill>
              </a:rPr>
              <a:t>6</a:t>
            </a:r>
            <a:r>
              <a:rPr lang="ko-KR" altLang="en-US" sz="3900" b="1" dirty="0">
                <a:solidFill>
                  <a:schemeClr val="accent2"/>
                </a:solidFill>
              </a:rPr>
              <a:t>주차 과제</a:t>
            </a:r>
            <a:r>
              <a:rPr lang="en-US" altLang="ko-KR" sz="3900" b="1" dirty="0">
                <a:solidFill>
                  <a:schemeClr val="accent2"/>
                </a:solidFill>
              </a:rPr>
              <a:t>: UDP</a:t>
            </a:r>
            <a:r>
              <a:rPr lang="ko-KR" altLang="en-US" sz="3900" b="1" dirty="0">
                <a:solidFill>
                  <a:schemeClr val="accent2"/>
                </a:solidFill>
              </a:rPr>
              <a:t> 기반 서버</a:t>
            </a:r>
            <a:r>
              <a:rPr lang="en-US" altLang="ko-KR" sz="3900" b="1" dirty="0">
                <a:solidFill>
                  <a:schemeClr val="accent2"/>
                </a:solidFill>
              </a:rPr>
              <a:t>/</a:t>
            </a:r>
            <a:r>
              <a:rPr lang="ko-KR" altLang="en-US" sz="3900" b="1" dirty="0">
                <a:solidFill>
                  <a:schemeClr val="accent2"/>
                </a:solidFill>
              </a:rPr>
              <a:t>클라이언트</a:t>
            </a:r>
            <a:br>
              <a:rPr lang="en-US" altLang="ko-KR" sz="3900" b="1" dirty="0"/>
            </a:br>
            <a:endParaRPr lang="ko-KR" altLang="en-US" sz="39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EF3D3D-2225-4C9F-A620-8E9B01AF7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1118108"/>
          </a:xfrm>
        </p:spPr>
        <p:txBody>
          <a:bodyPr anchor="ctr">
            <a:normAutofit lnSpcReduction="10000"/>
          </a:bodyPr>
          <a:lstStyle/>
          <a:p>
            <a:r>
              <a:rPr lang="ko-KR" altLang="en-US" sz="2500" b="1" dirty="0"/>
              <a:t>학번</a:t>
            </a:r>
            <a:r>
              <a:rPr lang="en-US" altLang="ko-KR" sz="2500" b="1" dirty="0"/>
              <a:t>: 2017156037, </a:t>
            </a:r>
            <a:r>
              <a:rPr lang="ko-KR" altLang="en-US" sz="2500" b="1" dirty="0"/>
              <a:t>이름</a:t>
            </a:r>
            <a:r>
              <a:rPr lang="en-US" altLang="ko-KR" sz="2500" b="1" dirty="0"/>
              <a:t>: </a:t>
            </a:r>
            <a:r>
              <a:rPr lang="ko-KR" altLang="en-US" sz="2500" b="1" dirty="0"/>
              <a:t>정수경</a:t>
            </a:r>
            <a:endParaRPr lang="en-US" altLang="ko-KR" sz="2500" b="1" dirty="0"/>
          </a:p>
          <a:p>
            <a:r>
              <a:rPr lang="ko-KR" altLang="en-US" sz="2500" b="1" dirty="0"/>
              <a:t>작성일</a:t>
            </a:r>
            <a:r>
              <a:rPr lang="en-US" altLang="ko-KR" sz="2500" b="1" dirty="0"/>
              <a:t>: 2020.04.23</a:t>
            </a:r>
          </a:p>
          <a:p>
            <a:r>
              <a:rPr lang="en-US" altLang="ko-KR" sz="700" dirty="0"/>
              <a:t>			</a:t>
            </a:r>
            <a:endParaRPr lang="ko-KR" altLang="en-US" sz="7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7B4681-48AF-4EEC-B3C3-50059DC72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1-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581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A616F-24E4-4AD4-9C36-A7E0A3151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583D2-A91C-4223-9DBE-2C8C5ED9F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/>
              <a:t>Ch06. UDP </a:t>
            </a:r>
            <a:r>
              <a:rPr lang="ko-KR" altLang="en-US" b="1" dirty="0"/>
              <a:t>기반 서버</a:t>
            </a:r>
            <a:r>
              <a:rPr lang="en-US" altLang="ko-KR" b="1" dirty="0"/>
              <a:t>/</a:t>
            </a:r>
            <a:r>
              <a:rPr lang="ko-KR" altLang="en-US" b="1" dirty="0"/>
              <a:t>클라이언트</a:t>
            </a:r>
            <a:r>
              <a:rPr lang="en-US" altLang="ko-KR" sz="2400" b="1" dirty="0"/>
              <a:t>   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400" b="1" dirty="0"/>
              <a:t>    </a:t>
            </a:r>
            <a:r>
              <a:rPr lang="ko-KR" altLang="en-US" sz="2400" b="1" dirty="0"/>
              <a:t>① </a:t>
            </a:r>
            <a:r>
              <a:rPr lang="en-US" altLang="ko-KR" sz="2400" b="1" dirty="0" err="1"/>
              <a:t>uecho_server.c</a:t>
            </a:r>
            <a:r>
              <a:rPr lang="en-US" altLang="ko-KR" sz="2400" b="1" dirty="0"/>
              <a:t> / </a:t>
            </a:r>
            <a:r>
              <a:rPr lang="en-US" altLang="ko-KR" sz="2400" b="1" dirty="0" err="1"/>
              <a:t>uecho_client.c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실행 결과</a:t>
            </a:r>
            <a:endParaRPr lang="en-US" altLang="ko-KR" sz="2400" b="1" dirty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400" b="1" dirty="0"/>
              <a:t>    </a:t>
            </a:r>
            <a:r>
              <a:rPr lang="ko-KR" altLang="en-US" sz="2400" b="1" dirty="0"/>
              <a:t>② </a:t>
            </a:r>
            <a:r>
              <a:rPr lang="en-US" altLang="ko-KR" sz="2400" b="1" dirty="0"/>
              <a:t>bound_host1.c / bound_host2.c </a:t>
            </a:r>
            <a:r>
              <a:rPr lang="ko-KR" altLang="en-US" sz="2400" b="1" dirty="0"/>
              <a:t>실행 결과</a:t>
            </a:r>
            <a:endParaRPr lang="en-US" altLang="ko-KR" sz="2400" b="1" dirty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400" b="1" dirty="0"/>
              <a:t>    </a:t>
            </a:r>
            <a:r>
              <a:rPr lang="ko-KR" altLang="en-US" sz="2400" b="1" dirty="0"/>
              <a:t>③ </a:t>
            </a:r>
            <a:r>
              <a:rPr lang="en-US" altLang="ko-KR" sz="2400" b="1" dirty="0" err="1"/>
              <a:t>uecho_server.c</a:t>
            </a:r>
            <a:r>
              <a:rPr lang="en-US" altLang="ko-KR" sz="2400" b="1" dirty="0"/>
              <a:t> / </a:t>
            </a:r>
            <a:r>
              <a:rPr lang="en-US" altLang="ko-KR" sz="2400" b="1" dirty="0" err="1"/>
              <a:t>uecho_con_client.c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실행 결과</a:t>
            </a:r>
            <a:endParaRPr lang="en-US" altLang="ko-KR" sz="2400" b="1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0B783B-BB36-4623-A1CA-55F4C6663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-2-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348D80D-20F8-41DB-895C-CEFAF77C67E2}"/>
              </a:ext>
            </a:extLst>
          </p:cNvPr>
          <p:cNvCxnSpPr>
            <a:cxnSpLocks/>
          </p:cNvCxnSpPr>
          <p:nvPr/>
        </p:nvCxnSpPr>
        <p:spPr>
          <a:xfrm flipH="1">
            <a:off x="955040" y="1412240"/>
            <a:ext cx="1010920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564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009AE8-2C8D-4174-A741-A3C01EC4A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1981"/>
            <a:ext cx="10515600" cy="1325563"/>
          </a:xfrm>
        </p:spPr>
        <p:txBody>
          <a:bodyPr>
            <a:norm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b="1" dirty="0"/>
              <a:t>Ch06. UDP </a:t>
            </a:r>
            <a:r>
              <a:rPr lang="ko-KR" altLang="en-US" b="1" dirty="0"/>
              <a:t>기반 서버</a:t>
            </a:r>
            <a:r>
              <a:rPr lang="en-US" altLang="ko-KR" b="1" dirty="0"/>
              <a:t>/</a:t>
            </a:r>
            <a:r>
              <a:rPr lang="ko-KR" altLang="en-US" b="1" dirty="0"/>
              <a:t>클라이언트</a:t>
            </a:r>
            <a:r>
              <a:rPr lang="en-US" altLang="ko-KR" sz="4000" b="1" dirty="0"/>
              <a:t>    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CEB03F-0CEF-4D55-A0BE-8DD331312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-3-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6770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CDB5D-E93A-4D4F-9AC3-7AE63A5CE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095"/>
            <a:ext cx="10515600" cy="1238823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ko-KR" altLang="en-US" sz="4000" b="1" dirty="0"/>
              <a:t>① </a:t>
            </a:r>
            <a:r>
              <a:rPr lang="en-US" altLang="ko-KR" sz="4000" b="1" dirty="0" err="1"/>
              <a:t>uecho_server.c</a:t>
            </a:r>
            <a:r>
              <a:rPr lang="en-US" altLang="ko-KR" sz="4000" b="1" dirty="0"/>
              <a:t> / </a:t>
            </a:r>
            <a:r>
              <a:rPr lang="en-US" altLang="ko-KR" sz="4000" b="1" dirty="0" err="1"/>
              <a:t>uecho_client.c</a:t>
            </a:r>
            <a:r>
              <a:rPr lang="en-US" altLang="ko-KR" sz="4000" b="1" dirty="0"/>
              <a:t> </a:t>
            </a:r>
            <a:r>
              <a:rPr lang="ko-KR" altLang="en-US" sz="4000" b="1" dirty="0"/>
              <a:t>실행 결과</a:t>
            </a:r>
            <a:br>
              <a:rPr lang="en-US" altLang="ko-KR" sz="4000" dirty="0"/>
            </a:br>
            <a:r>
              <a:rPr lang="ko-KR" altLang="en-US" sz="4000" dirty="0"/>
              <a:t>→ </a:t>
            </a:r>
            <a:r>
              <a:rPr lang="en-US" altLang="ko-KR" sz="2200" b="1" dirty="0"/>
              <a:t>UDP </a:t>
            </a:r>
            <a:r>
              <a:rPr lang="ko-KR" altLang="en-US" sz="2200" b="1" dirty="0"/>
              <a:t>기반의 에코 서버와 클라이언트</a:t>
            </a:r>
            <a:br>
              <a:rPr lang="en-US" altLang="ko-KR" sz="2200" b="1" dirty="0"/>
            </a:br>
            <a:endParaRPr lang="ko-KR" altLang="en-US" sz="22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F422C8-EB17-4DDD-B023-CE396064E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-4-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4965F8-299D-428A-80FA-9892C21B5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425" y="1648918"/>
            <a:ext cx="8924417" cy="47074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EBDF7A-E17D-4315-8614-EB4D9780FE8C}"/>
              </a:ext>
            </a:extLst>
          </p:cNvPr>
          <p:cNvSpPr txBox="1"/>
          <p:nvPr/>
        </p:nvSpPr>
        <p:spPr>
          <a:xfrm>
            <a:off x="4770496" y="2564575"/>
            <a:ext cx="2403423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← </a:t>
            </a:r>
            <a:r>
              <a:rPr lang="en-US" altLang="ko-KR" sz="1400" b="1" dirty="0" err="1">
                <a:solidFill>
                  <a:schemeClr val="bg1"/>
                </a:solidFill>
              </a:rPr>
              <a:t>userver</a:t>
            </a:r>
            <a:r>
              <a:rPr lang="ko-KR" altLang="en-US" sz="1400" b="1" dirty="0">
                <a:solidFill>
                  <a:schemeClr val="bg1"/>
                </a:solidFill>
              </a:rPr>
              <a:t>와 </a:t>
            </a:r>
            <a:r>
              <a:rPr lang="en-US" altLang="ko-KR" sz="1400" b="1" dirty="0" err="1">
                <a:solidFill>
                  <a:schemeClr val="bg1"/>
                </a:solidFill>
              </a:rPr>
              <a:t>uclient</a:t>
            </a:r>
            <a:r>
              <a:rPr lang="ko-KR" altLang="en-US" sz="1400" b="1" dirty="0">
                <a:solidFill>
                  <a:schemeClr val="bg1"/>
                </a:solidFill>
              </a:rPr>
              <a:t>로 실행파일이 생성됨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A84907-E466-4A42-BD1F-C4DC0D1C94A6}"/>
              </a:ext>
            </a:extLst>
          </p:cNvPr>
          <p:cNvSpPr txBox="1"/>
          <p:nvPr/>
        </p:nvSpPr>
        <p:spPr>
          <a:xfrm>
            <a:off x="5764633" y="5268378"/>
            <a:ext cx="2785673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← </a:t>
            </a:r>
            <a:r>
              <a:rPr lang="en-US" altLang="ko-KR" sz="1400" b="1" dirty="0">
                <a:solidFill>
                  <a:schemeClr val="bg1"/>
                </a:solidFill>
              </a:rPr>
              <a:t>Q</a:t>
            </a:r>
            <a:r>
              <a:rPr lang="ko-KR" altLang="en-US" sz="1400" b="1" dirty="0">
                <a:solidFill>
                  <a:schemeClr val="bg1"/>
                </a:solidFill>
              </a:rPr>
              <a:t>를 눌러 클라이언트는 종료됨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DF3502-C6B9-4DE5-8C9F-953780E97FA9}"/>
              </a:ext>
            </a:extLst>
          </p:cNvPr>
          <p:cNvSpPr txBox="1"/>
          <p:nvPr/>
        </p:nvSpPr>
        <p:spPr>
          <a:xfrm>
            <a:off x="7382390" y="2751517"/>
            <a:ext cx="2624529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서버는 클라이언트가 종료된 이후에도 종료되지 </a:t>
            </a:r>
            <a:r>
              <a:rPr lang="en-US" altLang="ko-KR" sz="1400" b="1" dirty="0">
                <a:solidFill>
                  <a:schemeClr val="bg1"/>
                </a:solidFill>
              </a:rPr>
              <a:t>x, Ctrl + C </a:t>
            </a:r>
            <a:r>
              <a:rPr lang="ko-KR" altLang="en-US" sz="1400" b="1" dirty="0">
                <a:solidFill>
                  <a:schemeClr val="bg1"/>
                </a:solidFill>
              </a:rPr>
              <a:t>← 눌러서 </a:t>
            </a:r>
            <a:r>
              <a:rPr lang="ko-KR" altLang="en-US" sz="1400" b="1" dirty="0" err="1">
                <a:solidFill>
                  <a:schemeClr val="bg1"/>
                </a:solidFill>
              </a:rPr>
              <a:t>종료시켜</a:t>
            </a:r>
            <a:r>
              <a:rPr lang="ko-KR" altLang="en-US" sz="1400" b="1" dirty="0">
                <a:solidFill>
                  <a:schemeClr val="bg1"/>
                </a:solidFill>
              </a:rPr>
              <a:t> 주기</a:t>
            </a:r>
          </a:p>
        </p:txBody>
      </p:sp>
    </p:spTree>
    <p:extLst>
      <p:ext uri="{BB962C8B-B14F-4D97-AF65-F5344CB8AC3E}">
        <p14:creationId xmlns:p14="http://schemas.microsoft.com/office/powerpoint/2010/main" val="2824892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CDB5D-E93A-4D4F-9AC3-7AE63A5CE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095"/>
            <a:ext cx="10515600" cy="1238823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ko-KR" altLang="en-US" sz="4000" b="1" dirty="0"/>
              <a:t>② </a:t>
            </a:r>
            <a:r>
              <a:rPr lang="en-US" altLang="ko-KR" sz="4000" b="1" dirty="0"/>
              <a:t>bound_host1.c / bound_host2.c </a:t>
            </a:r>
            <a:r>
              <a:rPr lang="ko-KR" altLang="en-US" sz="4000" b="1" dirty="0"/>
              <a:t>실행 결과</a:t>
            </a:r>
            <a:br>
              <a:rPr lang="en-US" altLang="ko-KR" sz="4000" dirty="0"/>
            </a:br>
            <a:r>
              <a:rPr lang="ko-KR" altLang="en-US" sz="4000" dirty="0"/>
              <a:t>→ </a:t>
            </a:r>
            <a:r>
              <a:rPr lang="ko-KR" altLang="en-US" sz="2200" b="1" dirty="0"/>
              <a:t>데이터의 경계가 존재하는 </a:t>
            </a:r>
            <a:r>
              <a:rPr lang="en-US" altLang="ko-KR" sz="2200" b="1" dirty="0"/>
              <a:t>UDP </a:t>
            </a:r>
            <a:r>
              <a:rPr lang="ko-KR" altLang="en-US" sz="2200" b="1" dirty="0"/>
              <a:t>소켓</a:t>
            </a:r>
            <a:br>
              <a:rPr lang="en-US" altLang="ko-KR" sz="2200" b="1" dirty="0"/>
            </a:br>
            <a:endParaRPr lang="ko-KR" altLang="en-US" sz="22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F422C8-EB17-4DDD-B023-CE396064E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-5-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1685D5-8203-4415-848A-767470A271BE}"/>
              </a:ext>
            </a:extLst>
          </p:cNvPr>
          <p:cNvSpPr txBox="1"/>
          <p:nvPr/>
        </p:nvSpPr>
        <p:spPr>
          <a:xfrm>
            <a:off x="941786" y="5938747"/>
            <a:ext cx="1051560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↑ </a:t>
            </a:r>
            <a:r>
              <a:rPr lang="en-US" altLang="ko-KR" sz="1600" b="1" dirty="0"/>
              <a:t>bound_host.1c (host1)</a:t>
            </a:r>
            <a:r>
              <a:rPr lang="ko-KR" altLang="en-US" sz="1600" b="1" dirty="0"/>
              <a:t>는 서버 프로세스에 가깝고</a:t>
            </a:r>
            <a:r>
              <a:rPr lang="en-US" altLang="ko-KR" sz="1600" b="1" dirty="0"/>
              <a:t>, bound_host2.c (host2)</a:t>
            </a:r>
            <a:r>
              <a:rPr lang="ko-KR" altLang="en-US" sz="1600" b="1" dirty="0"/>
              <a:t>는 클라이언트 프로세스에 가까움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2D76FB-C8DF-4453-A3B4-9528D5063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787" y="1528998"/>
            <a:ext cx="7826161" cy="42799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9C307D-D20A-4645-8049-95E98302CA3C}"/>
              </a:ext>
            </a:extLst>
          </p:cNvPr>
          <p:cNvSpPr txBox="1"/>
          <p:nvPr/>
        </p:nvSpPr>
        <p:spPr>
          <a:xfrm>
            <a:off x="4851787" y="4865666"/>
            <a:ext cx="3052959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↑ </a:t>
            </a:r>
            <a:r>
              <a:rPr lang="en-US" altLang="ko-KR" sz="1400" b="1" dirty="0">
                <a:solidFill>
                  <a:schemeClr val="bg1"/>
                </a:solidFill>
              </a:rPr>
              <a:t>host2 </a:t>
            </a:r>
            <a:r>
              <a:rPr lang="ko-KR" altLang="en-US" sz="1400" b="1" dirty="0">
                <a:solidFill>
                  <a:schemeClr val="bg1"/>
                </a:solidFill>
              </a:rPr>
              <a:t>클라이언트가 </a:t>
            </a:r>
            <a:r>
              <a:rPr lang="en-US" altLang="ko-KR" sz="1400" b="1" dirty="0">
                <a:solidFill>
                  <a:schemeClr val="bg1"/>
                </a:solidFill>
              </a:rPr>
              <a:t>3</a:t>
            </a:r>
            <a:r>
              <a:rPr lang="ko-KR" altLang="en-US" sz="1400" b="1" dirty="0">
                <a:solidFill>
                  <a:schemeClr val="bg1"/>
                </a:solidFill>
              </a:rPr>
              <a:t>번 돌면서 서버에 </a:t>
            </a:r>
            <a:r>
              <a:rPr lang="en-US" altLang="ko-KR" sz="1400" b="1" dirty="0">
                <a:solidFill>
                  <a:schemeClr val="bg1"/>
                </a:solidFill>
              </a:rPr>
              <a:t>Message1, 2, 3</a:t>
            </a:r>
            <a:r>
              <a:rPr lang="ko-KR" altLang="en-US" sz="1400" b="1" dirty="0">
                <a:solidFill>
                  <a:schemeClr val="bg1"/>
                </a:solidFill>
              </a:rPr>
              <a:t>가 출력됨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D755A1-FC9A-47A6-AFDA-2E3D9AA6EDF0}"/>
              </a:ext>
            </a:extLst>
          </p:cNvPr>
          <p:cNvSpPr txBox="1"/>
          <p:nvPr/>
        </p:nvSpPr>
        <p:spPr>
          <a:xfrm>
            <a:off x="8871534" y="2140585"/>
            <a:ext cx="3008077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← 설명</a:t>
            </a:r>
            <a:r>
              <a:rPr lang="en-US" altLang="ko-KR" b="1" dirty="0"/>
              <a:t>: </a:t>
            </a:r>
            <a:r>
              <a:rPr lang="en-US" altLang="ko-KR" b="1" dirty="0" err="1"/>
              <a:t>recvfrom</a:t>
            </a:r>
            <a:r>
              <a:rPr lang="en-US" altLang="ko-KR" b="1" dirty="0"/>
              <a:t> 3</a:t>
            </a:r>
            <a:r>
              <a:rPr lang="ko-KR" altLang="en-US" b="1" dirty="0"/>
              <a:t>번 함</a:t>
            </a:r>
            <a:r>
              <a:rPr lang="en-US" altLang="ko-KR" b="1" dirty="0"/>
              <a:t>, </a:t>
            </a:r>
            <a:r>
              <a:rPr lang="ko-KR" altLang="en-US" b="1" dirty="0"/>
              <a:t>클라이언트</a:t>
            </a:r>
            <a:r>
              <a:rPr lang="en-US" altLang="ko-KR" b="1" dirty="0"/>
              <a:t>(host2)</a:t>
            </a:r>
            <a:r>
              <a:rPr lang="ko-KR" altLang="en-US" b="1" dirty="0"/>
              <a:t>에서 한번에 </a:t>
            </a:r>
            <a:r>
              <a:rPr lang="en-US" altLang="ko-KR" b="1" dirty="0"/>
              <a:t>3</a:t>
            </a:r>
            <a:r>
              <a:rPr lang="ko-KR" altLang="en-US" b="1" dirty="0"/>
              <a:t>가지의 메시지를 보내지만 서버</a:t>
            </a:r>
            <a:r>
              <a:rPr lang="en-US" altLang="ko-KR" b="1" dirty="0"/>
              <a:t>(host1)</a:t>
            </a:r>
            <a:r>
              <a:rPr lang="ko-KR" altLang="en-US" b="1" dirty="0"/>
              <a:t>에서는 </a:t>
            </a:r>
            <a:r>
              <a:rPr lang="en-US" altLang="ko-KR" b="1" dirty="0" err="1"/>
              <a:t>udp</a:t>
            </a:r>
            <a:r>
              <a:rPr lang="ko-KR" altLang="en-US" b="1" dirty="0"/>
              <a:t> 소켓에 </a:t>
            </a:r>
            <a:r>
              <a:rPr lang="ko-KR" altLang="en-US" b="1" dirty="0">
                <a:solidFill>
                  <a:srgbClr val="0000FF"/>
                </a:solidFill>
              </a:rPr>
              <a:t>데이터의 경계</a:t>
            </a:r>
            <a:r>
              <a:rPr lang="ko-KR" altLang="en-US" b="1" dirty="0"/>
              <a:t>가 존재하므로 나누어서 수신한다</a:t>
            </a:r>
            <a:r>
              <a:rPr lang="en-US" altLang="ko-KR" b="1" dirty="0"/>
              <a:t>.</a:t>
            </a:r>
            <a:r>
              <a:rPr lang="ko-KR" alt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1269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CDB5D-E93A-4D4F-9AC3-7AE63A5CE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10095"/>
            <a:ext cx="10932459" cy="1238823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ko-KR" altLang="en-US" sz="4000" b="1" dirty="0"/>
              <a:t>③ </a:t>
            </a:r>
            <a:r>
              <a:rPr lang="en-US" altLang="ko-KR" sz="4000" b="1" dirty="0" err="1"/>
              <a:t>uecho_server.c</a:t>
            </a:r>
            <a:r>
              <a:rPr lang="en-US" altLang="ko-KR" sz="4000" b="1" dirty="0"/>
              <a:t> / </a:t>
            </a:r>
            <a:r>
              <a:rPr lang="en-US" altLang="ko-KR" sz="4000" b="1" dirty="0" err="1"/>
              <a:t>uecho_con_client.c</a:t>
            </a:r>
            <a:r>
              <a:rPr lang="en-US" altLang="ko-KR" sz="4000" b="1" dirty="0"/>
              <a:t> </a:t>
            </a:r>
            <a:r>
              <a:rPr lang="ko-KR" altLang="en-US" sz="4000" b="1" dirty="0"/>
              <a:t>실행 결과</a:t>
            </a:r>
            <a:br>
              <a:rPr lang="en-US" altLang="ko-KR" sz="4000" dirty="0"/>
            </a:br>
            <a:r>
              <a:rPr lang="ko-KR" altLang="en-US" sz="4000" dirty="0"/>
              <a:t>→ </a:t>
            </a:r>
            <a:r>
              <a:rPr lang="en-US" altLang="ko-KR" sz="2200" b="1" dirty="0"/>
              <a:t>connected UDP </a:t>
            </a:r>
            <a:r>
              <a:rPr lang="ko-KR" altLang="en-US" sz="2200" b="1" dirty="0"/>
              <a:t>소켓</a:t>
            </a:r>
            <a:br>
              <a:rPr lang="en-US" altLang="ko-KR" sz="2200" b="1" dirty="0"/>
            </a:br>
            <a:endParaRPr lang="ko-KR" altLang="en-US" sz="22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F422C8-EB17-4DDD-B023-CE396064E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-6-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3E4DEF-816E-49F6-9DF4-6AD963B936A1}"/>
              </a:ext>
            </a:extLst>
          </p:cNvPr>
          <p:cNvSpPr txBox="1"/>
          <p:nvPr/>
        </p:nvSpPr>
        <p:spPr>
          <a:xfrm>
            <a:off x="8951495" y="1973811"/>
            <a:ext cx="3035732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&lt;connected</a:t>
            </a:r>
            <a:r>
              <a:rPr lang="ko-KR" altLang="en-US" b="1" dirty="0"/>
              <a:t> </a:t>
            </a:r>
            <a:r>
              <a:rPr lang="en-US" altLang="ko-KR" b="1" dirty="0"/>
              <a:t>UDP</a:t>
            </a:r>
            <a:r>
              <a:rPr lang="ko-KR" altLang="en-US" b="1" dirty="0"/>
              <a:t> 소켓</a:t>
            </a:r>
            <a:r>
              <a:rPr lang="en-US" altLang="ko-KR" b="1" dirty="0"/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b="1" dirty="0"/>
              <a:t>설명</a:t>
            </a:r>
            <a:r>
              <a:rPr lang="en-US" altLang="ko-KR" b="1" dirty="0"/>
              <a:t>: </a:t>
            </a:r>
            <a:r>
              <a:rPr lang="en-US" altLang="ko-KR" b="1" dirty="0">
                <a:solidFill>
                  <a:srgbClr val="0000FF"/>
                </a:solidFill>
              </a:rPr>
              <a:t>connect</a:t>
            </a:r>
            <a:r>
              <a:rPr lang="ko-KR" altLang="en-US" b="1" dirty="0">
                <a:solidFill>
                  <a:srgbClr val="0000FF"/>
                </a:solidFill>
              </a:rPr>
              <a:t>에서 주소를 미리 세팅</a:t>
            </a:r>
            <a:r>
              <a:rPr lang="ko-KR" altLang="en-US" b="1" dirty="0"/>
              <a:t>한 후 </a:t>
            </a:r>
            <a:r>
              <a:rPr lang="en-US" altLang="ko-KR" b="1" dirty="0"/>
              <a:t>write, read</a:t>
            </a:r>
            <a:r>
              <a:rPr lang="ko-KR" altLang="en-US" b="1" dirty="0"/>
              <a:t>하므로 </a:t>
            </a:r>
            <a:r>
              <a:rPr lang="en-US" altLang="ko-KR" b="1" dirty="0" err="1"/>
              <a:t>recvfrom</a:t>
            </a:r>
            <a:r>
              <a:rPr lang="ko-KR" altLang="en-US" b="1" dirty="0"/>
              <a:t>과 </a:t>
            </a:r>
            <a:r>
              <a:rPr lang="en-US" altLang="ko-KR" b="1" dirty="0" err="1"/>
              <a:t>sendto</a:t>
            </a:r>
            <a:r>
              <a:rPr lang="en-US" altLang="ko-KR" b="1" dirty="0"/>
              <a:t> </a:t>
            </a:r>
            <a:r>
              <a:rPr lang="ko-KR" altLang="en-US" b="1" dirty="0"/>
              <a:t>함수를 쓸 때보다 코드가 더 간단해짐</a:t>
            </a:r>
            <a:r>
              <a:rPr lang="en-US" altLang="ko-KR" b="1" dirty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&lt;unconnected UDP </a:t>
            </a:r>
            <a:r>
              <a:rPr lang="ko-KR" altLang="en-US" b="1" dirty="0"/>
              <a:t>소켓</a:t>
            </a:r>
            <a:r>
              <a:rPr lang="en-US" altLang="ko-KR" b="1" dirty="0"/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b="1" dirty="0"/>
              <a:t>설명</a:t>
            </a:r>
            <a:r>
              <a:rPr lang="en-US" altLang="ko-KR" b="1" dirty="0"/>
              <a:t>: </a:t>
            </a:r>
            <a:r>
              <a:rPr lang="ko-KR" altLang="en-US" b="1" dirty="0"/>
              <a:t>매번 데이터를 전송할 때마다 </a:t>
            </a:r>
            <a:r>
              <a:rPr lang="ko-KR" altLang="en-US" b="1" dirty="0">
                <a:solidFill>
                  <a:srgbClr val="0000FF"/>
                </a:solidFill>
              </a:rPr>
              <a:t>주소</a:t>
            </a:r>
            <a:r>
              <a:rPr lang="en-US" altLang="ko-KR" b="1" dirty="0">
                <a:solidFill>
                  <a:srgbClr val="0000FF"/>
                </a:solidFill>
              </a:rPr>
              <a:t>(</a:t>
            </a:r>
            <a:r>
              <a:rPr lang="en-US" altLang="ko-KR" b="1" dirty="0" err="1">
                <a:solidFill>
                  <a:srgbClr val="0000FF"/>
                </a:solidFill>
              </a:rPr>
              <a:t>ip</a:t>
            </a:r>
            <a:r>
              <a:rPr lang="ko-KR" altLang="en-US" b="1" dirty="0">
                <a:solidFill>
                  <a:srgbClr val="0000FF"/>
                </a:solidFill>
              </a:rPr>
              <a:t>와 </a:t>
            </a:r>
            <a:r>
              <a:rPr lang="en-US" altLang="ko-KR" b="1" dirty="0">
                <a:solidFill>
                  <a:srgbClr val="0000FF"/>
                </a:solidFill>
              </a:rPr>
              <a:t>port)</a:t>
            </a:r>
            <a:r>
              <a:rPr lang="ko-KR" altLang="en-US" b="1" dirty="0">
                <a:solidFill>
                  <a:srgbClr val="0000FF"/>
                </a:solidFill>
              </a:rPr>
              <a:t> 설정 과정 반복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2126AE-D429-4093-A36F-6BBE5A9BC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451" y="1753348"/>
            <a:ext cx="7615286" cy="4442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D6B346-DEDE-4A20-B5F9-382E138D09C5}"/>
              </a:ext>
            </a:extLst>
          </p:cNvPr>
          <p:cNvSpPr txBox="1"/>
          <p:nvPr/>
        </p:nvSpPr>
        <p:spPr>
          <a:xfrm>
            <a:off x="3678226" y="3170601"/>
            <a:ext cx="3685099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bg1"/>
                </a:solidFill>
              </a:rPr>
              <a:t>uecho_con_client</a:t>
            </a:r>
            <a:r>
              <a:rPr lang="en-US" altLang="ko-KR" sz="1400" b="1" dirty="0">
                <a:solidFill>
                  <a:schemeClr val="bg1"/>
                </a:solidFill>
              </a:rPr>
              <a:t>: connect</a:t>
            </a:r>
            <a:r>
              <a:rPr lang="ko-KR" altLang="en-US" sz="1400" b="1" dirty="0">
                <a:solidFill>
                  <a:schemeClr val="bg1"/>
                </a:solidFill>
              </a:rPr>
              <a:t>를 통해 동작하는 서버와 함께 동작하는 </a:t>
            </a:r>
            <a:r>
              <a:rPr lang="en-US" altLang="ko-KR" sz="1400" b="1" dirty="0">
                <a:solidFill>
                  <a:schemeClr val="bg1"/>
                </a:solidFill>
              </a:rPr>
              <a:t>client </a:t>
            </a:r>
            <a:r>
              <a:rPr lang="ko-KR" altLang="en-US" sz="1400" b="1" dirty="0">
                <a:solidFill>
                  <a:schemeClr val="bg1"/>
                </a:solidFill>
              </a:rPr>
              <a:t>파일 ↓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8ACD41-5B70-4616-8D35-3D2FF6861390}"/>
              </a:ext>
            </a:extLst>
          </p:cNvPr>
          <p:cNvSpPr txBox="1"/>
          <p:nvPr/>
        </p:nvSpPr>
        <p:spPr>
          <a:xfrm>
            <a:off x="5147112" y="4891330"/>
            <a:ext cx="1897775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← </a:t>
            </a:r>
            <a:r>
              <a:rPr lang="en-US" altLang="ko-KR" sz="1400" b="1" dirty="0">
                <a:solidFill>
                  <a:schemeClr val="bg1"/>
                </a:solidFill>
              </a:rPr>
              <a:t>3</a:t>
            </a:r>
            <a:r>
              <a:rPr lang="ko-KR" altLang="en-US" sz="1400" b="1" dirty="0">
                <a:solidFill>
                  <a:schemeClr val="bg1"/>
                </a:solidFill>
              </a:rPr>
              <a:t>개의 문장이 동시에 서버로 전송됨</a:t>
            </a:r>
          </a:p>
        </p:txBody>
      </p:sp>
    </p:spTree>
    <p:extLst>
      <p:ext uri="{BB962C8B-B14F-4D97-AF65-F5344CB8AC3E}">
        <p14:creationId xmlns:p14="http://schemas.microsoft.com/office/powerpoint/2010/main" val="3020250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2899</TotalTime>
  <Words>334</Words>
  <Application>Microsoft Office PowerPoint</Application>
  <PresentationFormat>와이드스크린</PresentationFormat>
  <Paragraphs>31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Calibri</vt:lpstr>
      <vt:lpstr>Office 테마</vt:lpstr>
      <vt:lpstr>네트워크 프로그래밍 6주차 과제: UDP 기반 서버/클라이언트 </vt:lpstr>
      <vt:lpstr>목차</vt:lpstr>
      <vt:lpstr>Ch06. UDP 기반 서버/클라이언트    </vt:lpstr>
      <vt:lpstr>① uecho_server.c / uecho_client.c 실행 결과 → UDP 기반의 에코 서버와 클라이언트 </vt:lpstr>
      <vt:lpstr>② bound_host1.c / bound_host2.c 실행 결과 → 데이터의 경계가 존재하는 UDP 소켓 </vt:lpstr>
      <vt:lpstr>③ uecho_server.c / uecho_con_client.c 실행 결과 → connected UDP 소켓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네트워크 프로그래밍</dc:title>
  <dc:creator>수경 정</dc:creator>
  <cp:lastModifiedBy>수경 정</cp:lastModifiedBy>
  <cp:revision>135</cp:revision>
  <dcterms:created xsi:type="dcterms:W3CDTF">2020-03-26T04:19:20Z</dcterms:created>
  <dcterms:modified xsi:type="dcterms:W3CDTF">2020-04-23T15:04:53Z</dcterms:modified>
</cp:coreProperties>
</file>