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65" r:id="rId5"/>
    <p:sldId id="272" r:id="rId6"/>
    <p:sldId id="270" r:id="rId7"/>
    <p:sldId id="264" r:id="rId8"/>
    <p:sldId id="267" r:id="rId9"/>
    <p:sldId id="266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59" y="2425569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22693" y="213293"/>
            <a:ext cx="4225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설계과제물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2F04-8B6D-459A-853D-03686EDF6D4F}"/>
              </a:ext>
            </a:extLst>
          </p:cNvPr>
          <p:cNvSpPr txBox="1"/>
          <p:nvPr/>
        </p:nvSpPr>
        <p:spPr>
          <a:xfrm>
            <a:off x="4539090" y="4413598"/>
            <a:ext cx="754405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모도리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(CE))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2017152008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김지은 </a:t>
            </a:r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FCFS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2017156037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정수경 </a:t>
            </a:r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 기반 알고리즘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2017154043 </a:t>
            </a:r>
            <a:r>
              <a:rPr lang="ko-KR" altLang="en-US" sz="25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권한길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Round-Robin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알고리즘</a:t>
            </a: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94599" y="394083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661839" y="374247"/>
            <a:ext cx="4321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입력파일내용과 출력 결과 캡쳐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59232C8-43A7-4DAC-A315-139079E4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5" y="2534864"/>
            <a:ext cx="1123950" cy="381000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A911D2E9-940F-4CE4-BECB-F8F2EF8A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31" y="2534864"/>
            <a:ext cx="8843566" cy="38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8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296BF0B-DFB3-4BF9-AB89-BCEDD8DEC342}"/>
              </a:ext>
            </a:extLst>
          </p:cNvPr>
          <p:cNvGrpSpPr/>
          <p:nvPr/>
        </p:nvGrpSpPr>
        <p:grpSpPr>
          <a:xfrm>
            <a:off x="494599" y="374247"/>
            <a:ext cx="9710758" cy="769441"/>
            <a:chOff x="494599" y="374247"/>
            <a:chExt cx="9710758" cy="76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AAFAD0-5F1B-47D7-B4A2-E83B36ABEA9B}"/>
                </a:ext>
              </a:extLst>
            </p:cNvPr>
            <p:cNvSpPr/>
            <p:nvPr/>
          </p:nvSpPr>
          <p:spPr>
            <a:xfrm>
              <a:off x="494599" y="394083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661839" y="374247"/>
              <a:ext cx="95435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FCFS 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알고리즘 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김지은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14CCBD-F390-43FF-8073-B58EA7475C0B}"/>
              </a:ext>
            </a:extLst>
          </p:cNvPr>
          <p:cNvSpPr txBox="1"/>
          <p:nvPr/>
        </p:nvSpPr>
        <p:spPr>
          <a:xfrm>
            <a:off x="7864968" y="5982965"/>
            <a:ext cx="383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단순연결리스트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0EBA2-488E-4EFB-A74D-62A1E2833E7A}"/>
              </a:ext>
            </a:extLst>
          </p:cNvPr>
          <p:cNvSpPr txBox="1"/>
          <p:nvPr/>
        </p:nvSpPr>
        <p:spPr>
          <a:xfrm>
            <a:off x="2217501" y="6319824"/>
            <a:ext cx="383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236D8B-9CB3-4393-91F4-20596903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83" y="4126598"/>
            <a:ext cx="5841435" cy="15699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C7F77B-0A2E-48B0-BB7B-58AEC4B6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9" y="3765039"/>
            <a:ext cx="5810684" cy="2417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0F2BBB-BA4A-41C9-84A8-E0253BB3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25" y="1323975"/>
            <a:ext cx="6244504" cy="21050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ED16B9-9547-49B5-A876-8D777CA3D1E9}"/>
              </a:ext>
            </a:extLst>
          </p:cNvPr>
          <p:cNvGrpSpPr/>
          <p:nvPr/>
        </p:nvGrpSpPr>
        <p:grpSpPr>
          <a:xfrm>
            <a:off x="6688515" y="1818101"/>
            <a:ext cx="5386256" cy="2116546"/>
            <a:chOff x="6580847" y="1625930"/>
            <a:chExt cx="5386256" cy="211654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426154-5C9A-4072-9144-04F8158B9E88}"/>
                </a:ext>
              </a:extLst>
            </p:cNvPr>
            <p:cNvSpPr/>
            <p:nvPr/>
          </p:nvSpPr>
          <p:spPr>
            <a:xfrm>
              <a:off x="6981734" y="2143541"/>
              <a:ext cx="1378496" cy="136890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09D229-96F1-4104-B711-A33540984B96}"/>
                </a:ext>
              </a:extLst>
            </p:cNvPr>
            <p:cNvGrpSpPr/>
            <p:nvPr/>
          </p:nvGrpSpPr>
          <p:grpSpPr>
            <a:xfrm>
              <a:off x="6580847" y="1625930"/>
              <a:ext cx="5386256" cy="2116546"/>
              <a:chOff x="6600802" y="2619750"/>
              <a:chExt cx="5386256" cy="211654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EE00896-E028-4AE0-A3EC-99A65239E192}"/>
                  </a:ext>
                </a:extLst>
              </p:cNvPr>
              <p:cNvSpPr/>
              <p:nvPr/>
            </p:nvSpPr>
            <p:spPr>
              <a:xfrm>
                <a:off x="7010897" y="3686624"/>
                <a:ext cx="2898014" cy="132928"/>
              </a:xfrm>
              <a:prstGeom prst="rect">
                <a:avLst/>
              </a:prstGeom>
              <a:solidFill>
                <a:srgbClr val="F0D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352AC7A-3136-44AD-A1A9-AA1BFEE4C66B}"/>
                  </a:ext>
                </a:extLst>
              </p:cNvPr>
              <p:cNvGrpSpPr/>
              <p:nvPr/>
            </p:nvGrpSpPr>
            <p:grpSpPr>
              <a:xfrm>
                <a:off x="6600802" y="2619750"/>
                <a:ext cx="5386256" cy="2116546"/>
                <a:chOff x="6600802" y="1717762"/>
                <a:chExt cx="5386256" cy="211654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74D70A3-39F3-4E03-8965-BFF035305160}"/>
                    </a:ext>
                  </a:extLst>
                </p:cNvPr>
                <p:cNvSpPr/>
                <p:nvPr/>
              </p:nvSpPr>
              <p:spPr>
                <a:xfrm>
                  <a:off x="7010897" y="1880598"/>
                  <a:ext cx="4490581" cy="139007"/>
                </a:xfrm>
                <a:prstGeom prst="rect">
                  <a:avLst/>
                </a:prstGeom>
                <a:solidFill>
                  <a:srgbClr val="F0D2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부제목 2">
                  <a:extLst>
                    <a:ext uri="{FF2B5EF4-FFF2-40B4-BE49-F238E27FC236}">
                      <a16:creationId xmlns:a16="http://schemas.microsoft.com/office/drawing/2014/main" id="{B53443A2-731F-4C37-B555-EC394C8760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0802" y="1717762"/>
                  <a:ext cx="5386256" cy="21165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0" indent="0" algn="l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2000" b="0" i="0" kern="1200" cap="all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marL="4572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8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2pPr>
                  <a:lvl3pPr marL="9144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6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3pPr>
                  <a:lvl4pPr marL="13716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4pPr>
                  <a:lvl5pPr marL="18288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5pPr>
                  <a:lvl6pPr marL="22860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6pPr>
                  <a:lvl7pPr marL="27432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7pPr>
                  <a:lvl8pPr marL="32004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8pPr>
                  <a:lvl9pPr marL="36576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▶ 먼저 자원 사용을 요청한 프로세스에게 </a:t>
                  </a:r>
                  <a:endPara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  <a:p>
                  <a:r>
                    <a:rPr lang="en-US" altLang="ko-KR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    CPU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를 할당하는 스케줄링 방식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▶</a:t>
                  </a:r>
                  <a:r>
                    <a:rPr lang="ko-KR" altLang="en-US" dirty="0">
                      <a:solidFill>
                        <a:srgbClr val="FFC000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비선점형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(NON-Preemption)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 스케줄링</a:t>
                  </a:r>
                  <a:endPara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750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2C1A745-A8C4-40E8-976D-DADAED12BA0A}"/>
              </a:ext>
            </a:extLst>
          </p:cNvPr>
          <p:cNvGrpSpPr/>
          <p:nvPr/>
        </p:nvGrpSpPr>
        <p:grpSpPr>
          <a:xfrm>
            <a:off x="347641" y="374247"/>
            <a:ext cx="10919072" cy="769441"/>
            <a:chOff x="494599" y="374247"/>
            <a:chExt cx="10919072" cy="76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AAFAD0-5F1B-47D7-B4A2-E83B36ABEA9B}"/>
                </a:ext>
              </a:extLst>
            </p:cNvPr>
            <p:cNvSpPr/>
            <p:nvPr/>
          </p:nvSpPr>
          <p:spPr>
            <a:xfrm>
              <a:off x="494599" y="394083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661839" y="374247"/>
              <a:ext cx="10751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FCFS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스케줄링 핵심 알고리즘</a:t>
              </a:r>
              <a:endPara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A7E907-FA93-4AFF-B015-989E838C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1" y="1613091"/>
            <a:ext cx="11266713" cy="45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94599" y="394083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661839" y="374247"/>
            <a:ext cx="4321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입력파일내용과 출력 결과 캡쳐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59232C8-43A7-4DAC-A315-139079E4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1" y="2338923"/>
            <a:ext cx="1123950" cy="381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4B3905-C82A-46CE-BC9F-5B5001DE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13" y="2338923"/>
            <a:ext cx="91878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296BF0B-DFB3-4BF9-AB89-BCEDD8DEC342}"/>
              </a:ext>
            </a:extLst>
          </p:cNvPr>
          <p:cNvGrpSpPr/>
          <p:nvPr/>
        </p:nvGrpSpPr>
        <p:grpSpPr>
          <a:xfrm>
            <a:off x="494599" y="374247"/>
            <a:ext cx="9710758" cy="1446550"/>
            <a:chOff x="494599" y="374247"/>
            <a:chExt cx="9710758" cy="14465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AAFAD0-5F1B-47D7-B4A2-E83B36ABEA9B}"/>
                </a:ext>
              </a:extLst>
            </p:cNvPr>
            <p:cNvSpPr/>
            <p:nvPr/>
          </p:nvSpPr>
          <p:spPr>
            <a:xfrm>
              <a:off x="494599" y="394083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661839" y="374247"/>
              <a:ext cx="95435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우선순위 기반 알고리즘 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정수경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endPara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14CCBD-F390-43FF-8073-B58EA7475C0B}"/>
              </a:ext>
            </a:extLst>
          </p:cNvPr>
          <p:cNvSpPr txBox="1"/>
          <p:nvPr/>
        </p:nvSpPr>
        <p:spPr>
          <a:xfrm>
            <a:off x="7864968" y="5982965"/>
            <a:ext cx="383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단순연결리스트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0EBA2-488E-4EFB-A74D-62A1E2833E7A}"/>
              </a:ext>
            </a:extLst>
          </p:cNvPr>
          <p:cNvSpPr txBox="1"/>
          <p:nvPr/>
        </p:nvSpPr>
        <p:spPr>
          <a:xfrm>
            <a:off x="2217501" y="6319824"/>
            <a:ext cx="383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236D8B-9CB3-4393-91F4-20596903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83" y="4126598"/>
            <a:ext cx="5841435" cy="156999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39DAD28-45E3-45C9-975A-545751AA0E25}"/>
              </a:ext>
            </a:extLst>
          </p:cNvPr>
          <p:cNvGrpSpPr/>
          <p:nvPr/>
        </p:nvGrpSpPr>
        <p:grpSpPr>
          <a:xfrm>
            <a:off x="6957552" y="1534472"/>
            <a:ext cx="5386256" cy="2116546"/>
            <a:chOff x="6708934" y="1354978"/>
            <a:chExt cx="5386256" cy="2116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8B3370-844A-4173-A06B-D6AB15E3AC2A}"/>
                </a:ext>
              </a:extLst>
            </p:cNvPr>
            <p:cNvSpPr/>
            <p:nvPr/>
          </p:nvSpPr>
          <p:spPr>
            <a:xfrm>
              <a:off x="7039580" y="1878487"/>
              <a:ext cx="2037306" cy="139008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09D229-96F1-4104-B711-A33540984B96}"/>
                </a:ext>
              </a:extLst>
            </p:cNvPr>
            <p:cNvGrpSpPr/>
            <p:nvPr/>
          </p:nvGrpSpPr>
          <p:grpSpPr>
            <a:xfrm>
              <a:off x="6708934" y="1354978"/>
              <a:ext cx="5386256" cy="2116546"/>
              <a:chOff x="6766632" y="2344989"/>
              <a:chExt cx="5386256" cy="211654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EE00896-E028-4AE0-A3EC-99A65239E192}"/>
                  </a:ext>
                </a:extLst>
              </p:cNvPr>
              <p:cNvSpPr/>
              <p:nvPr/>
            </p:nvSpPr>
            <p:spPr>
              <a:xfrm>
                <a:off x="7097278" y="3353234"/>
                <a:ext cx="2037306" cy="139008"/>
              </a:xfrm>
              <a:prstGeom prst="rect">
                <a:avLst/>
              </a:prstGeom>
              <a:solidFill>
                <a:srgbClr val="F0D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352AC7A-3136-44AD-A1A9-AA1BFEE4C66B}"/>
                  </a:ext>
                </a:extLst>
              </p:cNvPr>
              <p:cNvGrpSpPr/>
              <p:nvPr/>
            </p:nvGrpSpPr>
            <p:grpSpPr>
              <a:xfrm>
                <a:off x="6766632" y="2344989"/>
                <a:ext cx="5386256" cy="2116546"/>
                <a:chOff x="6766632" y="1443001"/>
                <a:chExt cx="5386256" cy="211654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74D70A3-39F3-4E03-8965-BFF035305160}"/>
                    </a:ext>
                  </a:extLst>
                </p:cNvPr>
                <p:cNvSpPr/>
                <p:nvPr/>
              </p:nvSpPr>
              <p:spPr>
                <a:xfrm>
                  <a:off x="7097279" y="1571506"/>
                  <a:ext cx="2888456" cy="139008"/>
                </a:xfrm>
                <a:prstGeom prst="rect">
                  <a:avLst/>
                </a:prstGeom>
                <a:solidFill>
                  <a:srgbClr val="F0D2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부제목 2">
                  <a:extLst>
                    <a:ext uri="{FF2B5EF4-FFF2-40B4-BE49-F238E27FC236}">
                      <a16:creationId xmlns:a16="http://schemas.microsoft.com/office/drawing/2014/main" id="{B53443A2-731F-4C37-B555-EC394C8760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6632" y="1443001"/>
                  <a:ext cx="5386256" cy="21165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0" indent="0" algn="l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2000" b="0" i="0" kern="1200" cap="all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marL="4572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8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2pPr>
                  <a:lvl3pPr marL="9144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6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3pPr>
                  <a:lvl4pPr marL="13716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4pPr>
                  <a:lvl5pPr marL="18288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5pPr>
                  <a:lvl6pPr marL="22860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6pPr>
                  <a:lvl7pPr marL="27432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7pPr>
                  <a:lvl8pPr marL="32004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8pPr>
                  <a:lvl9pPr marL="3657600" indent="0" algn="ctr" defTabSz="457200" rtl="0" eaLnBrk="1" latinLnBrk="1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bg2">
                        <a:lumMod val="40000"/>
                        <a:lumOff val="60000"/>
                      </a:schemeClr>
                    </a:buClr>
                    <a:buSzPct val="80000"/>
                    <a:buFont typeface="Wingdings 3" charset="2"/>
                    <a:buNone/>
                    <a:defRPr sz="1400" b="0" i="0" kern="1200">
                      <a:solidFill>
                        <a:schemeClr val="tx1">
                          <a:tint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▶우선순위가 높은 프로세스에 </a:t>
                  </a:r>
                  <a:endPara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  <a:p>
                  <a:r>
                    <a:rPr lang="en-US" altLang="ko-KR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   </a:t>
                  </a:r>
                  <a:r>
                    <a:rPr lang="en-US" altLang="ko-KR" dirty="0" err="1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를 우선 할당하는 스케줄링 방식</a:t>
                  </a:r>
                  <a:endPara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▶선점형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(Preemption)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 스케줄링</a:t>
                  </a:r>
                  <a:endPara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p:grp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97CEA1B-B7E5-496B-B90D-8D7F7F46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2" y="3586621"/>
            <a:ext cx="5501426" cy="2649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51133A-7E4D-4A2B-A62C-8E28948BF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85" y="1297445"/>
            <a:ext cx="5841435" cy="21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2C1A745-A8C4-40E8-976D-DADAED12BA0A}"/>
              </a:ext>
            </a:extLst>
          </p:cNvPr>
          <p:cNvGrpSpPr/>
          <p:nvPr/>
        </p:nvGrpSpPr>
        <p:grpSpPr>
          <a:xfrm>
            <a:off x="347641" y="374247"/>
            <a:ext cx="10919072" cy="769441"/>
            <a:chOff x="494599" y="374247"/>
            <a:chExt cx="10919072" cy="76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AAFAD0-5F1B-47D7-B4A2-E83B36ABEA9B}"/>
                </a:ext>
              </a:extLst>
            </p:cNvPr>
            <p:cNvSpPr/>
            <p:nvPr/>
          </p:nvSpPr>
          <p:spPr>
            <a:xfrm>
              <a:off x="494599" y="394083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661839" y="374247"/>
              <a:ext cx="10751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우선순위 기반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스케줄링 핵심 알고리즘</a:t>
              </a:r>
              <a:endPara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23E9A7-6A17-4E75-A597-3CBE53C0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479776"/>
            <a:ext cx="11630025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94599" y="394083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661839" y="374247"/>
            <a:ext cx="4321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입력파일내용과 출력 결과 캡쳐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59232C8-43A7-4DAC-A315-139079E4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1" y="2338923"/>
            <a:ext cx="1123950" cy="381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DDEC03-C805-4EBA-B063-A065F442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2338923"/>
            <a:ext cx="860515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4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296BF0B-DFB3-4BF9-AB89-BCEDD8DEC342}"/>
              </a:ext>
            </a:extLst>
          </p:cNvPr>
          <p:cNvGrpSpPr/>
          <p:nvPr/>
        </p:nvGrpSpPr>
        <p:grpSpPr>
          <a:xfrm>
            <a:off x="494599" y="374247"/>
            <a:ext cx="9710758" cy="769441"/>
            <a:chOff x="494599" y="374247"/>
            <a:chExt cx="9710758" cy="76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AAFAD0-5F1B-47D7-B4A2-E83B36ABEA9B}"/>
                </a:ext>
              </a:extLst>
            </p:cNvPr>
            <p:cNvSpPr/>
            <p:nvPr/>
          </p:nvSpPr>
          <p:spPr>
            <a:xfrm>
              <a:off x="494599" y="394083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661839" y="374247"/>
              <a:ext cx="95435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Round-Robin 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알고리즘 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4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권한길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77178B0C-CC17-46B1-9B9D-5335928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1" y="1303496"/>
            <a:ext cx="5810685" cy="20334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14CCBD-F390-43FF-8073-B58EA7475C0B}"/>
              </a:ext>
            </a:extLst>
          </p:cNvPr>
          <p:cNvSpPr txBox="1"/>
          <p:nvPr/>
        </p:nvSpPr>
        <p:spPr>
          <a:xfrm>
            <a:off x="7864968" y="5982965"/>
            <a:ext cx="383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단순연결리스트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30D21-8C43-4EAB-BB0F-68BC9816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9" y="3658895"/>
            <a:ext cx="5467198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0EBA2-488E-4EFB-A74D-62A1E2833E7A}"/>
              </a:ext>
            </a:extLst>
          </p:cNvPr>
          <p:cNvSpPr txBox="1"/>
          <p:nvPr/>
        </p:nvSpPr>
        <p:spPr>
          <a:xfrm>
            <a:off x="2217501" y="6319824"/>
            <a:ext cx="383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236D8B-9CB3-4393-91F4-205969036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83" y="4126598"/>
            <a:ext cx="5841435" cy="156999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B09D229-96F1-4104-B711-A33540984B96}"/>
              </a:ext>
            </a:extLst>
          </p:cNvPr>
          <p:cNvGrpSpPr/>
          <p:nvPr/>
        </p:nvGrpSpPr>
        <p:grpSpPr>
          <a:xfrm>
            <a:off x="6805744" y="1385827"/>
            <a:ext cx="5386256" cy="2116546"/>
            <a:chOff x="6863442" y="2251943"/>
            <a:chExt cx="5386256" cy="21165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E00896-E028-4AE0-A3EC-99A65239E192}"/>
                </a:ext>
              </a:extLst>
            </p:cNvPr>
            <p:cNvSpPr/>
            <p:nvPr/>
          </p:nvSpPr>
          <p:spPr>
            <a:xfrm>
              <a:off x="7330169" y="3986860"/>
              <a:ext cx="2037306" cy="139008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352AC7A-3136-44AD-A1A9-AA1BFEE4C66B}"/>
                </a:ext>
              </a:extLst>
            </p:cNvPr>
            <p:cNvGrpSpPr/>
            <p:nvPr/>
          </p:nvGrpSpPr>
          <p:grpSpPr>
            <a:xfrm>
              <a:off x="6863442" y="2251943"/>
              <a:ext cx="5386256" cy="2116546"/>
              <a:chOff x="6863442" y="1349955"/>
              <a:chExt cx="5386256" cy="211654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74D70A3-39F3-4E03-8965-BFF035305160}"/>
                  </a:ext>
                </a:extLst>
              </p:cNvPr>
              <p:cNvSpPr/>
              <p:nvPr/>
            </p:nvSpPr>
            <p:spPr>
              <a:xfrm>
                <a:off x="7122185" y="1783914"/>
                <a:ext cx="4490581" cy="139007"/>
              </a:xfrm>
              <a:prstGeom prst="rect">
                <a:avLst/>
              </a:prstGeom>
              <a:solidFill>
                <a:srgbClr val="F0D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부제목 2">
                <a:extLst>
                  <a:ext uri="{FF2B5EF4-FFF2-40B4-BE49-F238E27FC236}">
                    <a16:creationId xmlns:a16="http://schemas.microsoft.com/office/drawing/2014/main" id="{B53443A2-731F-4C37-B555-EC394C876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3442" y="1349955"/>
                <a:ext cx="5386256" cy="211654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0" indent="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2000" b="0" i="0" kern="1200" cap="all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8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2pPr>
                <a:lvl3pPr marL="9144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6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3pPr>
                <a:lvl4pPr marL="13716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4pPr>
                <a:lvl5pPr marL="18288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5pPr>
                <a:lvl6pPr marL="22860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6pPr>
                <a:lvl7pPr marL="27432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7pPr>
                <a:lvl8pPr marL="32004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8pPr>
                <a:lvl9pPr marL="3657600" indent="0" algn="ctr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▶프로세스들 사이에 우선순위를 두지 않고</a:t>
                </a:r>
                <a:r>
                  <a: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시간단위</a:t>
                </a:r>
                <a:r>
                  <a: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(Time Quantum)</a:t>
                </a:r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CPU</a:t>
                </a:r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를 할당하는</a:t>
                </a:r>
                <a:endParaRPr lang="en-US" altLang="ko-KR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스케줄링 방식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▶시분할 시스템을 위해 설계된      </a:t>
                </a:r>
                <a:endParaRPr lang="en-US" altLang="ko-KR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ko-KR" altLang="en-US" dirty="0">
                    <a:solidFill>
                      <a:srgbClr val="FFC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</a:t>
                </a:r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선점형</a:t>
                </a:r>
                <a:r>
                  <a:rPr lang="en-US" altLang="ko-KR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(Preemption)</a:t>
                </a:r>
                <a:r>
                  <a:rPr lang="ko-KR" altLang="en-US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스케줄링</a:t>
                </a:r>
                <a:endParaRPr lang="en-US" altLang="ko-KR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86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2C1A745-A8C4-40E8-976D-DADAED12BA0A}"/>
              </a:ext>
            </a:extLst>
          </p:cNvPr>
          <p:cNvGrpSpPr/>
          <p:nvPr/>
        </p:nvGrpSpPr>
        <p:grpSpPr>
          <a:xfrm>
            <a:off x="347641" y="374247"/>
            <a:ext cx="10919072" cy="769441"/>
            <a:chOff x="494599" y="374247"/>
            <a:chExt cx="10919072" cy="76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AAFAD0-5F1B-47D7-B4A2-E83B36ABEA9B}"/>
                </a:ext>
              </a:extLst>
            </p:cNvPr>
            <p:cNvSpPr/>
            <p:nvPr/>
          </p:nvSpPr>
          <p:spPr>
            <a:xfrm>
              <a:off x="494599" y="394083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661839" y="374247"/>
              <a:ext cx="10751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Round-Robin 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스케줄링 핵심 알고리즘</a:t>
              </a:r>
              <a:endPara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8" name="그림 7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0534A925-B18D-46F0-8F90-19E4B486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81" y="1576356"/>
            <a:ext cx="8881919" cy="49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153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맑은 고딕</vt:lpstr>
      <vt:lpstr>Arial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Jieun</cp:lastModifiedBy>
  <cp:revision>27</cp:revision>
  <dcterms:created xsi:type="dcterms:W3CDTF">2018-04-26T13:55:58Z</dcterms:created>
  <dcterms:modified xsi:type="dcterms:W3CDTF">2019-06-02T14:26:48Z</dcterms:modified>
</cp:coreProperties>
</file>