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5" r:id="rId3"/>
    <p:sldId id="261" r:id="rId4"/>
    <p:sldId id="271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경 정" initials="수정" lastIdx="2" clrIdx="0">
    <p:extLst>
      <p:ext uri="{19B8F6BF-5375-455C-9EA6-DF929625EA0E}">
        <p15:presenceInfo xmlns:p15="http://schemas.microsoft.com/office/powerpoint/2012/main" userId="dab50558faa84c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FE588-062A-4992-B21A-23977678C6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3F45B5-2783-4958-BF01-04323F978E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	1. </a:t>
          </a:r>
          <a:r>
            <a:rPr lang="ko-KR" b="1" dirty="0"/>
            <a:t>프로젝트개요</a:t>
          </a:r>
          <a:r>
            <a:rPr lang="en-US" altLang="ko-KR" b="1" dirty="0"/>
            <a:t>………………………….p3</a:t>
          </a:r>
          <a:endParaRPr lang="en-US" b="1" dirty="0"/>
        </a:p>
      </dgm:t>
    </dgm:pt>
    <dgm:pt modelId="{EB1CFF91-91F8-4EF6-B16A-E0F9FCC57FDC}" type="parTrans" cxnId="{D69AA648-2485-46F0-964D-75AA2497DB51}">
      <dgm:prSet/>
      <dgm:spPr/>
      <dgm:t>
        <a:bodyPr/>
        <a:lstStyle/>
        <a:p>
          <a:endParaRPr lang="en-US"/>
        </a:p>
      </dgm:t>
    </dgm:pt>
    <dgm:pt modelId="{7057C52E-D8DF-49AE-A382-CF0E836433D6}" type="sibTrans" cxnId="{D69AA648-2485-46F0-964D-75AA2497DB51}">
      <dgm:prSet/>
      <dgm:spPr/>
      <dgm:t>
        <a:bodyPr/>
        <a:lstStyle/>
        <a:p>
          <a:endParaRPr lang="en-US"/>
        </a:p>
      </dgm:t>
    </dgm:pt>
    <dgm:pt modelId="{2D1F7CC9-7B1D-475C-9754-6AEE13ADC4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2. </a:t>
          </a:r>
          <a:r>
            <a:rPr lang="ko-KR" b="1" dirty="0"/>
            <a:t>프로젝트구성</a:t>
          </a:r>
          <a:r>
            <a:rPr lang="en-US" altLang="ko-KR" b="1" dirty="0"/>
            <a:t>…………………………p4</a:t>
          </a:r>
          <a:endParaRPr lang="en-US" b="1" dirty="0"/>
        </a:p>
      </dgm:t>
    </dgm:pt>
    <dgm:pt modelId="{AE721319-AC31-4242-AEBD-F0714329BCDA}" type="parTrans" cxnId="{2A145F1D-2F0C-4CD9-83B5-053E3C9274A6}">
      <dgm:prSet/>
      <dgm:spPr/>
      <dgm:t>
        <a:bodyPr/>
        <a:lstStyle/>
        <a:p>
          <a:endParaRPr lang="en-US"/>
        </a:p>
      </dgm:t>
    </dgm:pt>
    <dgm:pt modelId="{A86648D5-CDCE-447F-BF30-A5B034642C58}" type="sibTrans" cxnId="{2A145F1D-2F0C-4CD9-83B5-053E3C9274A6}">
      <dgm:prSet/>
      <dgm:spPr/>
      <dgm:t>
        <a:bodyPr/>
        <a:lstStyle/>
        <a:p>
          <a:endParaRPr lang="en-US"/>
        </a:p>
      </dgm:t>
    </dgm:pt>
    <dgm:pt modelId="{D1A23243-2B30-4427-AAAB-612F3ABE8E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3. DI </a:t>
          </a:r>
          <a:r>
            <a:rPr lang="ko-KR" b="1" dirty="0"/>
            <a:t>설정 코드</a:t>
          </a:r>
          <a:r>
            <a:rPr lang="en-US" altLang="ko-KR" b="1" dirty="0"/>
            <a:t>…………………………..p6</a:t>
          </a:r>
          <a:endParaRPr lang="en-US" b="1" dirty="0"/>
        </a:p>
      </dgm:t>
    </dgm:pt>
    <dgm:pt modelId="{81E9FB55-E64E-429D-B57C-5D6D6BEC99BB}" type="parTrans" cxnId="{575B1C0E-5766-4B55-A3EF-F01653D7668B}">
      <dgm:prSet/>
      <dgm:spPr/>
      <dgm:t>
        <a:bodyPr/>
        <a:lstStyle/>
        <a:p>
          <a:endParaRPr lang="en-US"/>
        </a:p>
      </dgm:t>
    </dgm:pt>
    <dgm:pt modelId="{D985F882-2040-4FB0-B21F-85BDBFAD3E33}" type="sibTrans" cxnId="{575B1C0E-5766-4B55-A3EF-F01653D7668B}">
      <dgm:prSet/>
      <dgm:spPr/>
      <dgm:t>
        <a:bodyPr/>
        <a:lstStyle/>
        <a:p>
          <a:endParaRPr lang="en-US"/>
        </a:p>
      </dgm:t>
    </dgm:pt>
    <dgm:pt modelId="{B8439001-DA66-4764-B9E6-89053A0CDF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4. AOP </a:t>
          </a:r>
          <a:r>
            <a:rPr lang="ko-KR" b="1" dirty="0"/>
            <a:t>설정 코드</a:t>
          </a:r>
          <a:r>
            <a:rPr lang="en-US" altLang="ko-KR" b="1" dirty="0"/>
            <a:t>……………………..…p8</a:t>
          </a:r>
          <a:endParaRPr lang="en-US" b="1" dirty="0"/>
        </a:p>
      </dgm:t>
    </dgm:pt>
    <dgm:pt modelId="{A7A30033-8D37-4ECF-B0B3-EE5E7EB1E0B5}" type="parTrans" cxnId="{8731EF59-0D16-4ED7-93AC-AA900EEA07D7}">
      <dgm:prSet/>
      <dgm:spPr/>
      <dgm:t>
        <a:bodyPr/>
        <a:lstStyle/>
        <a:p>
          <a:endParaRPr lang="en-US"/>
        </a:p>
      </dgm:t>
    </dgm:pt>
    <dgm:pt modelId="{4F89F4DE-DD96-4AC1-8272-92B8E3133826}" type="sibTrans" cxnId="{8731EF59-0D16-4ED7-93AC-AA900EEA07D7}">
      <dgm:prSet/>
      <dgm:spPr/>
      <dgm:t>
        <a:bodyPr/>
        <a:lstStyle/>
        <a:p>
          <a:endParaRPr lang="en-US"/>
        </a:p>
      </dgm:t>
    </dgm:pt>
    <dgm:pt modelId="{6BAD8E9F-AF33-4A91-823E-6C4CE283DF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5. </a:t>
          </a:r>
          <a:r>
            <a:rPr lang="ko-KR" b="1" dirty="0"/>
            <a:t>트랜잭션적용 시나리오와 코드</a:t>
          </a:r>
          <a:r>
            <a:rPr lang="en-US" altLang="ko-KR" b="1" dirty="0"/>
            <a:t>…...p9</a:t>
          </a:r>
          <a:endParaRPr lang="en-US" b="1" dirty="0"/>
        </a:p>
      </dgm:t>
    </dgm:pt>
    <dgm:pt modelId="{4255ABD5-4DDD-4834-AC46-B756E8135BF9}" type="parTrans" cxnId="{C6773309-9AB6-4AF9-900A-2EAE0891064B}">
      <dgm:prSet/>
      <dgm:spPr/>
      <dgm:t>
        <a:bodyPr/>
        <a:lstStyle/>
        <a:p>
          <a:endParaRPr lang="en-US"/>
        </a:p>
      </dgm:t>
    </dgm:pt>
    <dgm:pt modelId="{AFC419A2-54D3-424C-89B6-ECFE48FDF21F}" type="sibTrans" cxnId="{C6773309-9AB6-4AF9-900A-2EAE0891064B}">
      <dgm:prSet/>
      <dgm:spPr/>
      <dgm:t>
        <a:bodyPr/>
        <a:lstStyle/>
        <a:p>
          <a:endParaRPr lang="en-US"/>
        </a:p>
      </dgm:t>
    </dgm:pt>
    <dgm:pt modelId="{EC8C5410-AB2E-444F-AF35-DF87B96F87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6. </a:t>
          </a:r>
          <a:r>
            <a:rPr lang="ko-KR" b="1" dirty="0"/>
            <a:t>실행결과화면</a:t>
          </a:r>
          <a:r>
            <a:rPr lang="en-US" altLang="ko-KR" b="1" dirty="0"/>
            <a:t>…………………………p10</a:t>
          </a:r>
          <a:endParaRPr lang="en-US" b="1" dirty="0"/>
        </a:p>
      </dgm:t>
    </dgm:pt>
    <dgm:pt modelId="{3B29A06C-2551-45FE-85A5-91F4BDA64C87}" type="parTrans" cxnId="{8E7BA1E3-51EE-4CEB-A03A-C34368A94613}">
      <dgm:prSet/>
      <dgm:spPr/>
      <dgm:t>
        <a:bodyPr/>
        <a:lstStyle/>
        <a:p>
          <a:endParaRPr lang="en-US"/>
        </a:p>
      </dgm:t>
    </dgm:pt>
    <dgm:pt modelId="{FD38450F-6605-4D5E-8450-39A8560DC5EA}" type="sibTrans" cxnId="{8E7BA1E3-51EE-4CEB-A03A-C34368A94613}">
      <dgm:prSet/>
      <dgm:spPr/>
      <dgm:t>
        <a:bodyPr/>
        <a:lstStyle/>
        <a:p>
          <a:endParaRPr lang="en-US"/>
        </a:p>
      </dgm:t>
    </dgm:pt>
    <dgm:pt modelId="{D3D1E035-A067-45BB-819C-84AAC5DBAACE}" type="pres">
      <dgm:prSet presAssocID="{D38FE588-062A-4992-B21A-23977678C605}" presName="root" presStyleCnt="0">
        <dgm:presLayoutVars>
          <dgm:dir/>
          <dgm:resizeHandles val="exact"/>
        </dgm:presLayoutVars>
      </dgm:prSet>
      <dgm:spPr/>
    </dgm:pt>
    <dgm:pt modelId="{024FA11D-3220-46EB-B438-8377F2B4DB0D}" type="pres">
      <dgm:prSet presAssocID="{1A3F45B5-2783-4958-BF01-04323F978EBE}" presName="compNode" presStyleCnt="0"/>
      <dgm:spPr/>
    </dgm:pt>
    <dgm:pt modelId="{C4510B30-FEC2-4DB2-8FA6-93362E2D0D46}" type="pres">
      <dgm:prSet presAssocID="{1A3F45B5-2783-4958-BF01-04323F978EBE}" presName="bgRect" presStyleLbl="bgShp" presStyleIdx="0" presStyleCnt="6" custLinFactNeighborX="1487" custLinFactNeighborY="-10550"/>
      <dgm:spPr/>
    </dgm:pt>
    <dgm:pt modelId="{6DBEFC23-B787-4DE6-9CE5-F961633FDAC5}" type="pres">
      <dgm:prSet presAssocID="{1A3F45B5-2783-4958-BF01-04323F978EBE}" presName="iconRect" presStyleLbl="node1" presStyleIdx="0" presStyleCnt="6" custLinFactY="600000" custLinFactNeighborX="31228" custLinFactNeighborY="677699"/>
      <dgm:spPr>
        <a:ln>
          <a:noFill/>
        </a:ln>
      </dgm:spPr>
    </dgm:pt>
    <dgm:pt modelId="{3C8F4BF7-4E82-4FB2-A5D4-EB0FFF4FCD7F}" type="pres">
      <dgm:prSet presAssocID="{1A3F45B5-2783-4958-BF01-04323F978EBE}" presName="spaceRect" presStyleCnt="0"/>
      <dgm:spPr/>
    </dgm:pt>
    <dgm:pt modelId="{95CD1B7A-1A02-4737-A172-AEAB9817F729}" type="pres">
      <dgm:prSet presAssocID="{1A3F45B5-2783-4958-BF01-04323F978EBE}" presName="parTx" presStyleLbl="revTx" presStyleIdx="0" presStyleCnt="6" custLinFactNeighborX="-15981">
        <dgm:presLayoutVars>
          <dgm:chMax val="0"/>
          <dgm:chPref val="0"/>
        </dgm:presLayoutVars>
      </dgm:prSet>
      <dgm:spPr/>
    </dgm:pt>
    <dgm:pt modelId="{B04D3E1A-4454-4301-A2D4-F57CFBFACF6E}" type="pres">
      <dgm:prSet presAssocID="{7057C52E-D8DF-49AE-A382-CF0E836433D6}" presName="sibTrans" presStyleCnt="0"/>
      <dgm:spPr/>
    </dgm:pt>
    <dgm:pt modelId="{16875943-2CF3-41D4-A94F-F01ED316BE85}" type="pres">
      <dgm:prSet presAssocID="{2D1F7CC9-7B1D-475C-9754-6AEE13ADC42C}" presName="compNode" presStyleCnt="0"/>
      <dgm:spPr/>
    </dgm:pt>
    <dgm:pt modelId="{B15197FB-A74C-407D-BA9F-A34CEF683147}" type="pres">
      <dgm:prSet presAssocID="{2D1F7CC9-7B1D-475C-9754-6AEE13ADC42C}" presName="bgRect" presStyleLbl="bgShp" presStyleIdx="1" presStyleCnt="6"/>
      <dgm:spPr/>
    </dgm:pt>
    <dgm:pt modelId="{003B439D-5EEC-4E34-BC9B-7D7FE54488BB}" type="pres">
      <dgm:prSet presAssocID="{2D1F7CC9-7B1D-475C-9754-6AEE13ADC42C}" presName="iconRect" presStyleLbl="node1" presStyleIdx="1" presStyleCnt="6" custScaleY="67169" custLinFactX="-44382" custLinFactY="500000" custLinFactNeighborX="-100000" custLinFactNeighborY="572838"/>
      <dgm:spPr>
        <a:ln>
          <a:noFill/>
        </a:ln>
      </dgm:spPr>
    </dgm:pt>
    <dgm:pt modelId="{AFE44A1C-EFD6-45E5-8996-09FBD329666B}" type="pres">
      <dgm:prSet presAssocID="{2D1F7CC9-7B1D-475C-9754-6AEE13ADC42C}" presName="spaceRect" presStyleCnt="0"/>
      <dgm:spPr/>
    </dgm:pt>
    <dgm:pt modelId="{02442532-128C-4800-89C0-A7AB0ED2FBAF}" type="pres">
      <dgm:prSet presAssocID="{2D1F7CC9-7B1D-475C-9754-6AEE13ADC42C}" presName="parTx" presStyleLbl="revTx" presStyleIdx="1" presStyleCnt="6">
        <dgm:presLayoutVars>
          <dgm:chMax val="0"/>
          <dgm:chPref val="0"/>
        </dgm:presLayoutVars>
      </dgm:prSet>
      <dgm:spPr/>
    </dgm:pt>
    <dgm:pt modelId="{73947A9E-975B-4AF3-991A-9242323A2965}" type="pres">
      <dgm:prSet presAssocID="{A86648D5-CDCE-447F-BF30-A5B034642C58}" presName="sibTrans" presStyleCnt="0"/>
      <dgm:spPr/>
    </dgm:pt>
    <dgm:pt modelId="{5DEEF1F8-CE98-4DA2-9822-C8EBB547E242}" type="pres">
      <dgm:prSet presAssocID="{D1A23243-2B30-4427-AAAB-612F3ABE8EBE}" presName="compNode" presStyleCnt="0"/>
      <dgm:spPr/>
    </dgm:pt>
    <dgm:pt modelId="{8BB52481-C4DF-422B-8B44-33FF083D1B29}" type="pres">
      <dgm:prSet presAssocID="{D1A23243-2B30-4427-AAAB-612F3ABE8EBE}" presName="bgRect" presStyleLbl="bgShp" presStyleIdx="2" presStyleCnt="6"/>
      <dgm:spPr/>
    </dgm:pt>
    <dgm:pt modelId="{E4635085-0C99-4C03-9AE1-1BBC97E69C15}" type="pres">
      <dgm:prSet presAssocID="{D1A23243-2B30-4427-AAAB-612F3ABE8EBE}" presName="iconRect" presStyleLbl="node1" presStyleIdx="2" presStyleCnt="6" custLinFactX="100000" custLinFactY="323154" custLinFactNeighborX="124594" custLinFactNeighborY="400000"/>
      <dgm:spPr>
        <a:ln>
          <a:noFill/>
        </a:ln>
      </dgm:spPr>
    </dgm:pt>
    <dgm:pt modelId="{57043E99-44DC-4038-A85D-A2A1AA608C28}" type="pres">
      <dgm:prSet presAssocID="{D1A23243-2B30-4427-AAAB-612F3ABE8EBE}" presName="spaceRect" presStyleCnt="0"/>
      <dgm:spPr/>
    </dgm:pt>
    <dgm:pt modelId="{F77B2F56-8C36-492D-A642-D68A50FFA86B}" type="pres">
      <dgm:prSet presAssocID="{D1A23243-2B30-4427-AAAB-612F3ABE8EBE}" presName="parTx" presStyleLbl="revTx" presStyleIdx="2" presStyleCnt="6">
        <dgm:presLayoutVars>
          <dgm:chMax val="0"/>
          <dgm:chPref val="0"/>
        </dgm:presLayoutVars>
      </dgm:prSet>
      <dgm:spPr/>
    </dgm:pt>
    <dgm:pt modelId="{C59CFB80-DB14-402A-97E8-1BD25DAEC38A}" type="pres">
      <dgm:prSet presAssocID="{D985F882-2040-4FB0-B21F-85BDBFAD3E33}" presName="sibTrans" presStyleCnt="0"/>
      <dgm:spPr/>
    </dgm:pt>
    <dgm:pt modelId="{B75B23E5-2D8D-4FA2-AA6D-366F7F10E757}" type="pres">
      <dgm:prSet presAssocID="{B8439001-DA66-4764-B9E6-89053A0CDF16}" presName="compNode" presStyleCnt="0"/>
      <dgm:spPr/>
    </dgm:pt>
    <dgm:pt modelId="{F67D16CA-A013-4ACB-9164-12AC8F4886AF}" type="pres">
      <dgm:prSet presAssocID="{B8439001-DA66-4764-B9E6-89053A0CDF16}" presName="bgRect" presStyleLbl="bgShp" presStyleIdx="3" presStyleCnt="6"/>
      <dgm:spPr/>
    </dgm:pt>
    <dgm:pt modelId="{CB69FA3B-49EF-4DCF-964E-1C9C6B884C35}" type="pres">
      <dgm:prSet presAssocID="{B8439001-DA66-4764-B9E6-89053A0CDF16}" presName="iconRect" presStyleLbl="node1" presStyleIdx="3" presStyleCnt="6" custLinFactX="136891" custLinFactY="300000" custLinFactNeighborX="200000" custLinFactNeighborY="342994"/>
      <dgm:spPr>
        <a:ln>
          <a:noFill/>
        </a:ln>
      </dgm:spPr>
    </dgm:pt>
    <dgm:pt modelId="{0D26E5AF-EB41-4C54-B6C9-FB46FD720F55}" type="pres">
      <dgm:prSet presAssocID="{B8439001-DA66-4764-B9E6-89053A0CDF16}" presName="spaceRect" presStyleCnt="0"/>
      <dgm:spPr/>
    </dgm:pt>
    <dgm:pt modelId="{5594C4F0-F812-47BB-BD82-6F92E3FA4BFB}" type="pres">
      <dgm:prSet presAssocID="{B8439001-DA66-4764-B9E6-89053A0CDF16}" presName="parTx" presStyleLbl="revTx" presStyleIdx="3" presStyleCnt="6">
        <dgm:presLayoutVars>
          <dgm:chMax val="0"/>
          <dgm:chPref val="0"/>
        </dgm:presLayoutVars>
      </dgm:prSet>
      <dgm:spPr/>
    </dgm:pt>
    <dgm:pt modelId="{E7A9606A-5A67-411D-A71B-B47F9D1AC4E1}" type="pres">
      <dgm:prSet presAssocID="{4F89F4DE-DD96-4AC1-8272-92B8E3133826}" presName="sibTrans" presStyleCnt="0"/>
      <dgm:spPr/>
    </dgm:pt>
    <dgm:pt modelId="{97F674E3-AA91-4828-88FC-692A9F3FB895}" type="pres">
      <dgm:prSet presAssocID="{6BAD8E9F-AF33-4A91-823E-6C4CE283DFF3}" presName="compNode" presStyleCnt="0"/>
      <dgm:spPr/>
    </dgm:pt>
    <dgm:pt modelId="{AB8786B4-0624-411E-AD1E-892FD0B94BD7}" type="pres">
      <dgm:prSet presAssocID="{6BAD8E9F-AF33-4A91-823E-6C4CE283DFF3}" presName="bgRect" presStyleLbl="bgShp" presStyleIdx="4" presStyleCnt="6"/>
      <dgm:spPr/>
    </dgm:pt>
    <dgm:pt modelId="{56A05F89-D216-4205-B76B-DCF9BEE465E7}" type="pres">
      <dgm:prSet presAssocID="{6BAD8E9F-AF33-4A91-823E-6C4CE283DFF3}" presName="iconRect" presStyleLbl="node1" presStyleIdx="4" presStyleCnt="6" custLinFactX="144912" custLinFactY="184358" custLinFactNeighborX="200000" custLinFactNeighborY="200000"/>
      <dgm:spPr>
        <a:ln>
          <a:noFill/>
        </a:ln>
      </dgm:spPr>
    </dgm:pt>
    <dgm:pt modelId="{E2D3F612-2763-4B0A-A90C-D46A655529C8}" type="pres">
      <dgm:prSet presAssocID="{6BAD8E9F-AF33-4A91-823E-6C4CE283DFF3}" presName="spaceRect" presStyleCnt="0"/>
      <dgm:spPr/>
    </dgm:pt>
    <dgm:pt modelId="{D9862B4C-239D-445D-B376-3227E7948FFB}" type="pres">
      <dgm:prSet presAssocID="{6BAD8E9F-AF33-4A91-823E-6C4CE283DFF3}" presName="parTx" presStyleLbl="revTx" presStyleIdx="4" presStyleCnt="6">
        <dgm:presLayoutVars>
          <dgm:chMax val="0"/>
          <dgm:chPref val="0"/>
        </dgm:presLayoutVars>
      </dgm:prSet>
      <dgm:spPr/>
    </dgm:pt>
    <dgm:pt modelId="{6592A148-8069-4617-AE69-5DBC40A131E4}" type="pres">
      <dgm:prSet presAssocID="{AFC419A2-54D3-424C-89B6-ECFE48FDF21F}" presName="sibTrans" presStyleCnt="0"/>
      <dgm:spPr/>
    </dgm:pt>
    <dgm:pt modelId="{62B151B8-3E9C-4FF2-AF46-DFA1CEFA59E6}" type="pres">
      <dgm:prSet presAssocID="{EC8C5410-AB2E-444F-AF35-DF87B96F8721}" presName="compNode" presStyleCnt="0"/>
      <dgm:spPr/>
    </dgm:pt>
    <dgm:pt modelId="{C14CE532-8036-4FD9-9511-45DD933F66C0}" type="pres">
      <dgm:prSet presAssocID="{EC8C5410-AB2E-444F-AF35-DF87B96F8721}" presName="bgRect" presStyleLbl="bgShp" presStyleIdx="5" presStyleCnt="6" custLinFactNeighborX="0" custLinFactNeighborY="12485"/>
      <dgm:spPr/>
    </dgm:pt>
    <dgm:pt modelId="{80CB8DF2-F146-4BB6-AF45-F163FCA83160}" type="pres">
      <dgm:prSet presAssocID="{EC8C5410-AB2E-444F-AF35-DF87B96F8721}" presName="iconRect" presStyleLbl="node1" presStyleIdx="5" presStyleCnt="6" custFlipVert="1" custScaleY="10227" custLinFactX="-168975" custLinFactY="60830" custLinFactNeighborX="-200000" custLinFactNeighborY="100000"/>
      <dgm:spPr>
        <a:ln>
          <a:noFill/>
        </a:ln>
      </dgm:spPr>
    </dgm:pt>
    <dgm:pt modelId="{78336A99-0BD9-4A88-9EC5-7A4F7011B41F}" type="pres">
      <dgm:prSet presAssocID="{EC8C5410-AB2E-444F-AF35-DF87B96F8721}" presName="spaceRect" presStyleCnt="0"/>
      <dgm:spPr/>
    </dgm:pt>
    <dgm:pt modelId="{43B178E5-344D-4A2B-93E7-6312EF3FC0B6}" type="pres">
      <dgm:prSet presAssocID="{EC8C5410-AB2E-444F-AF35-DF87B96F872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6773309-9AB6-4AF9-900A-2EAE0891064B}" srcId="{D38FE588-062A-4992-B21A-23977678C605}" destId="{6BAD8E9F-AF33-4A91-823E-6C4CE283DFF3}" srcOrd="4" destOrd="0" parTransId="{4255ABD5-4DDD-4834-AC46-B756E8135BF9}" sibTransId="{AFC419A2-54D3-424C-89B6-ECFE48FDF21F}"/>
    <dgm:cxn modelId="{575B1C0E-5766-4B55-A3EF-F01653D7668B}" srcId="{D38FE588-062A-4992-B21A-23977678C605}" destId="{D1A23243-2B30-4427-AAAB-612F3ABE8EBE}" srcOrd="2" destOrd="0" parTransId="{81E9FB55-E64E-429D-B57C-5D6D6BEC99BB}" sibTransId="{D985F882-2040-4FB0-B21F-85BDBFAD3E33}"/>
    <dgm:cxn modelId="{2A145F1D-2F0C-4CD9-83B5-053E3C9274A6}" srcId="{D38FE588-062A-4992-B21A-23977678C605}" destId="{2D1F7CC9-7B1D-475C-9754-6AEE13ADC42C}" srcOrd="1" destOrd="0" parTransId="{AE721319-AC31-4242-AEBD-F0714329BCDA}" sibTransId="{A86648D5-CDCE-447F-BF30-A5B034642C58}"/>
    <dgm:cxn modelId="{9B597323-882F-43EF-898F-0FB89F5DA389}" type="presOf" srcId="{2D1F7CC9-7B1D-475C-9754-6AEE13ADC42C}" destId="{02442532-128C-4800-89C0-A7AB0ED2FBAF}" srcOrd="0" destOrd="0" presId="urn:microsoft.com/office/officeart/2018/2/layout/IconVerticalSolidList"/>
    <dgm:cxn modelId="{6A608430-5B10-45A5-8873-AEA082BF2373}" type="presOf" srcId="{EC8C5410-AB2E-444F-AF35-DF87B96F8721}" destId="{43B178E5-344D-4A2B-93E7-6312EF3FC0B6}" srcOrd="0" destOrd="0" presId="urn:microsoft.com/office/officeart/2018/2/layout/IconVerticalSolidList"/>
    <dgm:cxn modelId="{D69AA648-2485-46F0-964D-75AA2497DB51}" srcId="{D38FE588-062A-4992-B21A-23977678C605}" destId="{1A3F45B5-2783-4958-BF01-04323F978EBE}" srcOrd="0" destOrd="0" parTransId="{EB1CFF91-91F8-4EF6-B16A-E0F9FCC57FDC}" sibTransId="{7057C52E-D8DF-49AE-A382-CF0E836433D6}"/>
    <dgm:cxn modelId="{A278394A-6023-42B9-B49B-2376F51B0975}" type="presOf" srcId="{1A3F45B5-2783-4958-BF01-04323F978EBE}" destId="{95CD1B7A-1A02-4737-A172-AEAB9817F729}" srcOrd="0" destOrd="0" presId="urn:microsoft.com/office/officeart/2018/2/layout/IconVerticalSolidList"/>
    <dgm:cxn modelId="{8731EF59-0D16-4ED7-93AC-AA900EEA07D7}" srcId="{D38FE588-062A-4992-B21A-23977678C605}" destId="{B8439001-DA66-4764-B9E6-89053A0CDF16}" srcOrd="3" destOrd="0" parTransId="{A7A30033-8D37-4ECF-B0B3-EE5E7EB1E0B5}" sibTransId="{4F89F4DE-DD96-4AC1-8272-92B8E3133826}"/>
    <dgm:cxn modelId="{FB235698-5E91-4E95-AAA3-FA23B98B050F}" type="presOf" srcId="{D38FE588-062A-4992-B21A-23977678C605}" destId="{D3D1E035-A067-45BB-819C-84AAC5DBAACE}" srcOrd="0" destOrd="0" presId="urn:microsoft.com/office/officeart/2018/2/layout/IconVerticalSolidList"/>
    <dgm:cxn modelId="{8469BCAD-A6DC-483A-8D0A-58AD2FD2C52D}" type="presOf" srcId="{B8439001-DA66-4764-B9E6-89053A0CDF16}" destId="{5594C4F0-F812-47BB-BD82-6F92E3FA4BFB}" srcOrd="0" destOrd="0" presId="urn:microsoft.com/office/officeart/2018/2/layout/IconVerticalSolidList"/>
    <dgm:cxn modelId="{CDAF8FBE-B5E3-4B0D-805E-50C74B2AF9D9}" type="presOf" srcId="{6BAD8E9F-AF33-4A91-823E-6C4CE283DFF3}" destId="{D9862B4C-239D-445D-B376-3227E7948FFB}" srcOrd="0" destOrd="0" presId="urn:microsoft.com/office/officeart/2018/2/layout/IconVerticalSolidList"/>
    <dgm:cxn modelId="{DEBA91C5-FE7D-4CC0-B142-94EB57B56913}" type="presOf" srcId="{D1A23243-2B30-4427-AAAB-612F3ABE8EBE}" destId="{F77B2F56-8C36-492D-A642-D68A50FFA86B}" srcOrd="0" destOrd="0" presId="urn:microsoft.com/office/officeart/2018/2/layout/IconVerticalSolidList"/>
    <dgm:cxn modelId="{8E7BA1E3-51EE-4CEB-A03A-C34368A94613}" srcId="{D38FE588-062A-4992-B21A-23977678C605}" destId="{EC8C5410-AB2E-444F-AF35-DF87B96F8721}" srcOrd="5" destOrd="0" parTransId="{3B29A06C-2551-45FE-85A5-91F4BDA64C87}" sibTransId="{FD38450F-6605-4D5E-8450-39A8560DC5EA}"/>
    <dgm:cxn modelId="{D9268126-CB5E-41DF-B0F5-3A4F5C0CBCDD}" type="presParOf" srcId="{D3D1E035-A067-45BB-819C-84AAC5DBAACE}" destId="{024FA11D-3220-46EB-B438-8377F2B4DB0D}" srcOrd="0" destOrd="0" presId="urn:microsoft.com/office/officeart/2018/2/layout/IconVerticalSolidList"/>
    <dgm:cxn modelId="{DBBC7F9C-8FEA-471E-BA42-602257341F46}" type="presParOf" srcId="{024FA11D-3220-46EB-B438-8377F2B4DB0D}" destId="{C4510B30-FEC2-4DB2-8FA6-93362E2D0D46}" srcOrd="0" destOrd="0" presId="urn:microsoft.com/office/officeart/2018/2/layout/IconVerticalSolidList"/>
    <dgm:cxn modelId="{699F85D8-ADD7-4311-90A7-CA5027D9BE24}" type="presParOf" srcId="{024FA11D-3220-46EB-B438-8377F2B4DB0D}" destId="{6DBEFC23-B787-4DE6-9CE5-F961633FDAC5}" srcOrd="1" destOrd="0" presId="urn:microsoft.com/office/officeart/2018/2/layout/IconVerticalSolidList"/>
    <dgm:cxn modelId="{327C74EE-4B11-4607-9EC3-A87C4C5B7760}" type="presParOf" srcId="{024FA11D-3220-46EB-B438-8377F2B4DB0D}" destId="{3C8F4BF7-4E82-4FB2-A5D4-EB0FFF4FCD7F}" srcOrd="2" destOrd="0" presId="urn:microsoft.com/office/officeart/2018/2/layout/IconVerticalSolidList"/>
    <dgm:cxn modelId="{AB0B0FD2-15F3-4C54-A0EF-11AE9130CD3B}" type="presParOf" srcId="{024FA11D-3220-46EB-B438-8377F2B4DB0D}" destId="{95CD1B7A-1A02-4737-A172-AEAB9817F729}" srcOrd="3" destOrd="0" presId="urn:microsoft.com/office/officeart/2018/2/layout/IconVerticalSolidList"/>
    <dgm:cxn modelId="{A70DC877-714E-48BF-B54E-4D44E4DABBD2}" type="presParOf" srcId="{D3D1E035-A067-45BB-819C-84AAC5DBAACE}" destId="{B04D3E1A-4454-4301-A2D4-F57CFBFACF6E}" srcOrd="1" destOrd="0" presId="urn:microsoft.com/office/officeart/2018/2/layout/IconVerticalSolidList"/>
    <dgm:cxn modelId="{A04ED3FF-32EC-43FF-92ED-5F1A6A3D6F14}" type="presParOf" srcId="{D3D1E035-A067-45BB-819C-84AAC5DBAACE}" destId="{16875943-2CF3-41D4-A94F-F01ED316BE85}" srcOrd="2" destOrd="0" presId="urn:microsoft.com/office/officeart/2018/2/layout/IconVerticalSolidList"/>
    <dgm:cxn modelId="{23106CEA-A03C-4F13-A77D-4832A0F2A304}" type="presParOf" srcId="{16875943-2CF3-41D4-A94F-F01ED316BE85}" destId="{B15197FB-A74C-407D-BA9F-A34CEF683147}" srcOrd="0" destOrd="0" presId="urn:microsoft.com/office/officeart/2018/2/layout/IconVerticalSolidList"/>
    <dgm:cxn modelId="{8103579F-A2C5-471F-84AA-B22E43CEA0A0}" type="presParOf" srcId="{16875943-2CF3-41D4-A94F-F01ED316BE85}" destId="{003B439D-5EEC-4E34-BC9B-7D7FE54488BB}" srcOrd="1" destOrd="0" presId="urn:microsoft.com/office/officeart/2018/2/layout/IconVerticalSolidList"/>
    <dgm:cxn modelId="{FD2B34BE-2867-4391-A9B3-34207FEB6914}" type="presParOf" srcId="{16875943-2CF3-41D4-A94F-F01ED316BE85}" destId="{AFE44A1C-EFD6-45E5-8996-09FBD329666B}" srcOrd="2" destOrd="0" presId="urn:microsoft.com/office/officeart/2018/2/layout/IconVerticalSolidList"/>
    <dgm:cxn modelId="{89D5C4A6-856B-4C3C-88B6-C10688DFF133}" type="presParOf" srcId="{16875943-2CF3-41D4-A94F-F01ED316BE85}" destId="{02442532-128C-4800-89C0-A7AB0ED2FBAF}" srcOrd="3" destOrd="0" presId="urn:microsoft.com/office/officeart/2018/2/layout/IconVerticalSolidList"/>
    <dgm:cxn modelId="{72967363-B58B-4BA2-9972-E01AAE3EF622}" type="presParOf" srcId="{D3D1E035-A067-45BB-819C-84AAC5DBAACE}" destId="{73947A9E-975B-4AF3-991A-9242323A2965}" srcOrd="3" destOrd="0" presId="urn:microsoft.com/office/officeart/2018/2/layout/IconVerticalSolidList"/>
    <dgm:cxn modelId="{8F37C816-6C94-45F3-8DFE-FBD144FA0F6A}" type="presParOf" srcId="{D3D1E035-A067-45BB-819C-84AAC5DBAACE}" destId="{5DEEF1F8-CE98-4DA2-9822-C8EBB547E242}" srcOrd="4" destOrd="0" presId="urn:microsoft.com/office/officeart/2018/2/layout/IconVerticalSolidList"/>
    <dgm:cxn modelId="{ECFE459A-0286-4672-893B-56CF969CAA97}" type="presParOf" srcId="{5DEEF1F8-CE98-4DA2-9822-C8EBB547E242}" destId="{8BB52481-C4DF-422B-8B44-33FF083D1B29}" srcOrd="0" destOrd="0" presId="urn:microsoft.com/office/officeart/2018/2/layout/IconVerticalSolidList"/>
    <dgm:cxn modelId="{044215EF-F087-49AA-9067-411302D6C7D2}" type="presParOf" srcId="{5DEEF1F8-CE98-4DA2-9822-C8EBB547E242}" destId="{E4635085-0C99-4C03-9AE1-1BBC97E69C15}" srcOrd="1" destOrd="0" presId="urn:microsoft.com/office/officeart/2018/2/layout/IconVerticalSolidList"/>
    <dgm:cxn modelId="{2450C627-E3D7-41CF-BB8A-2462DB806FC7}" type="presParOf" srcId="{5DEEF1F8-CE98-4DA2-9822-C8EBB547E242}" destId="{57043E99-44DC-4038-A85D-A2A1AA608C28}" srcOrd="2" destOrd="0" presId="urn:microsoft.com/office/officeart/2018/2/layout/IconVerticalSolidList"/>
    <dgm:cxn modelId="{8B42C4B1-D202-40D8-8322-1C01DD054FC3}" type="presParOf" srcId="{5DEEF1F8-CE98-4DA2-9822-C8EBB547E242}" destId="{F77B2F56-8C36-492D-A642-D68A50FFA86B}" srcOrd="3" destOrd="0" presId="urn:microsoft.com/office/officeart/2018/2/layout/IconVerticalSolidList"/>
    <dgm:cxn modelId="{C2BC1318-0657-4A61-A7F1-22DE31DB7539}" type="presParOf" srcId="{D3D1E035-A067-45BB-819C-84AAC5DBAACE}" destId="{C59CFB80-DB14-402A-97E8-1BD25DAEC38A}" srcOrd="5" destOrd="0" presId="urn:microsoft.com/office/officeart/2018/2/layout/IconVerticalSolidList"/>
    <dgm:cxn modelId="{B222E463-EFA0-4ED7-BF21-69BF4F799472}" type="presParOf" srcId="{D3D1E035-A067-45BB-819C-84AAC5DBAACE}" destId="{B75B23E5-2D8D-4FA2-AA6D-366F7F10E757}" srcOrd="6" destOrd="0" presId="urn:microsoft.com/office/officeart/2018/2/layout/IconVerticalSolidList"/>
    <dgm:cxn modelId="{977DC502-D09F-4975-8DA0-6251FFF31589}" type="presParOf" srcId="{B75B23E5-2D8D-4FA2-AA6D-366F7F10E757}" destId="{F67D16CA-A013-4ACB-9164-12AC8F4886AF}" srcOrd="0" destOrd="0" presId="urn:microsoft.com/office/officeart/2018/2/layout/IconVerticalSolidList"/>
    <dgm:cxn modelId="{00F61CD4-F38E-4425-AA73-3B4D49F516B1}" type="presParOf" srcId="{B75B23E5-2D8D-4FA2-AA6D-366F7F10E757}" destId="{CB69FA3B-49EF-4DCF-964E-1C9C6B884C35}" srcOrd="1" destOrd="0" presId="urn:microsoft.com/office/officeart/2018/2/layout/IconVerticalSolidList"/>
    <dgm:cxn modelId="{7174AB46-EB1A-4C41-AF46-46BFBAE718AE}" type="presParOf" srcId="{B75B23E5-2D8D-4FA2-AA6D-366F7F10E757}" destId="{0D26E5AF-EB41-4C54-B6C9-FB46FD720F55}" srcOrd="2" destOrd="0" presId="urn:microsoft.com/office/officeart/2018/2/layout/IconVerticalSolidList"/>
    <dgm:cxn modelId="{630E5D3B-C0B8-4D5D-BFE7-272C1611C2FA}" type="presParOf" srcId="{B75B23E5-2D8D-4FA2-AA6D-366F7F10E757}" destId="{5594C4F0-F812-47BB-BD82-6F92E3FA4BFB}" srcOrd="3" destOrd="0" presId="urn:microsoft.com/office/officeart/2018/2/layout/IconVerticalSolidList"/>
    <dgm:cxn modelId="{A7764BDE-B788-4F52-861F-496B4FD69366}" type="presParOf" srcId="{D3D1E035-A067-45BB-819C-84AAC5DBAACE}" destId="{E7A9606A-5A67-411D-A71B-B47F9D1AC4E1}" srcOrd="7" destOrd="0" presId="urn:microsoft.com/office/officeart/2018/2/layout/IconVerticalSolidList"/>
    <dgm:cxn modelId="{CDD5D33C-695D-4FCC-BD18-E8289793FF6A}" type="presParOf" srcId="{D3D1E035-A067-45BB-819C-84AAC5DBAACE}" destId="{97F674E3-AA91-4828-88FC-692A9F3FB895}" srcOrd="8" destOrd="0" presId="urn:microsoft.com/office/officeart/2018/2/layout/IconVerticalSolidList"/>
    <dgm:cxn modelId="{20FEE315-F56B-47CF-8E29-B39EE68CD97F}" type="presParOf" srcId="{97F674E3-AA91-4828-88FC-692A9F3FB895}" destId="{AB8786B4-0624-411E-AD1E-892FD0B94BD7}" srcOrd="0" destOrd="0" presId="urn:microsoft.com/office/officeart/2018/2/layout/IconVerticalSolidList"/>
    <dgm:cxn modelId="{B40341BC-5D6B-4EB9-9351-32A9C6FDC6DA}" type="presParOf" srcId="{97F674E3-AA91-4828-88FC-692A9F3FB895}" destId="{56A05F89-D216-4205-B76B-DCF9BEE465E7}" srcOrd="1" destOrd="0" presId="urn:microsoft.com/office/officeart/2018/2/layout/IconVerticalSolidList"/>
    <dgm:cxn modelId="{08E65E5A-B201-4F56-A32F-C3B0C5F519BB}" type="presParOf" srcId="{97F674E3-AA91-4828-88FC-692A9F3FB895}" destId="{E2D3F612-2763-4B0A-A90C-D46A655529C8}" srcOrd="2" destOrd="0" presId="urn:microsoft.com/office/officeart/2018/2/layout/IconVerticalSolidList"/>
    <dgm:cxn modelId="{EE4B7105-6784-43AD-B6CE-C9487111F4BD}" type="presParOf" srcId="{97F674E3-AA91-4828-88FC-692A9F3FB895}" destId="{D9862B4C-239D-445D-B376-3227E7948FFB}" srcOrd="3" destOrd="0" presId="urn:microsoft.com/office/officeart/2018/2/layout/IconVerticalSolidList"/>
    <dgm:cxn modelId="{ED8D62A6-9EBA-4872-9A70-6F17545BBD2B}" type="presParOf" srcId="{D3D1E035-A067-45BB-819C-84AAC5DBAACE}" destId="{6592A148-8069-4617-AE69-5DBC40A131E4}" srcOrd="9" destOrd="0" presId="urn:microsoft.com/office/officeart/2018/2/layout/IconVerticalSolidList"/>
    <dgm:cxn modelId="{B2570186-42EC-4998-BA90-A96A5860D8FA}" type="presParOf" srcId="{D3D1E035-A067-45BB-819C-84AAC5DBAACE}" destId="{62B151B8-3E9C-4FF2-AF46-DFA1CEFA59E6}" srcOrd="10" destOrd="0" presId="urn:microsoft.com/office/officeart/2018/2/layout/IconVerticalSolidList"/>
    <dgm:cxn modelId="{DD8AF327-D34F-424D-A94D-404432C1E901}" type="presParOf" srcId="{62B151B8-3E9C-4FF2-AF46-DFA1CEFA59E6}" destId="{C14CE532-8036-4FD9-9511-45DD933F66C0}" srcOrd="0" destOrd="0" presId="urn:microsoft.com/office/officeart/2018/2/layout/IconVerticalSolidList"/>
    <dgm:cxn modelId="{D40B57D8-A343-40DF-9485-18B7CB46C1D2}" type="presParOf" srcId="{62B151B8-3E9C-4FF2-AF46-DFA1CEFA59E6}" destId="{80CB8DF2-F146-4BB6-AF45-F163FCA83160}" srcOrd="1" destOrd="0" presId="urn:microsoft.com/office/officeart/2018/2/layout/IconVerticalSolidList"/>
    <dgm:cxn modelId="{BDFB6C14-28A1-476F-A5A5-BDB735BCFCB7}" type="presParOf" srcId="{62B151B8-3E9C-4FF2-AF46-DFA1CEFA59E6}" destId="{78336A99-0BD9-4A88-9EC5-7A4F7011B41F}" srcOrd="2" destOrd="0" presId="urn:microsoft.com/office/officeart/2018/2/layout/IconVerticalSolidList"/>
    <dgm:cxn modelId="{7A9753E0-73C6-413A-9323-973F7D1C0E87}" type="presParOf" srcId="{62B151B8-3E9C-4FF2-AF46-DFA1CEFA59E6}" destId="{43B178E5-344D-4A2B-93E7-6312EF3FC0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10B30-FEC2-4DB2-8FA6-93362E2D0D46}">
      <dsp:nvSpPr>
        <dsp:cNvPr id="0" name=""/>
        <dsp:cNvSpPr/>
      </dsp:nvSpPr>
      <dsp:spPr>
        <a:xfrm>
          <a:off x="0" y="0"/>
          <a:ext cx="6588691" cy="840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EFC23-B787-4DE6-9CE5-F961633FDAC5}">
      <dsp:nvSpPr>
        <dsp:cNvPr id="0" name=""/>
        <dsp:cNvSpPr/>
      </dsp:nvSpPr>
      <dsp:spPr>
        <a:xfrm>
          <a:off x="398586" y="5634961"/>
          <a:ext cx="462247" cy="4622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D1B7A-1A02-4737-A172-AEAB9817F729}">
      <dsp:nvSpPr>
        <dsp:cNvPr id="0" name=""/>
        <dsp:cNvSpPr/>
      </dsp:nvSpPr>
      <dsp:spPr>
        <a:xfrm>
          <a:off x="72912" y="1972"/>
          <a:ext cx="5617970" cy="8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48" tIns="88948" rIns="88948" bIns="889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	1. </a:t>
          </a:r>
          <a:r>
            <a:rPr lang="ko-KR" sz="1900" b="1" kern="1200" dirty="0"/>
            <a:t>프로젝트개요</a:t>
          </a:r>
          <a:r>
            <a:rPr lang="en-US" altLang="ko-KR" sz="1900" b="1" kern="1200" dirty="0"/>
            <a:t>………………………….p3</a:t>
          </a:r>
          <a:endParaRPr lang="en-US" sz="1900" b="1" kern="1200" dirty="0"/>
        </a:p>
      </dsp:txBody>
      <dsp:txXfrm>
        <a:off x="72912" y="1972"/>
        <a:ext cx="5617970" cy="840450"/>
      </dsp:txXfrm>
    </dsp:sp>
    <dsp:sp modelId="{B15197FB-A74C-407D-BA9F-A34CEF683147}">
      <dsp:nvSpPr>
        <dsp:cNvPr id="0" name=""/>
        <dsp:cNvSpPr/>
      </dsp:nvSpPr>
      <dsp:spPr>
        <a:xfrm>
          <a:off x="0" y="1052535"/>
          <a:ext cx="6588691" cy="840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B439D-5EEC-4E34-BC9B-7D7FE54488BB}">
      <dsp:nvSpPr>
        <dsp:cNvPr id="0" name=""/>
        <dsp:cNvSpPr/>
      </dsp:nvSpPr>
      <dsp:spPr>
        <a:xfrm>
          <a:off x="0" y="5786721"/>
          <a:ext cx="462247" cy="3104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42532-128C-4800-89C0-A7AB0ED2FBAF}">
      <dsp:nvSpPr>
        <dsp:cNvPr id="0" name=""/>
        <dsp:cNvSpPr/>
      </dsp:nvSpPr>
      <dsp:spPr>
        <a:xfrm>
          <a:off x="970720" y="1052535"/>
          <a:ext cx="5617970" cy="8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48" tIns="88948" rIns="88948" bIns="889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2. </a:t>
          </a:r>
          <a:r>
            <a:rPr lang="ko-KR" sz="1900" b="1" kern="1200" dirty="0"/>
            <a:t>프로젝트구성</a:t>
          </a:r>
          <a:r>
            <a:rPr lang="en-US" altLang="ko-KR" sz="1900" b="1" kern="1200" dirty="0"/>
            <a:t>…………………………p4</a:t>
          </a:r>
          <a:endParaRPr lang="en-US" sz="1900" b="1" kern="1200" dirty="0"/>
        </a:p>
      </dsp:txBody>
      <dsp:txXfrm>
        <a:off x="970720" y="1052535"/>
        <a:ext cx="5617970" cy="840450"/>
      </dsp:txXfrm>
    </dsp:sp>
    <dsp:sp modelId="{8BB52481-C4DF-422B-8B44-33FF083D1B29}">
      <dsp:nvSpPr>
        <dsp:cNvPr id="0" name=""/>
        <dsp:cNvSpPr/>
      </dsp:nvSpPr>
      <dsp:spPr>
        <a:xfrm>
          <a:off x="0" y="2103097"/>
          <a:ext cx="6588691" cy="840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35085-0C99-4C03-9AE1-1BBC97E69C15}">
      <dsp:nvSpPr>
        <dsp:cNvPr id="0" name=""/>
        <dsp:cNvSpPr/>
      </dsp:nvSpPr>
      <dsp:spPr>
        <a:xfrm>
          <a:off x="1292416" y="5634961"/>
          <a:ext cx="462247" cy="4622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B2F56-8C36-492D-A642-D68A50FFA86B}">
      <dsp:nvSpPr>
        <dsp:cNvPr id="0" name=""/>
        <dsp:cNvSpPr/>
      </dsp:nvSpPr>
      <dsp:spPr>
        <a:xfrm>
          <a:off x="970720" y="2103097"/>
          <a:ext cx="5617970" cy="8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48" tIns="88948" rIns="88948" bIns="889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3. DI </a:t>
          </a:r>
          <a:r>
            <a:rPr lang="ko-KR" sz="1900" b="1" kern="1200" dirty="0"/>
            <a:t>설정 코드</a:t>
          </a:r>
          <a:r>
            <a:rPr lang="en-US" altLang="ko-KR" sz="1900" b="1" kern="1200" dirty="0"/>
            <a:t>…………………………..p6</a:t>
          </a:r>
          <a:endParaRPr lang="en-US" sz="1900" b="1" kern="1200" dirty="0"/>
        </a:p>
      </dsp:txBody>
      <dsp:txXfrm>
        <a:off x="970720" y="2103097"/>
        <a:ext cx="5617970" cy="840450"/>
      </dsp:txXfrm>
    </dsp:sp>
    <dsp:sp modelId="{F67D16CA-A013-4ACB-9164-12AC8F4886AF}">
      <dsp:nvSpPr>
        <dsp:cNvPr id="0" name=""/>
        <dsp:cNvSpPr/>
      </dsp:nvSpPr>
      <dsp:spPr>
        <a:xfrm>
          <a:off x="0" y="3153660"/>
          <a:ext cx="6588691" cy="840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9FA3B-49EF-4DCF-964E-1C9C6B884C35}">
      <dsp:nvSpPr>
        <dsp:cNvPr id="0" name=""/>
        <dsp:cNvSpPr/>
      </dsp:nvSpPr>
      <dsp:spPr>
        <a:xfrm>
          <a:off x="1811506" y="5634961"/>
          <a:ext cx="462247" cy="4622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4C4F0-F812-47BB-BD82-6F92E3FA4BFB}">
      <dsp:nvSpPr>
        <dsp:cNvPr id="0" name=""/>
        <dsp:cNvSpPr/>
      </dsp:nvSpPr>
      <dsp:spPr>
        <a:xfrm>
          <a:off x="970720" y="3153660"/>
          <a:ext cx="5617970" cy="8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48" tIns="88948" rIns="88948" bIns="889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4. AOP </a:t>
          </a:r>
          <a:r>
            <a:rPr lang="ko-KR" sz="1900" b="1" kern="1200" dirty="0"/>
            <a:t>설정 코드</a:t>
          </a:r>
          <a:r>
            <a:rPr lang="en-US" altLang="ko-KR" sz="1900" b="1" kern="1200" dirty="0"/>
            <a:t>……………………..…p8</a:t>
          </a:r>
          <a:endParaRPr lang="en-US" sz="1900" b="1" kern="1200" dirty="0"/>
        </a:p>
      </dsp:txBody>
      <dsp:txXfrm>
        <a:off x="970720" y="3153660"/>
        <a:ext cx="5617970" cy="840450"/>
      </dsp:txXfrm>
    </dsp:sp>
    <dsp:sp modelId="{AB8786B4-0624-411E-AD1E-892FD0B94BD7}">
      <dsp:nvSpPr>
        <dsp:cNvPr id="0" name=""/>
        <dsp:cNvSpPr/>
      </dsp:nvSpPr>
      <dsp:spPr>
        <a:xfrm>
          <a:off x="0" y="4204223"/>
          <a:ext cx="6588691" cy="840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05F89-D216-4205-B76B-DCF9BEE465E7}">
      <dsp:nvSpPr>
        <dsp:cNvPr id="0" name=""/>
        <dsp:cNvSpPr/>
      </dsp:nvSpPr>
      <dsp:spPr>
        <a:xfrm>
          <a:off x="1848583" y="5634961"/>
          <a:ext cx="462247" cy="4622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2B4C-239D-445D-B376-3227E7948FFB}">
      <dsp:nvSpPr>
        <dsp:cNvPr id="0" name=""/>
        <dsp:cNvSpPr/>
      </dsp:nvSpPr>
      <dsp:spPr>
        <a:xfrm>
          <a:off x="970720" y="4204223"/>
          <a:ext cx="5617970" cy="8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48" tIns="88948" rIns="88948" bIns="889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5. </a:t>
          </a:r>
          <a:r>
            <a:rPr lang="ko-KR" sz="1900" b="1" kern="1200" dirty="0"/>
            <a:t>트랜잭션적용 시나리오와 코드</a:t>
          </a:r>
          <a:r>
            <a:rPr lang="en-US" altLang="ko-KR" sz="1900" b="1" kern="1200" dirty="0"/>
            <a:t>…...p9</a:t>
          </a:r>
          <a:endParaRPr lang="en-US" sz="1900" b="1" kern="1200" dirty="0"/>
        </a:p>
      </dsp:txBody>
      <dsp:txXfrm>
        <a:off x="970720" y="4204223"/>
        <a:ext cx="5617970" cy="840450"/>
      </dsp:txXfrm>
    </dsp:sp>
    <dsp:sp modelId="{C14CE532-8036-4FD9-9511-45DD933F66C0}">
      <dsp:nvSpPr>
        <dsp:cNvPr id="0" name=""/>
        <dsp:cNvSpPr/>
      </dsp:nvSpPr>
      <dsp:spPr>
        <a:xfrm>
          <a:off x="0" y="5256758"/>
          <a:ext cx="6588691" cy="840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B8DF2-F146-4BB6-AF45-F163FCA83160}">
      <dsp:nvSpPr>
        <dsp:cNvPr id="0" name=""/>
        <dsp:cNvSpPr/>
      </dsp:nvSpPr>
      <dsp:spPr>
        <a:xfrm flipV="1">
          <a:off x="0" y="6049934"/>
          <a:ext cx="462247" cy="472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178E5-344D-4A2B-93E7-6312EF3FC0B6}">
      <dsp:nvSpPr>
        <dsp:cNvPr id="0" name=""/>
        <dsp:cNvSpPr/>
      </dsp:nvSpPr>
      <dsp:spPr>
        <a:xfrm>
          <a:off x="970720" y="5254786"/>
          <a:ext cx="5617970" cy="8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48" tIns="88948" rIns="88948" bIns="889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6. </a:t>
          </a:r>
          <a:r>
            <a:rPr lang="ko-KR" sz="1900" b="1" kern="1200" dirty="0"/>
            <a:t>실행결과화면</a:t>
          </a:r>
          <a:r>
            <a:rPr lang="en-US" altLang="ko-KR" sz="1900" b="1" kern="1200" dirty="0"/>
            <a:t>…………………………p10</a:t>
          </a:r>
          <a:endParaRPr lang="en-US" sz="1900" b="1" kern="1200" dirty="0"/>
        </a:p>
      </dsp:txBody>
      <dsp:txXfrm>
        <a:off x="970720" y="5254786"/>
        <a:ext cx="5617970" cy="840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39FAA-B193-4CD5-B9C1-F44292D6C45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24B3-1B70-4CEC-BF8A-CE3AEB23A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1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77614-5A39-4959-BC08-EED7F5D06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63B4C1-6281-4AA2-8802-AD0534713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203DC-E56D-4C35-B3C0-3E9729B8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FF3-8F6D-45C0-BE80-5C372BA2019A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196AC-D9D9-463A-B76A-5FEBD9A1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51D00-5C94-4C60-A7AD-E97C2B38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7DC8-191D-4024-B9CE-0D373363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3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4E175-A58D-4F7D-B899-461DCD02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EC146-BC2D-4B2C-81D9-823F22222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44BE6-9553-4325-A1DC-1290168E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B505-87DD-4C31-91FE-375B4C8866AF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A4949-ED3E-460C-8204-A8CB498A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AAFA7-8EE0-4353-9B1A-5D0C2476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7DC8-191D-4024-B9CE-0D373363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4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8A3540-5DA7-4BCD-9A1E-7735C6558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3C2BBC-ADBD-4745-8599-7759E9063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98C87-D9FF-4734-8619-D1EAA4A8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3A5C-148E-47F2-AC7B-4B882AA206D5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ECC89-1717-4843-8E82-EF3FE15D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66A41-F937-4A53-A680-BF3C1FAA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7DC8-191D-4024-B9CE-0D373363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5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BB923-199C-413B-8EFF-B8FC6A43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894A0-57C2-4CCA-829D-3D6552EE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0CA62-7B1C-44C8-ADA7-1FD08D14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BB08-D026-43EA-88E5-63D1B972C1E1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FF8FB-5CAB-4DC6-B8ED-DB24C693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35DEB-AD53-4C31-BA16-C606F060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7DC8-191D-4024-B9CE-0D373363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68511-C0B1-4DBE-A402-BD02DE90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DC14A-980E-4986-8450-01024B847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72EBE-1119-4E0C-9796-4715AEFB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5444-3644-404B-A589-1B2A2FFDBB15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8A3E5-EF61-4053-AA20-C8154EFF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81286-448A-48E3-AA2A-ABF17701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7DC8-191D-4024-B9CE-0D373363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69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EEC8C-04D5-4512-ADBC-6354B434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005DE-2CAD-4A95-9B83-AB4A59086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7277B-06F1-454F-9655-F22DBE837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2645C-94D7-42D9-A479-B3882EF2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4EEF-DC5E-43D7-9164-98EED562D8A8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E6C304-8EEE-4F95-B972-2433B3D7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85E7D3-74D5-44D7-9DC9-8B54819A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7DC8-191D-4024-B9CE-0D373363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6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44D29-ABD8-4A8F-BFE4-630F87A7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B8E87-DFFD-408C-A838-B3BA7C0D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2C9990-B1E9-4386-B12E-7BB601252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58B191-0A74-46D3-B76E-6D066827B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A7B0F-C35C-4232-8A28-57440979B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971B0A-E03D-4FBA-A295-8162DCB3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6871-01AB-473C-ABC7-B40FEB22AA31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AA2DD4-BE24-4F7E-A97C-AF975973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07F5A-A2E2-4A6D-943C-7907F7EF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7DC8-191D-4024-B9CE-0D373363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5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62786-FC85-47A4-A4FF-8066FB1F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C58D17-7CB7-4E06-B576-A3975B64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79AA-5002-4D65-A92F-F742771A0752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3A0E51-56EC-4D89-8823-53F05E79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071EEB-FB3E-43DB-8F07-5EA10600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7DC8-191D-4024-B9CE-0D373363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2069E0-1C2B-4D86-94BC-63FFEA54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5544-C7F2-409A-BF38-7FA4D4376144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1E30BD-081A-4C44-BA4D-1889324B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BCCBCC-4382-4461-B6CA-610F0F75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7DC8-191D-4024-B9CE-0D373363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5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69248-FABE-4BDB-BFD6-36628CBC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2ACAF-2EA7-4262-AAB4-527AF2D8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47BB74-CD02-4602-992B-BCAF4C06B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C97237-D373-41AD-AE22-C4CEB800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EC8-4B67-4197-830D-F08698886DC5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F19B01-CDD5-4D33-9979-D00C928E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054EA-DE73-43AA-95A3-723A7804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7DC8-191D-4024-B9CE-0D373363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61F8E-C762-4D5D-A1F4-76977947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5DFB51-806A-47BA-A743-2904B1086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D9C78-CEA1-4EF6-9839-FACF96464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8B442-5A9A-43FB-9A34-CAC43A9F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9822-DFA7-49F2-9E8D-D0A8F800102D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8D2D98-E399-41DE-8830-90EC45B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7BAD6-D313-40B7-95D6-29AD02F4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7DC8-191D-4024-B9CE-0D373363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9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A2A166-F992-4AB5-8B60-DEAB14C3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C0F2E-FC21-4DF6-BC67-2CFFCA8AD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23E9E-BAB1-4893-A827-526643223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BD91-653A-4667-9D80-ED7DF79A9CF8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6BE54-9106-4E39-973E-048E2BD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96DEF-B7D4-43F7-A2F0-0D422757F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77DC8-191D-4024-B9CE-0D373363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7FEBBE-8206-4E43-BA6F-2A1ADC04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sz="4000" b="1" dirty="0">
                <a:solidFill>
                  <a:schemeClr val="bg1"/>
                </a:solidFill>
              </a:rPr>
              <a:t>AOP</a:t>
            </a:r>
            <a:r>
              <a:rPr lang="ko-KR" altLang="en-US" sz="4000" b="1" dirty="0">
                <a:solidFill>
                  <a:schemeClr val="bg1"/>
                </a:solidFill>
              </a:rPr>
              <a:t>와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4000" b="1" dirty="0">
                <a:solidFill>
                  <a:schemeClr val="bg1"/>
                </a:solidFill>
              </a:rPr>
              <a:t>Transaction</a:t>
            </a:r>
            <a:r>
              <a:rPr lang="ko-KR" altLang="en-US" sz="4000" b="1" dirty="0">
                <a:solidFill>
                  <a:schemeClr val="bg1"/>
                </a:solidFill>
              </a:rPr>
              <a:t> 적용 과제 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77627A-0AE3-4810-846A-B513D44E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5295" y="4849393"/>
            <a:ext cx="4419600" cy="1568824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2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소프트웨어공학과 </a:t>
            </a:r>
            <a:r>
              <a:rPr lang="en-US" altLang="ko-KR" sz="2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2017156037 </a:t>
            </a:r>
            <a:r>
              <a:rPr lang="ko-KR" altLang="en-US" sz="2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정수경</a:t>
            </a:r>
            <a:endParaRPr lang="en-US" altLang="ko-KR" sz="25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DCEB5D0-2F50-470E-884B-D9E5809C95CA}"/>
              </a:ext>
            </a:extLst>
          </p:cNvPr>
          <p:cNvSpPr txBox="1">
            <a:spLocks/>
          </p:cNvSpPr>
          <p:nvPr/>
        </p:nvSpPr>
        <p:spPr>
          <a:xfrm>
            <a:off x="5427383" y="1224195"/>
            <a:ext cx="6254750" cy="57991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sz="4800" b="1" dirty="0" err="1"/>
              <a:t>풋살</a:t>
            </a:r>
            <a:r>
              <a:rPr lang="en-US" altLang="ko-KR" sz="4800" b="1" dirty="0"/>
              <a:t> </a:t>
            </a:r>
            <a:r>
              <a:rPr lang="ko-KR" altLang="en-US" sz="4800" b="1" dirty="0"/>
              <a:t>선수와 감독을 위한 일정 관리 프로젝트</a:t>
            </a:r>
            <a:endParaRPr lang="en-US" altLang="ko-KR" sz="4800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CF519C-8874-4EA9-A070-79E32874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-1-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1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CDB546-4EC7-4C6B-9118-FF9FA9C6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50" y="288094"/>
            <a:ext cx="9623404" cy="8577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b="1" dirty="0"/>
              <a:t>6. </a:t>
            </a:r>
            <a:r>
              <a:rPr lang="ko-KR" altLang="en-US" sz="4000" b="1" dirty="0"/>
              <a:t>실행결과화면</a:t>
            </a:r>
            <a:endParaRPr lang="en-US" altLang="ko-KR" sz="40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24895E4-5B46-4115-AB7F-A70EFC12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89" y="1449609"/>
            <a:ext cx="6345932" cy="51959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EBC986-5A7F-433D-8859-0CF2BBBEC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625" y="2377943"/>
            <a:ext cx="2826572" cy="3339235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16CF52-C4F1-44AC-B7EA-361C4073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-10-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8E163-7270-4668-9122-F44DDC861A42}"/>
              </a:ext>
            </a:extLst>
          </p:cNvPr>
          <p:cNvSpPr txBox="1"/>
          <p:nvPr/>
        </p:nvSpPr>
        <p:spPr>
          <a:xfrm>
            <a:off x="7270989" y="2532683"/>
            <a:ext cx="384062" cy="447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56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CDB546-4EC7-4C6B-9118-FF9FA9C6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121" y="280885"/>
            <a:ext cx="9623404" cy="8577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b="1" dirty="0"/>
              <a:t>6. </a:t>
            </a:r>
            <a:r>
              <a:rPr lang="ko-KR" altLang="en-US" sz="4000" b="1" dirty="0"/>
              <a:t>실행결과화면</a:t>
            </a:r>
            <a:endParaRPr lang="en-US" altLang="ko-KR" sz="40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302B94-A837-4C4E-ABD0-287C66BE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535" y="4144711"/>
            <a:ext cx="2558817" cy="24432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E3C59E-48C0-4965-A99E-6F6A66EB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761" y="1333525"/>
            <a:ext cx="6429066" cy="53344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3ADA70-8F9E-41BD-BE21-E518052EFE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9" r="4109"/>
          <a:stretch/>
        </p:blipFill>
        <p:spPr>
          <a:xfrm>
            <a:off x="9039724" y="1413491"/>
            <a:ext cx="2558818" cy="2443212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54E22F-24A8-40EF-A671-2434E4D6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-11-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41F0B-F90A-4705-A43D-9DF60443D232}"/>
              </a:ext>
            </a:extLst>
          </p:cNvPr>
          <p:cNvSpPr txBox="1"/>
          <p:nvPr/>
        </p:nvSpPr>
        <p:spPr>
          <a:xfrm>
            <a:off x="6376260" y="2409116"/>
            <a:ext cx="571386" cy="447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86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CDB546-4EC7-4C6B-9118-FF9FA9C6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64" y="637125"/>
            <a:ext cx="2711271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800" b="1" kern="1200">
                <a:solidFill>
                  <a:schemeClr val="bg1"/>
                </a:solidFill>
                <a:latin typeface="Arial Black" panose="020B0A04020102020204" pitchFamily="34" charset="0"/>
              </a:rPr>
              <a:t>목차</a:t>
            </a:r>
            <a:endParaRPr lang="ko-KR" altLang="en-US" sz="4800" b="1" kern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1" name="제목 1">
            <a:extLst>
              <a:ext uri="{FF2B5EF4-FFF2-40B4-BE49-F238E27FC236}">
                <a16:creationId xmlns:a16="http://schemas.microsoft.com/office/drawing/2014/main" id="{143E3D81-64D7-41BA-8304-468A00C0D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475715"/>
              </p:ext>
            </p:extLst>
          </p:nvPr>
        </p:nvGraphicFramePr>
        <p:xfrm>
          <a:off x="5166985" y="303591"/>
          <a:ext cx="6588691" cy="6097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2FA9F1-D41E-4638-AC25-57402CFB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-2-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5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CDB546-4EC7-4C6B-9118-FF9FA9C6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640263"/>
            <a:ext cx="474643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b="1" dirty="0"/>
              <a:t>1. </a:t>
            </a:r>
            <a:r>
              <a:rPr lang="ko-KR" altLang="en-US" sz="4000" b="1" dirty="0"/>
              <a:t>프로젝트 개요</a:t>
            </a:r>
            <a:endParaRPr lang="en-US" altLang="ko-KR" sz="4000" b="1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62051B7-3698-4ABF-A06F-2CF211305614}"/>
              </a:ext>
            </a:extLst>
          </p:cNvPr>
          <p:cNvSpPr txBox="1">
            <a:spLocks/>
          </p:cNvSpPr>
          <p:nvPr/>
        </p:nvSpPr>
        <p:spPr>
          <a:xfrm>
            <a:off x="804672" y="2121763"/>
            <a:ext cx="474643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lt"/>
                <a:ea typeface="+mn-ea"/>
                <a:cs typeface="+mn-cs"/>
              </a:rPr>
              <a:t>아마추어 </a:t>
            </a:r>
            <a:r>
              <a:rPr lang="ko-KR" altLang="en-US" sz="2000" b="1" dirty="0" err="1">
                <a:latin typeface="+mn-lt"/>
                <a:ea typeface="+mn-ea"/>
                <a:cs typeface="+mn-cs"/>
              </a:rPr>
              <a:t>풋살</a:t>
            </a:r>
            <a:r>
              <a:rPr lang="en-US" altLang="ko-KR" sz="2000" b="1" dirty="0"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dirty="0">
                <a:latin typeface="+mn-lt"/>
                <a:ea typeface="+mn-ea"/>
                <a:cs typeface="+mn-cs"/>
              </a:rPr>
              <a:t>분석 시스템</a:t>
            </a:r>
            <a:r>
              <a:rPr lang="en-US" altLang="ko-KR" sz="2000" b="1" dirty="0">
                <a:latin typeface="+mn-lt"/>
                <a:ea typeface="+mn-ea"/>
                <a:cs typeface="+mn-cs"/>
              </a:rPr>
              <a:t> </a:t>
            </a:r>
          </a:p>
          <a:p>
            <a:pPr marL="342900" indent="-3429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풋살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팀 선수와 감독에게 다양한 서비스를 제공하는 웹사이트</a:t>
            </a:r>
            <a:r>
              <a:rPr lang="ko-KR" altLang="en-US" sz="2000" b="1" dirty="0">
                <a:latin typeface="+mn-lt"/>
                <a:ea typeface="+mn-ea"/>
                <a:cs typeface="+mn-cs"/>
              </a:rPr>
              <a:t> </a:t>
            </a:r>
            <a:endParaRPr lang="en-US" altLang="ko-KR" sz="2000" b="1" dirty="0">
              <a:latin typeface="+mn-lt"/>
              <a:ea typeface="+mn-ea"/>
              <a:cs typeface="+mn-cs"/>
            </a:endParaRPr>
          </a:p>
          <a:p>
            <a:pPr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lt"/>
                <a:ea typeface="+mn-ea"/>
                <a:cs typeface="+mn-cs"/>
              </a:rPr>
              <a:t>팀 일정 확인</a:t>
            </a:r>
            <a:endParaRPr lang="en-US" altLang="ko-KR" sz="2000" b="1" dirty="0">
              <a:latin typeface="+mn-lt"/>
              <a:ea typeface="+mn-ea"/>
              <a:cs typeface="+mn-cs"/>
            </a:endParaRPr>
          </a:p>
          <a:p>
            <a:pPr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lt"/>
                <a:ea typeface="+mn-ea"/>
                <a:cs typeface="+mn-cs"/>
              </a:rPr>
              <a:t>팀 스케줄 관리의 필요성</a:t>
            </a:r>
            <a:endParaRPr lang="en-US" altLang="ko-KR" sz="2000" b="1" dirty="0">
              <a:latin typeface="+mn-lt"/>
              <a:ea typeface="+mn-ea"/>
              <a:cs typeface="+mn-cs"/>
            </a:endParaRP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_x623937288">
            <a:extLst>
              <a:ext uri="{FF2B5EF4-FFF2-40B4-BE49-F238E27FC236}">
                <a16:creationId xmlns:a16="http://schemas.microsoft.com/office/drawing/2014/main" id="{C1DD0F90-2793-4F4B-AF84-EF27014E9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" r="2" b="8011"/>
          <a:stretch/>
        </p:blipFill>
        <p:spPr bwMode="auto">
          <a:xfrm>
            <a:off x="6338837" y="1972237"/>
            <a:ext cx="2841021" cy="18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365F0B-2918-4EE2-A91B-17652DEB5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1" r="638" b="-3"/>
          <a:stretch/>
        </p:blipFill>
        <p:spPr>
          <a:xfrm>
            <a:off x="9286541" y="1972237"/>
            <a:ext cx="2744093" cy="18822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26EEE7-C739-4380-BD56-B688EEF29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0" r="2008"/>
          <a:stretch/>
        </p:blipFill>
        <p:spPr>
          <a:xfrm>
            <a:off x="6334896" y="4032342"/>
            <a:ext cx="2841021" cy="188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93ABC6-5298-4502-91C3-338DB245AE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060" b="35297"/>
          <a:stretch/>
        </p:blipFill>
        <p:spPr>
          <a:xfrm>
            <a:off x="9286542" y="4023383"/>
            <a:ext cx="2744091" cy="1891199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C6971B-8449-4492-8A86-ACA87499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-3-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72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CDB546-4EC7-4C6B-9118-FF9FA9C6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50" y="288094"/>
            <a:ext cx="9623404" cy="8577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b="1" dirty="0"/>
              <a:t>2. </a:t>
            </a:r>
            <a:r>
              <a:rPr lang="ko-KR" altLang="en-US" sz="4000" b="1" dirty="0"/>
              <a:t>프로젝트 구성</a:t>
            </a:r>
            <a:endParaRPr lang="en-US" altLang="ko-KR" sz="40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AD04C7-147F-40B5-9F13-878439116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662" y="1839858"/>
            <a:ext cx="3245731" cy="470395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FA5B9E6-35F9-40DC-91DA-CE89906AEA36}"/>
              </a:ext>
            </a:extLst>
          </p:cNvPr>
          <p:cNvSpPr txBox="1"/>
          <p:nvPr/>
        </p:nvSpPr>
        <p:spPr>
          <a:xfrm>
            <a:off x="8839933" y="2562311"/>
            <a:ext cx="25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← 캘린더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디자인 </a:t>
            </a:r>
            <a:r>
              <a:rPr lang="en-US" altLang="ko-KR" sz="1400" b="1" dirty="0" err="1"/>
              <a:t>css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6832C5-3BF0-4140-8689-E92533B13571}"/>
              </a:ext>
            </a:extLst>
          </p:cNvPr>
          <p:cNvSpPr txBox="1"/>
          <p:nvPr/>
        </p:nvSpPr>
        <p:spPr>
          <a:xfrm>
            <a:off x="8878068" y="4032545"/>
            <a:ext cx="25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← 프로젝트 설정 파일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3AAF29-0E8A-4390-9495-1EA5401A8E09}"/>
              </a:ext>
            </a:extLst>
          </p:cNvPr>
          <p:cNvSpPr txBox="1"/>
          <p:nvPr/>
        </p:nvSpPr>
        <p:spPr>
          <a:xfrm>
            <a:off x="7460949" y="4441852"/>
            <a:ext cx="678016" cy="27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2603D6-2CB5-41C4-9509-4C033576A5B0}"/>
              </a:ext>
            </a:extLst>
          </p:cNvPr>
          <p:cNvSpPr txBox="1"/>
          <p:nvPr/>
        </p:nvSpPr>
        <p:spPr>
          <a:xfrm>
            <a:off x="7518671" y="3978642"/>
            <a:ext cx="1321262" cy="4468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BFDACD-2EEC-4DB9-9747-946642FA7587}"/>
              </a:ext>
            </a:extLst>
          </p:cNvPr>
          <p:cNvSpPr txBox="1"/>
          <p:nvPr/>
        </p:nvSpPr>
        <p:spPr>
          <a:xfrm>
            <a:off x="7409361" y="2582688"/>
            <a:ext cx="509405" cy="189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813372-02CE-4D3E-B0BF-5008095AEE20}"/>
              </a:ext>
            </a:extLst>
          </p:cNvPr>
          <p:cNvSpPr txBox="1"/>
          <p:nvPr/>
        </p:nvSpPr>
        <p:spPr>
          <a:xfrm>
            <a:off x="8878068" y="4489277"/>
            <a:ext cx="25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← 스케줄 </a:t>
            </a:r>
            <a:r>
              <a:rPr lang="en-US" altLang="ko-KR" sz="1400" b="1" dirty="0"/>
              <a:t>View</a:t>
            </a:r>
            <a:endParaRPr lang="ko-KR" altLang="en-US" sz="1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452F3E-92F3-4247-8E3B-E591AA5C3B79}"/>
              </a:ext>
            </a:extLst>
          </p:cNvPr>
          <p:cNvSpPr txBox="1"/>
          <p:nvPr/>
        </p:nvSpPr>
        <p:spPr>
          <a:xfrm>
            <a:off x="7009266" y="6354292"/>
            <a:ext cx="509405" cy="189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D95F46-D279-46CB-8F2D-4C022150F440}"/>
              </a:ext>
            </a:extLst>
          </p:cNvPr>
          <p:cNvSpPr txBox="1"/>
          <p:nvPr/>
        </p:nvSpPr>
        <p:spPr>
          <a:xfrm>
            <a:off x="8862511" y="6258065"/>
            <a:ext cx="360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← 프로젝트 라이브러리 설정 파일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F18FD6-F611-4230-B7FA-32728EA81137}"/>
              </a:ext>
            </a:extLst>
          </p:cNvPr>
          <p:cNvSpPr txBox="1"/>
          <p:nvPr/>
        </p:nvSpPr>
        <p:spPr>
          <a:xfrm>
            <a:off x="8862511" y="5813508"/>
            <a:ext cx="360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← </a:t>
            </a:r>
            <a:r>
              <a:rPr lang="en-US" altLang="ko-KR" sz="1400" b="1" dirty="0"/>
              <a:t>WAC </a:t>
            </a:r>
            <a:r>
              <a:rPr lang="ko-KR" altLang="en-US" sz="1400" b="1" dirty="0"/>
              <a:t>등록 설정 파일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AFC8B2-233A-4293-B554-3D59574650B6}"/>
              </a:ext>
            </a:extLst>
          </p:cNvPr>
          <p:cNvSpPr txBox="1"/>
          <p:nvPr/>
        </p:nvSpPr>
        <p:spPr>
          <a:xfrm>
            <a:off x="7476152" y="5955085"/>
            <a:ext cx="509405" cy="156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02AA0-0C96-4638-9EA0-04FBCE78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9635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-4-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9BD9CF-F3C5-4199-AA81-77F729EC4485}"/>
              </a:ext>
            </a:extLst>
          </p:cNvPr>
          <p:cNvGrpSpPr/>
          <p:nvPr/>
        </p:nvGrpSpPr>
        <p:grpSpPr>
          <a:xfrm>
            <a:off x="1946193" y="1667103"/>
            <a:ext cx="2763651" cy="4898739"/>
            <a:chOff x="2111527" y="1529272"/>
            <a:chExt cx="2763651" cy="489873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162F641-575C-401A-9593-F40372B73F71}"/>
                </a:ext>
              </a:extLst>
            </p:cNvPr>
            <p:cNvGrpSpPr/>
            <p:nvPr/>
          </p:nvGrpSpPr>
          <p:grpSpPr>
            <a:xfrm>
              <a:off x="2111527" y="1529272"/>
              <a:ext cx="2763651" cy="4898739"/>
              <a:chOff x="-2031783" y="41772"/>
              <a:chExt cx="3139712" cy="5837426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B15F3EF-F56D-4F90-8C01-18701DE56E7E}"/>
                  </a:ext>
                </a:extLst>
              </p:cNvPr>
              <p:cNvGrpSpPr/>
              <p:nvPr/>
            </p:nvGrpSpPr>
            <p:grpSpPr>
              <a:xfrm>
                <a:off x="-2031783" y="41772"/>
                <a:ext cx="3139712" cy="5837426"/>
                <a:chOff x="-2031783" y="41772"/>
                <a:chExt cx="3139712" cy="5837426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8C193E0A-CD9D-45B3-B875-107400AC773B}"/>
                    </a:ext>
                  </a:extLst>
                </p:cNvPr>
                <p:cNvGrpSpPr/>
                <p:nvPr/>
              </p:nvGrpSpPr>
              <p:grpSpPr>
                <a:xfrm>
                  <a:off x="-2031783" y="41772"/>
                  <a:ext cx="3139712" cy="5837426"/>
                  <a:chOff x="-2031783" y="41772"/>
                  <a:chExt cx="3139712" cy="5837426"/>
                </a:xfrm>
              </p:grpSpPr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BF1C9500-FD45-47D6-BC56-39CAF0E6B500}"/>
                      </a:ext>
                    </a:extLst>
                  </p:cNvPr>
                  <p:cNvGrpSpPr/>
                  <p:nvPr/>
                </p:nvGrpSpPr>
                <p:grpSpPr>
                  <a:xfrm>
                    <a:off x="-2031783" y="41772"/>
                    <a:ext cx="3139712" cy="5837426"/>
                    <a:chOff x="-2031783" y="41772"/>
                    <a:chExt cx="3139712" cy="5837426"/>
                  </a:xfrm>
                </p:grpSpPr>
                <p:grpSp>
                  <p:nvGrpSpPr>
                    <p:cNvPr id="9" name="그룹 8">
                      <a:extLst>
                        <a:ext uri="{FF2B5EF4-FFF2-40B4-BE49-F238E27FC236}">
                          <a16:creationId xmlns:a16="http://schemas.microsoft.com/office/drawing/2014/main" id="{BA666141-2D8F-4AA7-A3DE-B05E7969F1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031783" y="41772"/>
                      <a:ext cx="3139712" cy="5837426"/>
                      <a:chOff x="-2836275" y="310201"/>
                      <a:chExt cx="3139712" cy="5837426"/>
                    </a:xfrm>
                  </p:grpSpPr>
                  <p:pic>
                    <p:nvPicPr>
                      <p:cNvPr id="7" name="그림 6">
                        <a:extLst>
                          <a:ext uri="{FF2B5EF4-FFF2-40B4-BE49-F238E27FC236}">
                            <a16:creationId xmlns:a16="http://schemas.microsoft.com/office/drawing/2014/main" id="{6F818AA5-D245-4AE9-8159-846992E83F1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836275" y="310201"/>
                        <a:ext cx="3139712" cy="583742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4EE8ECC0-E09F-42B1-983F-684C5799CB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1947338" y="1443003"/>
                        <a:ext cx="1430101" cy="14565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endParaRPr lang="ko-KR" altLang="en-US" dirty="0"/>
                      </a:p>
                    </p:txBody>
                  </p:sp>
                </p:grp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919A0182-CE80-4FF3-A7BF-C5656D6C46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211771" y="1839550"/>
                      <a:ext cx="1236615" cy="21985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ko-KR" altLang="en-US" dirty="0"/>
                    </a:p>
                  </p:txBody>
                </p:sp>
              </p:grp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74C23C0-E36E-4CE6-A0A8-CE52D4A95670}"/>
                      </a:ext>
                    </a:extLst>
                  </p:cNvPr>
                  <p:cNvSpPr txBox="1"/>
                  <p:nvPr/>
                </p:nvSpPr>
                <p:spPr>
                  <a:xfrm>
                    <a:off x="-1238924" y="2561636"/>
                    <a:ext cx="1430101" cy="176485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B431BE2-DC36-4658-B924-55FC6978E5E1}"/>
                    </a:ext>
                  </a:extLst>
                </p:cNvPr>
                <p:cNvSpPr txBox="1"/>
                <p:nvPr/>
              </p:nvSpPr>
              <p:spPr>
                <a:xfrm>
                  <a:off x="-1211771" y="3797404"/>
                  <a:ext cx="463095" cy="142393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B79E146-9E40-4A0A-8697-3C5853957681}"/>
                    </a:ext>
                  </a:extLst>
                </p:cNvPr>
                <p:cNvSpPr txBox="1"/>
                <p:nvPr/>
              </p:nvSpPr>
              <p:spPr>
                <a:xfrm>
                  <a:off x="-1225690" y="4329657"/>
                  <a:ext cx="992687" cy="142393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AA1CB84-A837-4DFF-9B7D-F1B5395AAE10}"/>
                  </a:ext>
                </a:extLst>
              </p:cNvPr>
              <p:cNvSpPr txBox="1"/>
              <p:nvPr/>
            </p:nvSpPr>
            <p:spPr>
              <a:xfrm>
                <a:off x="-1171885" y="4654997"/>
                <a:ext cx="1156841" cy="17648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A58BC1-A7E5-4C3D-8361-7CC1CE0C0052}"/>
                </a:ext>
              </a:extLst>
            </p:cNvPr>
            <p:cNvSpPr txBox="1"/>
            <p:nvPr/>
          </p:nvSpPr>
          <p:spPr>
            <a:xfrm>
              <a:off x="2868430" y="2149012"/>
              <a:ext cx="1056939" cy="1483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266DBFB-91D2-44F5-80AE-6810ECB15E34}"/>
              </a:ext>
            </a:extLst>
          </p:cNvPr>
          <p:cNvSpPr txBox="1"/>
          <p:nvPr/>
        </p:nvSpPr>
        <p:spPr>
          <a:xfrm>
            <a:off x="3888233" y="4716243"/>
            <a:ext cx="266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← </a:t>
            </a:r>
            <a:r>
              <a:rPr lang="ko-KR" altLang="en-US" sz="1400" b="1" dirty="0" err="1"/>
              <a:t>마이바티스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SQL </a:t>
            </a:r>
            <a:r>
              <a:rPr lang="ko-KR" altLang="en-US" sz="1400" b="1" dirty="0" err="1"/>
              <a:t>매퍼</a:t>
            </a:r>
            <a:r>
              <a:rPr lang="ko-KR" altLang="en-US" sz="1400" b="1" dirty="0"/>
              <a:t> 파일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1DC682-6637-4D1A-B64A-B14BFD768A62}"/>
              </a:ext>
            </a:extLst>
          </p:cNvPr>
          <p:cNvSpPr txBox="1"/>
          <p:nvPr/>
        </p:nvSpPr>
        <p:spPr>
          <a:xfrm>
            <a:off x="3914012" y="5161543"/>
            <a:ext cx="25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← </a:t>
            </a:r>
            <a:r>
              <a:rPr lang="ko-KR" altLang="en-US" sz="1400" b="1" dirty="0" err="1"/>
              <a:t>마이바티스</a:t>
            </a:r>
            <a:r>
              <a:rPr lang="ko-KR" altLang="en-US" sz="1400" b="1" dirty="0"/>
              <a:t> 설정 파일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9BBD9A-C01A-49CF-8BB6-D1D93F8AD389}"/>
              </a:ext>
            </a:extLst>
          </p:cNvPr>
          <p:cNvSpPr txBox="1"/>
          <p:nvPr/>
        </p:nvSpPr>
        <p:spPr>
          <a:xfrm>
            <a:off x="3953811" y="5487153"/>
            <a:ext cx="25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← </a:t>
            </a:r>
            <a:r>
              <a:rPr lang="en-US" altLang="ko-KR" sz="1400" b="1" dirty="0"/>
              <a:t>Junit test</a:t>
            </a:r>
            <a:r>
              <a:rPr lang="ko-KR" altLang="en-US" sz="1400" b="1" dirty="0"/>
              <a:t>용 패키지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AB25D0-BB20-438F-845A-3B091B27F26C}"/>
              </a:ext>
            </a:extLst>
          </p:cNvPr>
          <p:cNvSpPr txBox="1"/>
          <p:nvPr/>
        </p:nvSpPr>
        <p:spPr>
          <a:xfrm>
            <a:off x="4044431" y="4137034"/>
            <a:ext cx="25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← 서비스 구현 패키지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FC4A3E-0634-4C39-BC72-A561FB8CE581}"/>
              </a:ext>
            </a:extLst>
          </p:cNvPr>
          <p:cNvSpPr txBox="1"/>
          <p:nvPr/>
        </p:nvSpPr>
        <p:spPr>
          <a:xfrm>
            <a:off x="2689697" y="4209418"/>
            <a:ext cx="1198536" cy="148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C894D2-1D60-4F41-AC5D-C6652E93AD00}"/>
              </a:ext>
            </a:extLst>
          </p:cNvPr>
          <p:cNvSpPr txBox="1"/>
          <p:nvPr/>
        </p:nvSpPr>
        <p:spPr>
          <a:xfrm>
            <a:off x="4013630" y="3688197"/>
            <a:ext cx="25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← </a:t>
            </a:r>
            <a:r>
              <a:rPr lang="en-US" altLang="ko-KR" sz="1400" b="1" dirty="0"/>
              <a:t>DAO </a:t>
            </a:r>
            <a:r>
              <a:rPr lang="ko-KR" altLang="en-US" sz="1400" b="1" dirty="0"/>
              <a:t>패키지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C64153-37A4-4CC0-A33C-CC93D11D8C59}"/>
              </a:ext>
            </a:extLst>
          </p:cNvPr>
          <p:cNvSpPr txBox="1"/>
          <p:nvPr/>
        </p:nvSpPr>
        <p:spPr>
          <a:xfrm>
            <a:off x="3998826" y="3077538"/>
            <a:ext cx="25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← 도메인 패키지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FDF66-32D6-4014-9884-DA708AFF3AED}"/>
              </a:ext>
            </a:extLst>
          </p:cNvPr>
          <p:cNvSpPr txBox="1"/>
          <p:nvPr/>
        </p:nvSpPr>
        <p:spPr>
          <a:xfrm>
            <a:off x="3987467" y="2537290"/>
            <a:ext cx="25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← 컨트롤러 패키지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E8BEC9-F7B2-4787-83D8-31E1AB9AA4D3}"/>
              </a:ext>
            </a:extLst>
          </p:cNvPr>
          <p:cNvSpPr txBox="1"/>
          <p:nvPr/>
        </p:nvSpPr>
        <p:spPr>
          <a:xfrm>
            <a:off x="3987467" y="2174252"/>
            <a:ext cx="25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← </a:t>
            </a:r>
            <a:r>
              <a:rPr lang="en-US" altLang="ko-KR" sz="1400" b="1" dirty="0" err="1"/>
              <a:t>aop</a:t>
            </a:r>
            <a:r>
              <a:rPr lang="ko-KR" altLang="en-US" sz="1400" b="1" dirty="0"/>
              <a:t> 클래스</a:t>
            </a:r>
          </a:p>
        </p:txBody>
      </p:sp>
    </p:spTree>
    <p:extLst>
      <p:ext uri="{BB962C8B-B14F-4D97-AF65-F5344CB8AC3E}">
        <p14:creationId xmlns:p14="http://schemas.microsoft.com/office/powerpoint/2010/main" val="174311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CDB546-4EC7-4C6B-9118-FF9FA9C6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50" y="288094"/>
            <a:ext cx="9623404" cy="8577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b="1" dirty="0"/>
              <a:t>2. </a:t>
            </a:r>
            <a:r>
              <a:rPr lang="ko-KR" altLang="en-US" sz="4000" b="1" dirty="0"/>
              <a:t>프로젝트 구성</a:t>
            </a:r>
            <a:endParaRPr lang="en-US" altLang="ko-KR" sz="40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7910B8-6E86-4334-9CE0-C73F4085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87" y="1486563"/>
            <a:ext cx="7445191" cy="23042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C7AEDF-62F3-4084-A542-9EAEECE7F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483" y="5217920"/>
            <a:ext cx="2398627" cy="11070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9E5D28-4CAD-48A5-A7C2-BCD606076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787" y="5248018"/>
            <a:ext cx="4911769" cy="8277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9EA29D-43FA-4B33-81D7-15DCE8A53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787" y="4168683"/>
            <a:ext cx="9776977" cy="7014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ADB70B-7C64-4B33-8432-BE0904AE1227}"/>
              </a:ext>
            </a:extLst>
          </p:cNvPr>
          <p:cNvSpPr txBox="1"/>
          <p:nvPr/>
        </p:nvSpPr>
        <p:spPr>
          <a:xfrm>
            <a:off x="9422623" y="2235568"/>
            <a:ext cx="215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← ① </a:t>
            </a:r>
            <a:r>
              <a:rPr lang="en-US" altLang="ko-KR" b="1" dirty="0" err="1"/>
              <a:t>tk_schedule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EBBD9-AF0B-44C5-A526-35019096EF13}"/>
              </a:ext>
            </a:extLst>
          </p:cNvPr>
          <p:cNvSpPr txBox="1"/>
          <p:nvPr/>
        </p:nvSpPr>
        <p:spPr>
          <a:xfrm>
            <a:off x="10021408" y="5402117"/>
            <a:ext cx="155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← ④ </a:t>
            </a:r>
            <a:r>
              <a:rPr lang="en-US" altLang="ko-KR" b="1" dirty="0" err="1"/>
              <a:t>tk_role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98749-2C98-46F4-AB61-22A7167C8260}"/>
              </a:ext>
            </a:extLst>
          </p:cNvPr>
          <p:cNvSpPr txBox="1"/>
          <p:nvPr/>
        </p:nvSpPr>
        <p:spPr>
          <a:xfrm>
            <a:off x="8955741" y="3627126"/>
            <a:ext cx="32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↓ ② </a:t>
            </a:r>
            <a:r>
              <a:rPr lang="en-US" altLang="ko-KR" b="1" dirty="0" err="1"/>
              <a:t>tk_playersignupinfo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C72F68-A069-41EA-8943-6120DB112DF0}"/>
              </a:ext>
            </a:extLst>
          </p:cNvPr>
          <p:cNvSpPr txBox="1"/>
          <p:nvPr/>
        </p:nvSpPr>
        <p:spPr>
          <a:xfrm>
            <a:off x="1895638" y="6140312"/>
            <a:ext cx="326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↑ ③ </a:t>
            </a:r>
            <a:r>
              <a:rPr lang="en-US" altLang="ko-KR" b="1" dirty="0" err="1"/>
              <a:t>tk_coachsignupinfo</a:t>
            </a:r>
            <a:endParaRPr lang="ko-KR" altLang="en-US" b="1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0CFB0F-6B49-4624-A442-8E4AB30B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-5-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83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CDB546-4EC7-4C6B-9118-FF9FA9C6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50" y="288094"/>
            <a:ext cx="9623404" cy="8577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b="1" dirty="0"/>
              <a:t>3. DI </a:t>
            </a:r>
            <a:r>
              <a:rPr lang="ko-KR" altLang="en-US" sz="4000" b="1" dirty="0"/>
              <a:t>설정 코드</a:t>
            </a:r>
            <a:endParaRPr lang="en-US" altLang="ko-KR" sz="40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2484AAC-554E-41D1-9F31-26B00326F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46" y="2460623"/>
            <a:ext cx="5738357" cy="4038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A89AD6-BBA2-4E6E-99F4-002C102BA962}"/>
              </a:ext>
            </a:extLst>
          </p:cNvPr>
          <p:cNvSpPr txBox="1"/>
          <p:nvPr/>
        </p:nvSpPr>
        <p:spPr>
          <a:xfrm>
            <a:off x="7730989" y="2495186"/>
            <a:ext cx="290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← </a:t>
            </a:r>
            <a:r>
              <a:rPr lang="en-US" altLang="ko-KR" b="1" dirty="0"/>
              <a:t>servlet-context.xml</a:t>
            </a:r>
            <a:endParaRPr lang="ko-KR" altLang="en-US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E3ED92A-8B88-4DF3-9A69-72DD4D2A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234" y="3573552"/>
            <a:ext cx="3863675" cy="11659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CEFD44-1507-4708-8BD4-07CE6FA1FEFF}"/>
              </a:ext>
            </a:extLst>
          </p:cNvPr>
          <p:cNvSpPr txBox="1"/>
          <p:nvPr/>
        </p:nvSpPr>
        <p:spPr>
          <a:xfrm>
            <a:off x="6117746" y="3773208"/>
            <a:ext cx="35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← </a:t>
            </a:r>
            <a:r>
              <a:rPr lang="en-US" altLang="ko-KR" b="1" dirty="0"/>
              <a:t>CalendarController.java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F14E99-FF10-428C-8575-1CC700B18D02}"/>
              </a:ext>
            </a:extLst>
          </p:cNvPr>
          <p:cNvSpPr txBox="1"/>
          <p:nvPr/>
        </p:nvSpPr>
        <p:spPr>
          <a:xfrm>
            <a:off x="1940945" y="2429607"/>
            <a:ext cx="8441685" cy="503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C32FEE-4FF7-4565-B93C-B2314E100B8C}"/>
              </a:ext>
            </a:extLst>
          </p:cNvPr>
          <p:cNvSpPr txBox="1"/>
          <p:nvPr/>
        </p:nvSpPr>
        <p:spPr>
          <a:xfrm>
            <a:off x="1940945" y="3501626"/>
            <a:ext cx="8441685" cy="1307196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07EE37-891D-45C9-BF25-F67359C6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-6-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45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CDB546-4EC7-4C6B-9118-FF9FA9C6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50" y="288094"/>
            <a:ext cx="9623404" cy="8577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b="1" dirty="0"/>
              <a:t>3. DI </a:t>
            </a:r>
            <a:r>
              <a:rPr lang="ko-KR" altLang="en-US" sz="4000" b="1" dirty="0"/>
              <a:t>설정 코드</a:t>
            </a:r>
            <a:endParaRPr lang="en-US" altLang="ko-KR" sz="40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6FA4E5-905F-4E48-8E18-59E876E2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56" y="1616029"/>
            <a:ext cx="5723116" cy="571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603954-43C2-4851-A13C-95B2382DBFF6}"/>
              </a:ext>
            </a:extLst>
          </p:cNvPr>
          <p:cNvSpPr txBox="1"/>
          <p:nvPr/>
        </p:nvSpPr>
        <p:spPr>
          <a:xfrm>
            <a:off x="8307626" y="1691643"/>
            <a:ext cx="295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← </a:t>
            </a:r>
            <a:r>
              <a:rPr lang="en-US" altLang="ko-KR" b="1" dirty="0"/>
              <a:t>root-context.xml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7ECE72F-92D6-4440-A7ED-052CC65C1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56" y="3765024"/>
            <a:ext cx="5265876" cy="9602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190EDD-C50B-4F67-B31D-EF78AA870661}"/>
              </a:ext>
            </a:extLst>
          </p:cNvPr>
          <p:cNvSpPr txBox="1"/>
          <p:nvPr/>
        </p:nvSpPr>
        <p:spPr>
          <a:xfrm>
            <a:off x="7294732" y="3960819"/>
            <a:ext cx="325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← </a:t>
            </a:r>
            <a:r>
              <a:rPr lang="en-US" altLang="ko-KR" b="1" dirty="0"/>
              <a:t>ScheduleServiceImpl.java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AC3D29B-F1FA-4C8A-867D-3EB11CE72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56" y="2554808"/>
            <a:ext cx="4557155" cy="9297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B76271-A657-45DC-9DA7-A0A38CA669BE}"/>
              </a:ext>
            </a:extLst>
          </p:cNvPr>
          <p:cNvSpPr txBox="1"/>
          <p:nvPr/>
        </p:nvSpPr>
        <p:spPr>
          <a:xfrm>
            <a:off x="7509925" y="2681211"/>
            <a:ext cx="314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← </a:t>
            </a:r>
            <a:r>
              <a:rPr lang="en-US" altLang="ko-KR" b="1" dirty="0"/>
              <a:t>ScheduleDAO.java</a:t>
            </a:r>
            <a:endParaRPr lang="ko-KR" altLang="en-US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1F14301-DC67-4F7F-901B-45A6A04AC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943" y="4937169"/>
            <a:ext cx="5166808" cy="12726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905B92-EB6C-4B09-8398-6B465C5BFCAA}"/>
              </a:ext>
            </a:extLst>
          </p:cNvPr>
          <p:cNvSpPr txBox="1"/>
          <p:nvPr/>
        </p:nvSpPr>
        <p:spPr>
          <a:xfrm>
            <a:off x="7294732" y="5621856"/>
            <a:ext cx="314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← </a:t>
            </a:r>
            <a:r>
              <a:rPr lang="en-US" altLang="ko-KR" b="1" dirty="0"/>
              <a:t>ScheduleAspect.java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C5361B-CE2E-4F61-AA07-8FCE1727FA75}"/>
              </a:ext>
            </a:extLst>
          </p:cNvPr>
          <p:cNvSpPr txBox="1"/>
          <p:nvPr/>
        </p:nvSpPr>
        <p:spPr>
          <a:xfrm>
            <a:off x="1941291" y="1493339"/>
            <a:ext cx="8675075" cy="81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D24ED-362E-4CD1-9EB3-13A103CDEBC8}"/>
              </a:ext>
            </a:extLst>
          </p:cNvPr>
          <p:cNvSpPr txBox="1"/>
          <p:nvPr/>
        </p:nvSpPr>
        <p:spPr>
          <a:xfrm>
            <a:off x="1941290" y="2462431"/>
            <a:ext cx="8675075" cy="982115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69A987-F061-418B-843A-27D9A4EBF811}"/>
              </a:ext>
            </a:extLst>
          </p:cNvPr>
          <p:cNvSpPr txBox="1"/>
          <p:nvPr/>
        </p:nvSpPr>
        <p:spPr>
          <a:xfrm>
            <a:off x="1941289" y="3719792"/>
            <a:ext cx="8675075" cy="982115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31F885-4BCE-4AED-B6F3-D194A66E0CAE}"/>
              </a:ext>
            </a:extLst>
          </p:cNvPr>
          <p:cNvSpPr txBox="1"/>
          <p:nvPr/>
        </p:nvSpPr>
        <p:spPr>
          <a:xfrm>
            <a:off x="1941289" y="4968258"/>
            <a:ext cx="8675075" cy="1307196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98A396-1CDB-45E7-8B53-84501EA6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-7-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36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CDB546-4EC7-4C6B-9118-FF9FA9C6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50" y="288094"/>
            <a:ext cx="9623404" cy="8577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b="1" dirty="0"/>
              <a:t>4. AOP </a:t>
            </a:r>
            <a:r>
              <a:rPr lang="ko-KR" altLang="en-US" sz="4000" b="1" dirty="0"/>
              <a:t>설정 코드 </a:t>
            </a:r>
            <a:endParaRPr lang="en-US" altLang="ko-KR" sz="40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7E0553E-1D89-402E-A75C-A6A71B664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74" y="2205007"/>
            <a:ext cx="4833268" cy="9200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144B25-8A02-42C3-B68E-E14B3AA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995" y="1648547"/>
            <a:ext cx="4177239" cy="20847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607CB6C-9DC1-4BC2-8351-030F41691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624" y="3986967"/>
            <a:ext cx="8196971" cy="19233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93FD1B-117C-4188-8A81-9784D19099DB}"/>
              </a:ext>
            </a:extLst>
          </p:cNvPr>
          <p:cNvSpPr txBox="1"/>
          <p:nvPr/>
        </p:nvSpPr>
        <p:spPr>
          <a:xfrm>
            <a:off x="6677965" y="2205007"/>
            <a:ext cx="5020977" cy="81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5DA1A7-9618-446A-A4DA-972B67AA4073}"/>
              </a:ext>
            </a:extLst>
          </p:cNvPr>
          <p:cNvSpPr txBox="1"/>
          <p:nvPr/>
        </p:nvSpPr>
        <p:spPr>
          <a:xfrm>
            <a:off x="1873624" y="1612398"/>
            <a:ext cx="4319610" cy="210525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D4A918-DF92-4C6A-9E0C-9C3C06E18834}"/>
              </a:ext>
            </a:extLst>
          </p:cNvPr>
          <p:cNvSpPr txBox="1"/>
          <p:nvPr/>
        </p:nvSpPr>
        <p:spPr>
          <a:xfrm>
            <a:off x="6543495" y="1708826"/>
            <a:ext cx="295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↓ </a:t>
            </a:r>
            <a:r>
              <a:rPr lang="en-US" altLang="ko-KR" b="1" dirty="0"/>
              <a:t>root-context.xml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ACDB8D-E240-4126-89FE-17A06BB79AF5}"/>
              </a:ext>
            </a:extLst>
          </p:cNvPr>
          <p:cNvSpPr txBox="1"/>
          <p:nvPr/>
        </p:nvSpPr>
        <p:spPr>
          <a:xfrm>
            <a:off x="3136938" y="1638333"/>
            <a:ext cx="295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← </a:t>
            </a:r>
            <a:r>
              <a:rPr lang="en-US" altLang="ko-KR" b="1" dirty="0"/>
              <a:t>ScheduleAspect.java</a:t>
            </a:r>
            <a:endParaRPr lang="ko-KR" altLang="en-US" b="1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70C3E-E566-4AFE-9984-393E1FA1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-8-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9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CDB546-4EC7-4C6B-9118-FF9FA9C6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50" y="288094"/>
            <a:ext cx="9623404" cy="8577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b="1" dirty="0"/>
              <a:t>5. </a:t>
            </a:r>
            <a:r>
              <a:rPr lang="ko-KR" altLang="en-US" sz="4000" b="1" dirty="0"/>
              <a:t>트랜잭션 적용 시나리오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 </a:t>
            </a:r>
            <a:endParaRPr lang="en-US" altLang="ko-KR" sz="40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8E4D3522-CF5B-4586-9A4A-C537691C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18" y="2289251"/>
            <a:ext cx="6186129" cy="24028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02F4DA-6B16-466E-97CE-A031BF72D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83" y="1547875"/>
            <a:ext cx="7274027" cy="59579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8AAF373-E967-4BF6-B2D8-DFB747D5A098}"/>
              </a:ext>
            </a:extLst>
          </p:cNvPr>
          <p:cNvGrpSpPr/>
          <p:nvPr/>
        </p:nvGrpSpPr>
        <p:grpSpPr>
          <a:xfrm>
            <a:off x="1919294" y="1597312"/>
            <a:ext cx="2779727" cy="4385025"/>
            <a:chOff x="881670" y="1633056"/>
            <a:chExt cx="2212975" cy="2643188"/>
          </a:xfrm>
        </p:grpSpPr>
        <p:pic>
          <p:nvPicPr>
            <p:cNvPr id="13" name="그림 12" descr="시계, 탑재, 표지판, 모니터이(가) 표시된 사진&#10;&#10;자동 생성된 설명">
              <a:extLst>
                <a:ext uri="{FF2B5EF4-FFF2-40B4-BE49-F238E27FC236}">
                  <a16:creationId xmlns:a16="http://schemas.microsoft.com/office/drawing/2014/main" id="{3B99611F-5DC5-4433-8A46-38F2414C3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670" y="1633056"/>
              <a:ext cx="2212975" cy="264318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01B6D6-00BD-416D-AF3B-8D4A5817E799}"/>
                </a:ext>
              </a:extLst>
            </p:cNvPr>
            <p:cNvSpPr txBox="1"/>
            <p:nvPr/>
          </p:nvSpPr>
          <p:spPr>
            <a:xfrm>
              <a:off x="1118389" y="3547803"/>
              <a:ext cx="681733" cy="2695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E24CE197-2AD0-4DAD-B16F-9E75B1F12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293" y="4864479"/>
            <a:ext cx="5403741" cy="1087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80F663-B9AC-46B7-9BA5-2CA83C569682}"/>
              </a:ext>
            </a:extLst>
          </p:cNvPr>
          <p:cNvSpPr txBox="1"/>
          <p:nvPr/>
        </p:nvSpPr>
        <p:spPr>
          <a:xfrm>
            <a:off x="4768354" y="1597312"/>
            <a:ext cx="7169484" cy="3082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01926-8F38-416C-9D40-CC4AF65DC839}"/>
              </a:ext>
            </a:extLst>
          </p:cNvPr>
          <p:cNvSpPr txBox="1"/>
          <p:nvPr/>
        </p:nvSpPr>
        <p:spPr>
          <a:xfrm>
            <a:off x="4768024" y="4814137"/>
            <a:ext cx="7169484" cy="1188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317B8-BDA7-420D-83C9-32F617A380F2}"/>
              </a:ext>
            </a:extLst>
          </p:cNvPr>
          <p:cNvSpPr txBox="1"/>
          <p:nvPr/>
        </p:nvSpPr>
        <p:spPr>
          <a:xfrm>
            <a:off x="8526103" y="5507939"/>
            <a:ext cx="32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← </a:t>
            </a:r>
            <a:r>
              <a:rPr lang="en-US" altLang="ko-KR" b="1" dirty="0"/>
              <a:t>ScheduleServiceImpl.java 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189075-3B63-4FA0-9C72-3BE04D6957E4}"/>
              </a:ext>
            </a:extLst>
          </p:cNvPr>
          <p:cNvSpPr txBox="1"/>
          <p:nvPr/>
        </p:nvSpPr>
        <p:spPr>
          <a:xfrm>
            <a:off x="9386635" y="2769041"/>
            <a:ext cx="260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← </a:t>
            </a:r>
            <a:r>
              <a:rPr lang="en-US" altLang="ko-KR" b="1" dirty="0"/>
              <a:t>root-context.xml</a:t>
            </a:r>
            <a:endParaRPr lang="ko-KR" altLang="en-US" b="1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FB2E87-20D3-4A2B-A4D4-C35016BF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-9-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63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244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Arial Black</vt:lpstr>
      <vt:lpstr>Office 테마</vt:lpstr>
      <vt:lpstr>AOP와 Transaction 적용 과제 </vt:lpstr>
      <vt:lpstr>목차</vt:lpstr>
      <vt:lpstr>1. 프로젝트 개요</vt:lpstr>
      <vt:lpstr>2. 프로젝트 구성</vt:lpstr>
      <vt:lpstr>2. 프로젝트 구성</vt:lpstr>
      <vt:lpstr>3. DI 설정 코드</vt:lpstr>
      <vt:lpstr>3. DI 설정 코드</vt:lpstr>
      <vt:lpstr>4. AOP 설정 코드 </vt:lpstr>
      <vt:lpstr>5. 트랜잭션 적용 시나리오  </vt:lpstr>
      <vt:lpstr>6. 실행결과화면</vt:lpstr>
      <vt:lpstr>6. 실행결과화면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수경 정</dc:creator>
  <cp:lastModifiedBy>수경 정</cp:lastModifiedBy>
  <cp:revision>21</cp:revision>
  <dcterms:created xsi:type="dcterms:W3CDTF">2020-06-12T11:59:22Z</dcterms:created>
  <dcterms:modified xsi:type="dcterms:W3CDTF">2020-06-12T14:54:49Z</dcterms:modified>
</cp:coreProperties>
</file>